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94" d="100"/>
          <a:sy n="94" d="100"/>
        </p:scale>
        <p:origin x="91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152A4-9E1F-79AF-9DED-F3A8664E71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2CCB3A-F489-C524-AEC3-524FA3CB73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9EA220-39DC-F840-B40F-9F1792D039AF}"/>
              </a:ext>
            </a:extLst>
          </p:cNvPr>
          <p:cNvSpPr>
            <a:spLocks noGrp="1"/>
          </p:cNvSpPr>
          <p:nvPr>
            <p:ph type="dt" sz="half" idx="10"/>
          </p:nvPr>
        </p:nvSpPr>
        <p:spPr/>
        <p:txBody>
          <a:bodyPr/>
          <a:lstStyle/>
          <a:p>
            <a:fld id="{30647BD1-AAF4-4523-82AC-40607DEF3CDD}" type="datetimeFigureOut">
              <a:rPr lang="en-US" smtClean="0"/>
              <a:t>10/31/2024</a:t>
            </a:fld>
            <a:endParaRPr lang="en-US"/>
          </a:p>
        </p:txBody>
      </p:sp>
      <p:sp>
        <p:nvSpPr>
          <p:cNvPr id="5" name="Footer Placeholder 4">
            <a:extLst>
              <a:ext uri="{FF2B5EF4-FFF2-40B4-BE49-F238E27FC236}">
                <a16:creationId xmlns:a16="http://schemas.microsoft.com/office/drawing/2014/main" id="{2B9E2F93-2A26-3214-8570-7E294CC0C0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7938C1-AE4E-50C3-41B1-C7B9A7BBF053}"/>
              </a:ext>
            </a:extLst>
          </p:cNvPr>
          <p:cNvSpPr>
            <a:spLocks noGrp="1"/>
          </p:cNvSpPr>
          <p:nvPr>
            <p:ph type="sldNum" sz="quarter" idx="12"/>
          </p:nvPr>
        </p:nvSpPr>
        <p:spPr/>
        <p:txBody>
          <a:bodyPr/>
          <a:lstStyle/>
          <a:p>
            <a:fld id="{517CE2F5-511A-44B1-A846-BD22ACAD3CE6}" type="slidenum">
              <a:rPr lang="en-US" smtClean="0"/>
              <a:t>‹#›</a:t>
            </a:fld>
            <a:endParaRPr lang="en-US"/>
          </a:p>
        </p:txBody>
      </p:sp>
    </p:spTree>
    <p:extLst>
      <p:ext uri="{BB962C8B-B14F-4D97-AF65-F5344CB8AC3E}">
        <p14:creationId xmlns:p14="http://schemas.microsoft.com/office/powerpoint/2010/main" val="498296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C0C4B-8F91-51EC-A021-6CFD45966D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DF14A5-4344-DCF1-47D0-DD40655D0F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3D7D09-9177-001B-9CAF-DE970125337F}"/>
              </a:ext>
            </a:extLst>
          </p:cNvPr>
          <p:cNvSpPr>
            <a:spLocks noGrp="1"/>
          </p:cNvSpPr>
          <p:nvPr>
            <p:ph type="dt" sz="half" idx="10"/>
          </p:nvPr>
        </p:nvSpPr>
        <p:spPr/>
        <p:txBody>
          <a:bodyPr/>
          <a:lstStyle/>
          <a:p>
            <a:fld id="{30647BD1-AAF4-4523-82AC-40607DEF3CDD}" type="datetimeFigureOut">
              <a:rPr lang="en-US" smtClean="0"/>
              <a:t>10/31/2024</a:t>
            </a:fld>
            <a:endParaRPr lang="en-US"/>
          </a:p>
        </p:txBody>
      </p:sp>
      <p:sp>
        <p:nvSpPr>
          <p:cNvPr id="5" name="Footer Placeholder 4">
            <a:extLst>
              <a:ext uri="{FF2B5EF4-FFF2-40B4-BE49-F238E27FC236}">
                <a16:creationId xmlns:a16="http://schemas.microsoft.com/office/drawing/2014/main" id="{FA538C18-C48B-4BA7-A7E4-3260532DDA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41B3F7-4FA6-F5FE-245C-D2360649E87B}"/>
              </a:ext>
            </a:extLst>
          </p:cNvPr>
          <p:cNvSpPr>
            <a:spLocks noGrp="1"/>
          </p:cNvSpPr>
          <p:nvPr>
            <p:ph type="sldNum" sz="quarter" idx="12"/>
          </p:nvPr>
        </p:nvSpPr>
        <p:spPr/>
        <p:txBody>
          <a:bodyPr/>
          <a:lstStyle/>
          <a:p>
            <a:fld id="{517CE2F5-511A-44B1-A846-BD22ACAD3CE6}" type="slidenum">
              <a:rPr lang="en-US" smtClean="0"/>
              <a:t>‹#›</a:t>
            </a:fld>
            <a:endParaRPr lang="en-US"/>
          </a:p>
        </p:txBody>
      </p:sp>
    </p:spTree>
    <p:extLst>
      <p:ext uri="{BB962C8B-B14F-4D97-AF65-F5344CB8AC3E}">
        <p14:creationId xmlns:p14="http://schemas.microsoft.com/office/powerpoint/2010/main" val="265426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CB3AE-4EF0-DCA8-4E39-BDD83CC0E4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89C81C-3446-5462-972C-9AC52769F5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705767-F2D4-A7B3-B74D-188DE658D83E}"/>
              </a:ext>
            </a:extLst>
          </p:cNvPr>
          <p:cNvSpPr>
            <a:spLocks noGrp="1"/>
          </p:cNvSpPr>
          <p:nvPr>
            <p:ph type="dt" sz="half" idx="10"/>
          </p:nvPr>
        </p:nvSpPr>
        <p:spPr/>
        <p:txBody>
          <a:bodyPr/>
          <a:lstStyle/>
          <a:p>
            <a:fld id="{30647BD1-AAF4-4523-82AC-40607DEF3CDD}" type="datetimeFigureOut">
              <a:rPr lang="en-US" smtClean="0"/>
              <a:t>10/31/2024</a:t>
            </a:fld>
            <a:endParaRPr lang="en-US"/>
          </a:p>
        </p:txBody>
      </p:sp>
      <p:sp>
        <p:nvSpPr>
          <p:cNvPr id="5" name="Footer Placeholder 4">
            <a:extLst>
              <a:ext uri="{FF2B5EF4-FFF2-40B4-BE49-F238E27FC236}">
                <a16:creationId xmlns:a16="http://schemas.microsoft.com/office/drawing/2014/main" id="{D5D1F99E-1084-A0E6-3848-8907EEBAF1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A2150E-27C6-BE57-5CCF-5CBB7B9E3877}"/>
              </a:ext>
            </a:extLst>
          </p:cNvPr>
          <p:cNvSpPr>
            <a:spLocks noGrp="1"/>
          </p:cNvSpPr>
          <p:nvPr>
            <p:ph type="sldNum" sz="quarter" idx="12"/>
          </p:nvPr>
        </p:nvSpPr>
        <p:spPr/>
        <p:txBody>
          <a:bodyPr/>
          <a:lstStyle/>
          <a:p>
            <a:fld id="{517CE2F5-511A-44B1-A846-BD22ACAD3CE6}" type="slidenum">
              <a:rPr lang="en-US" smtClean="0"/>
              <a:t>‹#›</a:t>
            </a:fld>
            <a:endParaRPr lang="en-US"/>
          </a:p>
        </p:txBody>
      </p:sp>
    </p:spTree>
    <p:extLst>
      <p:ext uri="{BB962C8B-B14F-4D97-AF65-F5344CB8AC3E}">
        <p14:creationId xmlns:p14="http://schemas.microsoft.com/office/powerpoint/2010/main" val="3426335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1F52F-32F1-5886-15C0-04BCF87237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6A6292-791B-3E2F-3BE7-F94CB5F036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A7364A-0121-8CC2-F282-CEFA2B96F920}"/>
              </a:ext>
            </a:extLst>
          </p:cNvPr>
          <p:cNvSpPr>
            <a:spLocks noGrp="1"/>
          </p:cNvSpPr>
          <p:nvPr>
            <p:ph type="dt" sz="half" idx="10"/>
          </p:nvPr>
        </p:nvSpPr>
        <p:spPr/>
        <p:txBody>
          <a:bodyPr/>
          <a:lstStyle/>
          <a:p>
            <a:fld id="{30647BD1-AAF4-4523-82AC-40607DEF3CDD}" type="datetimeFigureOut">
              <a:rPr lang="en-US" smtClean="0"/>
              <a:t>10/31/2024</a:t>
            </a:fld>
            <a:endParaRPr lang="en-US"/>
          </a:p>
        </p:txBody>
      </p:sp>
      <p:sp>
        <p:nvSpPr>
          <p:cNvPr id="5" name="Footer Placeholder 4">
            <a:extLst>
              <a:ext uri="{FF2B5EF4-FFF2-40B4-BE49-F238E27FC236}">
                <a16:creationId xmlns:a16="http://schemas.microsoft.com/office/drawing/2014/main" id="{0FB51244-3CB3-2CBF-6D3E-FB9D4951F3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05ACA1-0ECA-75D7-B1BA-3B2100327DE7}"/>
              </a:ext>
            </a:extLst>
          </p:cNvPr>
          <p:cNvSpPr>
            <a:spLocks noGrp="1"/>
          </p:cNvSpPr>
          <p:nvPr>
            <p:ph type="sldNum" sz="quarter" idx="12"/>
          </p:nvPr>
        </p:nvSpPr>
        <p:spPr/>
        <p:txBody>
          <a:bodyPr/>
          <a:lstStyle/>
          <a:p>
            <a:fld id="{517CE2F5-511A-44B1-A846-BD22ACAD3CE6}" type="slidenum">
              <a:rPr lang="en-US" smtClean="0"/>
              <a:t>‹#›</a:t>
            </a:fld>
            <a:endParaRPr lang="en-US"/>
          </a:p>
        </p:txBody>
      </p:sp>
    </p:spTree>
    <p:extLst>
      <p:ext uri="{BB962C8B-B14F-4D97-AF65-F5344CB8AC3E}">
        <p14:creationId xmlns:p14="http://schemas.microsoft.com/office/powerpoint/2010/main" val="3930855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9CC36-F805-AA45-E635-E490650215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389C89-0ED7-01CD-7D91-47D20471AA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758F11-0E1D-0EC3-15A7-CF1793AB7044}"/>
              </a:ext>
            </a:extLst>
          </p:cNvPr>
          <p:cNvSpPr>
            <a:spLocks noGrp="1"/>
          </p:cNvSpPr>
          <p:nvPr>
            <p:ph type="dt" sz="half" idx="10"/>
          </p:nvPr>
        </p:nvSpPr>
        <p:spPr/>
        <p:txBody>
          <a:bodyPr/>
          <a:lstStyle/>
          <a:p>
            <a:fld id="{30647BD1-AAF4-4523-82AC-40607DEF3CDD}" type="datetimeFigureOut">
              <a:rPr lang="en-US" smtClean="0"/>
              <a:t>10/31/2024</a:t>
            </a:fld>
            <a:endParaRPr lang="en-US"/>
          </a:p>
        </p:txBody>
      </p:sp>
      <p:sp>
        <p:nvSpPr>
          <p:cNvPr id="5" name="Footer Placeholder 4">
            <a:extLst>
              <a:ext uri="{FF2B5EF4-FFF2-40B4-BE49-F238E27FC236}">
                <a16:creationId xmlns:a16="http://schemas.microsoft.com/office/drawing/2014/main" id="{AD9A7CD4-F539-0E5D-5333-346887E0C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267BD-1043-AC6A-B2B2-5286BB1F39FB}"/>
              </a:ext>
            </a:extLst>
          </p:cNvPr>
          <p:cNvSpPr>
            <a:spLocks noGrp="1"/>
          </p:cNvSpPr>
          <p:nvPr>
            <p:ph type="sldNum" sz="quarter" idx="12"/>
          </p:nvPr>
        </p:nvSpPr>
        <p:spPr/>
        <p:txBody>
          <a:bodyPr/>
          <a:lstStyle/>
          <a:p>
            <a:fld id="{517CE2F5-511A-44B1-A846-BD22ACAD3CE6}" type="slidenum">
              <a:rPr lang="en-US" smtClean="0"/>
              <a:t>‹#›</a:t>
            </a:fld>
            <a:endParaRPr lang="en-US"/>
          </a:p>
        </p:txBody>
      </p:sp>
    </p:spTree>
    <p:extLst>
      <p:ext uri="{BB962C8B-B14F-4D97-AF65-F5344CB8AC3E}">
        <p14:creationId xmlns:p14="http://schemas.microsoft.com/office/powerpoint/2010/main" val="1920611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842B6-B2A2-608D-C604-A0B0431BB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B29507-0AF5-6234-E8AF-C3AAB37D59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A72275-B677-3DC5-5A30-1642902751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4E8EEF-BCFC-F55A-E8BF-C29B00049E9C}"/>
              </a:ext>
            </a:extLst>
          </p:cNvPr>
          <p:cNvSpPr>
            <a:spLocks noGrp="1"/>
          </p:cNvSpPr>
          <p:nvPr>
            <p:ph type="dt" sz="half" idx="10"/>
          </p:nvPr>
        </p:nvSpPr>
        <p:spPr/>
        <p:txBody>
          <a:bodyPr/>
          <a:lstStyle/>
          <a:p>
            <a:fld id="{30647BD1-AAF4-4523-82AC-40607DEF3CDD}" type="datetimeFigureOut">
              <a:rPr lang="en-US" smtClean="0"/>
              <a:t>10/31/2024</a:t>
            </a:fld>
            <a:endParaRPr lang="en-US"/>
          </a:p>
        </p:txBody>
      </p:sp>
      <p:sp>
        <p:nvSpPr>
          <p:cNvPr id="6" name="Footer Placeholder 5">
            <a:extLst>
              <a:ext uri="{FF2B5EF4-FFF2-40B4-BE49-F238E27FC236}">
                <a16:creationId xmlns:a16="http://schemas.microsoft.com/office/drawing/2014/main" id="{DD4BA2C0-FFFF-E7F7-87CD-6457D1527A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FF702C-78CF-7ED7-707E-A86CF8BFAB97}"/>
              </a:ext>
            </a:extLst>
          </p:cNvPr>
          <p:cNvSpPr>
            <a:spLocks noGrp="1"/>
          </p:cNvSpPr>
          <p:nvPr>
            <p:ph type="sldNum" sz="quarter" idx="12"/>
          </p:nvPr>
        </p:nvSpPr>
        <p:spPr/>
        <p:txBody>
          <a:bodyPr/>
          <a:lstStyle/>
          <a:p>
            <a:fld id="{517CE2F5-511A-44B1-A846-BD22ACAD3CE6}" type="slidenum">
              <a:rPr lang="en-US" smtClean="0"/>
              <a:t>‹#›</a:t>
            </a:fld>
            <a:endParaRPr lang="en-US"/>
          </a:p>
        </p:txBody>
      </p:sp>
    </p:spTree>
    <p:extLst>
      <p:ext uri="{BB962C8B-B14F-4D97-AF65-F5344CB8AC3E}">
        <p14:creationId xmlns:p14="http://schemas.microsoft.com/office/powerpoint/2010/main" val="1968678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BB3DD-4242-C9B7-EDE1-B53A26D6C5B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06C0E5-5626-1C9C-818B-78E1C44C66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144B6D-867C-7F8D-2AC7-CC06FD87A2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F4F2F6-D475-485C-B640-641A7B891D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53B669-C325-5544-407A-1E516564C3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7921B7-F74F-1E07-C468-D8E38D2005B0}"/>
              </a:ext>
            </a:extLst>
          </p:cNvPr>
          <p:cNvSpPr>
            <a:spLocks noGrp="1"/>
          </p:cNvSpPr>
          <p:nvPr>
            <p:ph type="dt" sz="half" idx="10"/>
          </p:nvPr>
        </p:nvSpPr>
        <p:spPr/>
        <p:txBody>
          <a:bodyPr/>
          <a:lstStyle/>
          <a:p>
            <a:fld id="{30647BD1-AAF4-4523-82AC-40607DEF3CDD}" type="datetimeFigureOut">
              <a:rPr lang="en-US" smtClean="0"/>
              <a:t>10/31/2024</a:t>
            </a:fld>
            <a:endParaRPr lang="en-US"/>
          </a:p>
        </p:txBody>
      </p:sp>
      <p:sp>
        <p:nvSpPr>
          <p:cNvPr id="8" name="Footer Placeholder 7">
            <a:extLst>
              <a:ext uri="{FF2B5EF4-FFF2-40B4-BE49-F238E27FC236}">
                <a16:creationId xmlns:a16="http://schemas.microsoft.com/office/drawing/2014/main" id="{4B6FF3DB-FC76-4E72-B24B-B1B93D6C67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EC152B-BDA3-F160-C8CA-9D23EF9F66A0}"/>
              </a:ext>
            </a:extLst>
          </p:cNvPr>
          <p:cNvSpPr>
            <a:spLocks noGrp="1"/>
          </p:cNvSpPr>
          <p:nvPr>
            <p:ph type="sldNum" sz="quarter" idx="12"/>
          </p:nvPr>
        </p:nvSpPr>
        <p:spPr/>
        <p:txBody>
          <a:bodyPr/>
          <a:lstStyle/>
          <a:p>
            <a:fld id="{517CE2F5-511A-44B1-A846-BD22ACAD3CE6}" type="slidenum">
              <a:rPr lang="en-US" smtClean="0"/>
              <a:t>‹#›</a:t>
            </a:fld>
            <a:endParaRPr lang="en-US"/>
          </a:p>
        </p:txBody>
      </p:sp>
    </p:spTree>
    <p:extLst>
      <p:ext uri="{BB962C8B-B14F-4D97-AF65-F5344CB8AC3E}">
        <p14:creationId xmlns:p14="http://schemas.microsoft.com/office/powerpoint/2010/main" val="23396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3C4A8-2AAA-D1ED-121B-085AE34D77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CFBA23-9336-7DF4-33EE-0080539F6DCB}"/>
              </a:ext>
            </a:extLst>
          </p:cNvPr>
          <p:cNvSpPr>
            <a:spLocks noGrp="1"/>
          </p:cNvSpPr>
          <p:nvPr>
            <p:ph type="dt" sz="half" idx="10"/>
          </p:nvPr>
        </p:nvSpPr>
        <p:spPr/>
        <p:txBody>
          <a:bodyPr/>
          <a:lstStyle/>
          <a:p>
            <a:fld id="{30647BD1-AAF4-4523-82AC-40607DEF3CDD}" type="datetimeFigureOut">
              <a:rPr lang="en-US" smtClean="0"/>
              <a:t>10/31/2024</a:t>
            </a:fld>
            <a:endParaRPr lang="en-US"/>
          </a:p>
        </p:txBody>
      </p:sp>
      <p:sp>
        <p:nvSpPr>
          <p:cNvPr id="4" name="Footer Placeholder 3">
            <a:extLst>
              <a:ext uri="{FF2B5EF4-FFF2-40B4-BE49-F238E27FC236}">
                <a16:creationId xmlns:a16="http://schemas.microsoft.com/office/drawing/2014/main" id="{67771908-2C77-6C1B-006B-765049EF32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966FCB-D834-D107-21A8-435F0EB554F5}"/>
              </a:ext>
            </a:extLst>
          </p:cNvPr>
          <p:cNvSpPr>
            <a:spLocks noGrp="1"/>
          </p:cNvSpPr>
          <p:nvPr>
            <p:ph type="sldNum" sz="quarter" idx="12"/>
          </p:nvPr>
        </p:nvSpPr>
        <p:spPr/>
        <p:txBody>
          <a:bodyPr/>
          <a:lstStyle/>
          <a:p>
            <a:fld id="{517CE2F5-511A-44B1-A846-BD22ACAD3CE6}" type="slidenum">
              <a:rPr lang="en-US" smtClean="0"/>
              <a:t>‹#›</a:t>
            </a:fld>
            <a:endParaRPr lang="en-US"/>
          </a:p>
        </p:txBody>
      </p:sp>
    </p:spTree>
    <p:extLst>
      <p:ext uri="{BB962C8B-B14F-4D97-AF65-F5344CB8AC3E}">
        <p14:creationId xmlns:p14="http://schemas.microsoft.com/office/powerpoint/2010/main" val="789452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40DF1F-F717-DDDD-DF92-6AE4D7ABFF1A}"/>
              </a:ext>
            </a:extLst>
          </p:cNvPr>
          <p:cNvSpPr>
            <a:spLocks noGrp="1"/>
          </p:cNvSpPr>
          <p:nvPr>
            <p:ph type="dt" sz="half" idx="10"/>
          </p:nvPr>
        </p:nvSpPr>
        <p:spPr/>
        <p:txBody>
          <a:bodyPr/>
          <a:lstStyle/>
          <a:p>
            <a:fld id="{30647BD1-AAF4-4523-82AC-40607DEF3CDD}" type="datetimeFigureOut">
              <a:rPr lang="en-US" smtClean="0"/>
              <a:t>10/31/2024</a:t>
            </a:fld>
            <a:endParaRPr lang="en-US"/>
          </a:p>
        </p:txBody>
      </p:sp>
      <p:sp>
        <p:nvSpPr>
          <p:cNvPr id="3" name="Footer Placeholder 2">
            <a:extLst>
              <a:ext uri="{FF2B5EF4-FFF2-40B4-BE49-F238E27FC236}">
                <a16:creationId xmlns:a16="http://schemas.microsoft.com/office/drawing/2014/main" id="{023C81E4-0ED3-BCA1-3008-4E9E9167AA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E40952-EB3F-6CE5-F1B5-73392EE724DF}"/>
              </a:ext>
            </a:extLst>
          </p:cNvPr>
          <p:cNvSpPr>
            <a:spLocks noGrp="1"/>
          </p:cNvSpPr>
          <p:nvPr>
            <p:ph type="sldNum" sz="quarter" idx="12"/>
          </p:nvPr>
        </p:nvSpPr>
        <p:spPr/>
        <p:txBody>
          <a:bodyPr/>
          <a:lstStyle/>
          <a:p>
            <a:fld id="{517CE2F5-511A-44B1-A846-BD22ACAD3CE6}" type="slidenum">
              <a:rPr lang="en-US" smtClean="0"/>
              <a:t>‹#›</a:t>
            </a:fld>
            <a:endParaRPr lang="en-US"/>
          </a:p>
        </p:txBody>
      </p:sp>
    </p:spTree>
    <p:extLst>
      <p:ext uri="{BB962C8B-B14F-4D97-AF65-F5344CB8AC3E}">
        <p14:creationId xmlns:p14="http://schemas.microsoft.com/office/powerpoint/2010/main" val="367752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73915-27E7-5F28-9A7B-45C88F6855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33105C-C8AD-385B-69B4-3B47988063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30D217-55B2-72F5-2B87-19D5EA30E1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CE2B84-76A5-BFAD-8B60-6FE4409C044D}"/>
              </a:ext>
            </a:extLst>
          </p:cNvPr>
          <p:cNvSpPr>
            <a:spLocks noGrp="1"/>
          </p:cNvSpPr>
          <p:nvPr>
            <p:ph type="dt" sz="half" idx="10"/>
          </p:nvPr>
        </p:nvSpPr>
        <p:spPr/>
        <p:txBody>
          <a:bodyPr/>
          <a:lstStyle/>
          <a:p>
            <a:fld id="{30647BD1-AAF4-4523-82AC-40607DEF3CDD}" type="datetimeFigureOut">
              <a:rPr lang="en-US" smtClean="0"/>
              <a:t>10/31/2024</a:t>
            </a:fld>
            <a:endParaRPr lang="en-US"/>
          </a:p>
        </p:txBody>
      </p:sp>
      <p:sp>
        <p:nvSpPr>
          <p:cNvPr id="6" name="Footer Placeholder 5">
            <a:extLst>
              <a:ext uri="{FF2B5EF4-FFF2-40B4-BE49-F238E27FC236}">
                <a16:creationId xmlns:a16="http://schemas.microsoft.com/office/drawing/2014/main" id="{58386CBC-00C7-BC6A-F59B-D037940A9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65C1AA-5808-483E-6D4C-8E28B01F4C81}"/>
              </a:ext>
            </a:extLst>
          </p:cNvPr>
          <p:cNvSpPr>
            <a:spLocks noGrp="1"/>
          </p:cNvSpPr>
          <p:nvPr>
            <p:ph type="sldNum" sz="quarter" idx="12"/>
          </p:nvPr>
        </p:nvSpPr>
        <p:spPr/>
        <p:txBody>
          <a:bodyPr/>
          <a:lstStyle/>
          <a:p>
            <a:fld id="{517CE2F5-511A-44B1-A846-BD22ACAD3CE6}" type="slidenum">
              <a:rPr lang="en-US" smtClean="0"/>
              <a:t>‹#›</a:t>
            </a:fld>
            <a:endParaRPr lang="en-US"/>
          </a:p>
        </p:txBody>
      </p:sp>
    </p:spTree>
    <p:extLst>
      <p:ext uri="{BB962C8B-B14F-4D97-AF65-F5344CB8AC3E}">
        <p14:creationId xmlns:p14="http://schemas.microsoft.com/office/powerpoint/2010/main" val="2738150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FE7E9-67A5-FE90-7EC1-635AC58019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D5B13C-3B5B-0E90-078B-88F9FEBBA1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D9D581-B0E0-8B9B-D40A-BCB79694C9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19D1D2-7BB8-2345-94A4-1D771C1EF31E}"/>
              </a:ext>
            </a:extLst>
          </p:cNvPr>
          <p:cNvSpPr>
            <a:spLocks noGrp="1"/>
          </p:cNvSpPr>
          <p:nvPr>
            <p:ph type="dt" sz="half" idx="10"/>
          </p:nvPr>
        </p:nvSpPr>
        <p:spPr/>
        <p:txBody>
          <a:bodyPr/>
          <a:lstStyle/>
          <a:p>
            <a:fld id="{30647BD1-AAF4-4523-82AC-40607DEF3CDD}" type="datetimeFigureOut">
              <a:rPr lang="en-US" smtClean="0"/>
              <a:t>10/31/2024</a:t>
            </a:fld>
            <a:endParaRPr lang="en-US"/>
          </a:p>
        </p:txBody>
      </p:sp>
      <p:sp>
        <p:nvSpPr>
          <p:cNvPr id="6" name="Footer Placeholder 5">
            <a:extLst>
              <a:ext uri="{FF2B5EF4-FFF2-40B4-BE49-F238E27FC236}">
                <a16:creationId xmlns:a16="http://schemas.microsoft.com/office/drawing/2014/main" id="{44FD72DB-127C-AC45-C461-60162942DA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782F05-0EB7-D8EB-3F2C-0DC5CED54CC4}"/>
              </a:ext>
            </a:extLst>
          </p:cNvPr>
          <p:cNvSpPr>
            <a:spLocks noGrp="1"/>
          </p:cNvSpPr>
          <p:nvPr>
            <p:ph type="sldNum" sz="quarter" idx="12"/>
          </p:nvPr>
        </p:nvSpPr>
        <p:spPr/>
        <p:txBody>
          <a:bodyPr/>
          <a:lstStyle/>
          <a:p>
            <a:fld id="{517CE2F5-511A-44B1-A846-BD22ACAD3CE6}" type="slidenum">
              <a:rPr lang="en-US" smtClean="0"/>
              <a:t>‹#›</a:t>
            </a:fld>
            <a:endParaRPr lang="en-US"/>
          </a:p>
        </p:txBody>
      </p:sp>
    </p:spTree>
    <p:extLst>
      <p:ext uri="{BB962C8B-B14F-4D97-AF65-F5344CB8AC3E}">
        <p14:creationId xmlns:p14="http://schemas.microsoft.com/office/powerpoint/2010/main" val="192215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79CCB0-9759-A334-DC96-CEE88BE172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4BC2E8-E485-43C5-2922-D4FE4D066C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294EE8-B6AF-3B54-8C2F-13A2733ED4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47BD1-AAF4-4523-82AC-40607DEF3CDD}" type="datetimeFigureOut">
              <a:rPr lang="en-US" smtClean="0"/>
              <a:t>10/31/2024</a:t>
            </a:fld>
            <a:endParaRPr lang="en-US"/>
          </a:p>
        </p:txBody>
      </p:sp>
      <p:sp>
        <p:nvSpPr>
          <p:cNvPr id="5" name="Footer Placeholder 4">
            <a:extLst>
              <a:ext uri="{FF2B5EF4-FFF2-40B4-BE49-F238E27FC236}">
                <a16:creationId xmlns:a16="http://schemas.microsoft.com/office/drawing/2014/main" id="{DD85EC2A-2AE3-0CA0-8B46-1608588FD0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0A71CD-B7FA-86F9-785C-D0906570DD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CE2F5-511A-44B1-A846-BD22ACAD3CE6}" type="slidenum">
              <a:rPr lang="en-US" smtClean="0"/>
              <a:t>‹#›</a:t>
            </a:fld>
            <a:endParaRPr lang="en-US"/>
          </a:p>
        </p:txBody>
      </p:sp>
    </p:spTree>
    <p:extLst>
      <p:ext uri="{BB962C8B-B14F-4D97-AF65-F5344CB8AC3E}">
        <p14:creationId xmlns:p14="http://schemas.microsoft.com/office/powerpoint/2010/main" val="1972753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11330-00E8-1EE4-B750-8F8233F7AC9B}"/>
              </a:ext>
            </a:extLst>
          </p:cNvPr>
          <p:cNvSpPr>
            <a:spLocks noGrp="1"/>
          </p:cNvSpPr>
          <p:nvPr>
            <p:ph type="ctrTitle"/>
          </p:nvPr>
        </p:nvSpPr>
        <p:spPr/>
        <p:txBody>
          <a:bodyPr/>
          <a:lstStyle/>
          <a:p>
            <a:r>
              <a:rPr lang="en-US" dirty="0"/>
              <a:t>NDSWG Report to ROS </a:t>
            </a:r>
          </a:p>
        </p:txBody>
      </p:sp>
      <p:sp>
        <p:nvSpPr>
          <p:cNvPr id="3" name="Subtitle 2">
            <a:extLst>
              <a:ext uri="{FF2B5EF4-FFF2-40B4-BE49-F238E27FC236}">
                <a16:creationId xmlns:a16="http://schemas.microsoft.com/office/drawing/2014/main" id="{2249641C-4C6B-0B34-8231-A7DE45ADFD6B}"/>
              </a:ext>
            </a:extLst>
          </p:cNvPr>
          <p:cNvSpPr>
            <a:spLocks noGrp="1"/>
          </p:cNvSpPr>
          <p:nvPr>
            <p:ph type="subTitle" idx="1"/>
          </p:nvPr>
        </p:nvSpPr>
        <p:spPr/>
        <p:txBody>
          <a:bodyPr/>
          <a:lstStyle/>
          <a:p>
            <a:r>
              <a:rPr lang="en-US" dirty="0"/>
              <a:t>Gerardo-NDSWG Chair</a:t>
            </a:r>
          </a:p>
          <a:p>
            <a:r>
              <a:rPr lang="en-US" dirty="0"/>
              <a:t>Nov. 7, 2024</a:t>
            </a:r>
          </a:p>
        </p:txBody>
      </p:sp>
    </p:spTree>
    <p:extLst>
      <p:ext uri="{BB962C8B-B14F-4D97-AF65-F5344CB8AC3E}">
        <p14:creationId xmlns:p14="http://schemas.microsoft.com/office/powerpoint/2010/main" val="2715498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18F25-3CAF-A244-7F91-A928F279752B}"/>
              </a:ext>
            </a:extLst>
          </p:cNvPr>
          <p:cNvSpPr>
            <a:spLocks noGrp="1"/>
          </p:cNvSpPr>
          <p:nvPr>
            <p:ph type="title"/>
          </p:nvPr>
        </p:nvSpPr>
        <p:spPr/>
        <p:txBody>
          <a:bodyPr/>
          <a:lstStyle/>
          <a:p>
            <a:r>
              <a:rPr lang="en-US" dirty="0"/>
              <a:t>NDSWG TASK</a:t>
            </a:r>
          </a:p>
        </p:txBody>
      </p:sp>
      <p:sp>
        <p:nvSpPr>
          <p:cNvPr id="3" name="Content Placeholder 2">
            <a:extLst>
              <a:ext uri="{FF2B5EF4-FFF2-40B4-BE49-F238E27FC236}">
                <a16:creationId xmlns:a16="http://schemas.microsoft.com/office/drawing/2014/main" id="{0177E392-A5AF-1B2A-BE8E-68FF6BEDFC67}"/>
              </a:ext>
            </a:extLst>
          </p:cNvPr>
          <p:cNvSpPr>
            <a:spLocks noGrp="1"/>
          </p:cNvSpPr>
          <p:nvPr>
            <p:ph idx="1"/>
          </p:nvPr>
        </p:nvSpPr>
        <p:spPr/>
        <p:txBody>
          <a:bodyPr/>
          <a:lstStyle/>
          <a:p>
            <a:r>
              <a:rPr lang="en-US" dirty="0"/>
              <a:t>ICCP Handbook</a:t>
            </a:r>
          </a:p>
          <a:p>
            <a:r>
              <a:rPr lang="en-US" dirty="0"/>
              <a:t>NPRR1234 Modeling of load 25 MW or Greater</a:t>
            </a:r>
          </a:p>
        </p:txBody>
      </p:sp>
    </p:spTree>
    <p:extLst>
      <p:ext uri="{BB962C8B-B14F-4D97-AF65-F5344CB8AC3E}">
        <p14:creationId xmlns:p14="http://schemas.microsoft.com/office/powerpoint/2010/main" val="2987574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927D2-7638-2CD8-52B4-430BC8F4C440}"/>
              </a:ext>
            </a:extLst>
          </p:cNvPr>
          <p:cNvSpPr>
            <a:spLocks noGrp="1"/>
          </p:cNvSpPr>
          <p:nvPr>
            <p:ph type="title"/>
          </p:nvPr>
        </p:nvSpPr>
        <p:spPr/>
        <p:txBody>
          <a:bodyPr/>
          <a:lstStyle/>
          <a:p>
            <a:r>
              <a:rPr lang="en-US" dirty="0"/>
              <a:t>NDSWG Updates</a:t>
            </a:r>
          </a:p>
        </p:txBody>
      </p:sp>
      <p:sp>
        <p:nvSpPr>
          <p:cNvPr id="3" name="Content Placeholder 2">
            <a:extLst>
              <a:ext uri="{FF2B5EF4-FFF2-40B4-BE49-F238E27FC236}">
                <a16:creationId xmlns:a16="http://schemas.microsoft.com/office/drawing/2014/main" id="{C15CEA00-71BB-6689-C947-E7BC6B742196}"/>
              </a:ext>
            </a:extLst>
          </p:cNvPr>
          <p:cNvSpPr>
            <a:spLocks noGrp="1"/>
          </p:cNvSpPr>
          <p:nvPr>
            <p:ph idx="1"/>
          </p:nvPr>
        </p:nvSpPr>
        <p:spPr/>
        <p:txBody>
          <a:bodyPr/>
          <a:lstStyle/>
          <a:p>
            <a:r>
              <a:rPr lang="en-US" sz="2400" b="1" dirty="0"/>
              <a:t>NPRR1234</a:t>
            </a:r>
          </a:p>
          <a:p>
            <a:pPr lvl="1"/>
            <a:r>
              <a:rPr lang="en-US" sz="2000" dirty="0"/>
              <a:t>NDSWG had a presentation from ERCOT for endorsing the NPRR1234.</a:t>
            </a:r>
          </a:p>
          <a:p>
            <a:pPr lvl="2"/>
            <a:r>
              <a:rPr lang="en-US" dirty="0"/>
              <a:t>NDSWG came to an agreement for identifying and modeling the load.</a:t>
            </a:r>
          </a:p>
          <a:p>
            <a:pPr lvl="2"/>
            <a:r>
              <a:rPr lang="en-US" dirty="0"/>
              <a:t>The network modelers would be tasked to identify whether the load is 25 MW or greater for a single customer and the modeling.</a:t>
            </a:r>
          </a:p>
          <a:p>
            <a:r>
              <a:rPr lang="en-US" sz="2400" b="1" dirty="0"/>
              <a:t>ICCP Handbook</a:t>
            </a:r>
          </a:p>
          <a:p>
            <a:pPr lvl="1"/>
            <a:r>
              <a:rPr lang="en-US" sz="2000" dirty="0">
                <a:effectLst/>
                <a:latin typeface="Calibri" panose="020F0502020204030204" pitchFamily="34" charset="0"/>
                <a:ea typeface="Calibri" panose="020F0502020204030204" pitchFamily="34" charset="0"/>
              </a:rPr>
              <a:t>ERCOT continues to have internal discussions about making the Handbook binding.  ERCOT’s current thought (which has not yet been shared with the NDSWG) is that this change should not happen before RTC+B go-live to ensure proper flexibility with that effort.  </a:t>
            </a:r>
          </a:p>
          <a:p>
            <a:pPr lvl="1"/>
            <a:r>
              <a:rPr lang="en-US" sz="2000" dirty="0">
                <a:effectLst/>
                <a:latin typeface="Calibri" panose="020F0502020204030204" pitchFamily="34" charset="0"/>
                <a:ea typeface="Calibri" panose="020F0502020204030204" pitchFamily="34" charset="0"/>
              </a:rPr>
              <a:t>ERCOT is determining what the next steps should be and which should be done concurrently with the RTC project.</a:t>
            </a:r>
          </a:p>
          <a:p>
            <a:endParaRPr lang="en-US" dirty="0"/>
          </a:p>
        </p:txBody>
      </p:sp>
    </p:spTree>
    <p:extLst>
      <p:ext uri="{BB962C8B-B14F-4D97-AF65-F5344CB8AC3E}">
        <p14:creationId xmlns:p14="http://schemas.microsoft.com/office/powerpoint/2010/main" val="729109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141</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NDSWG Report to ROS </vt:lpstr>
      <vt:lpstr>NDSWG TASK</vt:lpstr>
      <vt:lpstr>NDSWG Updates</vt:lpstr>
    </vt:vector>
  </TitlesOfParts>
  <Company>CPS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NDSWG ROS</dc:title>
  <dc:creator>Escamilla, Gerardo</dc:creator>
  <cp:lastModifiedBy>Escamilla, Gerardo</cp:lastModifiedBy>
  <cp:revision>5</cp:revision>
  <dcterms:created xsi:type="dcterms:W3CDTF">2024-10-29T20:34:54Z</dcterms:created>
  <dcterms:modified xsi:type="dcterms:W3CDTF">2024-10-31T14:21:39Z</dcterms:modified>
</cp:coreProperties>
</file>