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76" r:id="rId5"/>
    <p:sldId id="280" r:id="rId6"/>
    <p:sldId id="282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11/07/2024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ERCOT comments are not yet posted.  </a:t>
            </a:r>
          </a:p>
          <a:p>
            <a:pPr lvl="1"/>
            <a:r>
              <a:rPr lang="en-US" sz="2200" dirty="0"/>
              <a:t>ERCOT is still working on comments that they are being circulated internally. There are some additional concerns on how VECLs will be tracked by ERCOT.  Comments are taking a longer than anticipated to address concerns. ERCOT is expecting to file comments before the next OWG.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ERCOT is still working on comments.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C45F7BCE-1184-43D3-AA7F-89DD1C87568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6567</TotalTime>
  <Words>129</Words>
  <Application>Microsoft Office PowerPoint</Application>
  <PresentationFormat>Widescreen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108</cp:revision>
  <dcterms:created xsi:type="dcterms:W3CDTF">2017-05-03T20:12:06Z</dcterms:created>
  <dcterms:modified xsi:type="dcterms:W3CDTF">2024-10-28T18:48:36Z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