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9"/>
  </p:notesMasterIdLst>
  <p:sldIdLst>
    <p:sldId id="256" r:id="rId4"/>
    <p:sldId id="276" r:id="rId5"/>
    <p:sldId id="280" r:id="rId6"/>
    <p:sldId id="282" r:id="rId7"/>
    <p:sldId id="28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013" autoAdjust="0"/>
  </p:normalViewPr>
  <p:slideViewPr>
    <p:cSldViewPr snapToGrid="0">
      <p:cViewPr varScale="1">
        <p:scale>
          <a:sx n="77" d="100"/>
          <a:sy n="77" d="100"/>
        </p:scale>
        <p:origin x="883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1443C-CE44-4172-AB8B-E82421BDF7A4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0B8DF-3FAF-497E-9097-12EEE8788E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247321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136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7934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494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62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385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Operations Working Group 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Tyler Springer</a:t>
            </a:r>
          </a:p>
          <a:p>
            <a:r>
              <a:rPr lang="en-US" dirty="0"/>
              <a:t>HITE List Sub-Chair – Pushkar Chhajed</a:t>
            </a:r>
          </a:p>
          <a:p>
            <a:r>
              <a:rPr lang="en-US" dirty="0"/>
              <a:t>11/07/2024</a:t>
            </a:r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 1070 - </a:t>
            </a:r>
            <a:r>
              <a:rPr lang="en-US" sz="4400" dirty="0">
                <a:effectLst/>
              </a:rPr>
              <a:t>Planning Criteria for GTC Exit Solutions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Remains tabled at OWG.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206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16867-77F2-405D-A125-4C368187A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  <a:ea typeface="Times New Roman" panose="02020603050405020304" pitchFamily="18" charset="0"/>
              </a:rPr>
              <a:t>NPRR 1238 - Voluntary Registration of Loads with Curtailable Load Capabilities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C6292-163C-42B9-9170-D20092701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200" dirty="0"/>
              <a:t>ERCOT comments are not yet posted.  </a:t>
            </a:r>
          </a:p>
          <a:p>
            <a:pPr lvl="1"/>
            <a:r>
              <a:rPr lang="en-US" sz="2200" dirty="0"/>
              <a:t>ERCOT is still working on comments that they are being circulated internally. There are some additional concerns on how VECLs will be tracked by ERCOT.  Comments are taking a longer than anticipated to address concerns. ERCOT is expecting to file comments before the next OWG.   </a:t>
            </a:r>
          </a:p>
          <a:p>
            <a:pPr lvl="1"/>
            <a:endParaRPr lang="en-US" sz="2200" dirty="0"/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240099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>
                <a:effectLst/>
                <a:ea typeface="Times New Roman" panose="02020603050405020304" pitchFamily="18" charset="0"/>
              </a:rPr>
              <a:t>NOGRR 265 </a:t>
            </a:r>
            <a:r>
              <a:rPr lang="en-US" dirty="0"/>
              <a:t>– Related to </a:t>
            </a:r>
            <a:r>
              <a:rPr lang="en-US" dirty="0">
                <a:effectLst/>
                <a:ea typeface="Times New Roman" panose="02020603050405020304" pitchFamily="18" charset="0"/>
              </a:rPr>
              <a:t>NPRR 1238 Voluntary Registration of Loads with Curtailable Load Capabilities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8849"/>
            <a:ext cx="10515600" cy="3948113"/>
          </a:xfrm>
        </p:spPr>
        <p:txBody>
          <a:bodyPr>
            <a:normAutofit/>
          </a:bodyPr>
          <a:lstStyle/>
          <a:p>
            <a:pPr lvl="1"/>
            <a:r>
              <a:rPr lang="en-US" sz="2800" dirty="0"/>
              <a:t>ERCOT is still working on comments.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061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9C5C1-2A89-4FE3-A92B-7FF929157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Business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7ABA1-C071-446A-9B9B-3404EFFD8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None. </a:t>
            </a:r>
          </a:p>
        </p:txBody>
      </p:sp>
    </p:spTree>
    <p:extLst>
      <p:ext uri="{BB962C8B-B14F-4D97-AF65-F5344CB8AC3E}">
        <p14:creationId xmlns:p14="http://schemas.microsoft.com/office/powerpoint/2010/main" val="1538338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WrappedLabelHistory xmlns:xsd="http://www.w3.org/2001/XMLSchema" xmlns:xsi="http://www.w3.org/2001/XMLSchema-instance" xmlns="http://www.boldonjames.com/2016/02/Classifier/internal/wrappedLabelHistory">
  <Value>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mM1ZjhlYjEyLTViMjctNDM5ZC1hYWE2LTM0MDJhZjYyNmZhMyIgdmFsdWU9IiIgeG1sbnM9Imh0dHA6Ly93d3cuYm9sZG9uamFtZXMuY29tLzIwMDgvMDEvc2llL2ludGVybmFsL2xhYmVsIiAvPjxlbGVtZW50IHVpZD0iZDE0ZjVjMzYtZjQ0YS00MzE1LWI0MzgtMDA1Y2ZlOGYwNjlmIiB2YWx1ZT0iIiB4bWxucz0iaHR0cDovL3d3dy5ib2xkb25qYW1lcy5jb20vMjAwOC8wMS9zaWUvaW50ZXJuYWwvbGFiZWwiIC8+PC9zaXNsPjxVc2VyTmFtZT5DT1JQXHMyMTU5ODU8L1VzZXJOYW1lPjxEYXRlVGltZT4zLzEzLzIwMjQgNDo0MTowOSBQTTwvRGF0ZVRpbWU+PExhYmVsU3RyaW5nPkFFUCBQdWJsaWM8L0xhYmVsU3RyaW5nPjwvaXRlbT48L2xhYmVsSGlzdG9yeT4=</Value>
</WrappedLabelHistory>
</file>

<file path=customXml/item2.xml><?xml version="1.0" encoding="utf-8"?>
<sisl xmlns:xsd="http://www.w3.org/2001/XMLSchema" xmlns:xsi="http://www.w3.org/2001/XMLSchema-instance" xmlns="http://www.boldonjames.com/2008/01/sie/internal/label" sislVersion="0" policy="e9c0b8d7-bdb4-4fd3-b62a-f50327aaefce" origin="userSelected">
  <element uid="c5f8eb12-5b27-439d-aaa6-3402af626fa3" value=""/>
  <element uid="d14f5c36-f44a-4315-b438-005cfe8f069f" value=""/>
</sisl>
</file>

<file path=customXml/itemProps1.xml><?xml version="1.0" encoding="utf-8"?>
<ds:datastoreItem xmlns:ds="http://schemas.openxmlformats.org/officeDocument/2006/customXml" ds:itemID="{646B5928-8F0E-4F6E-B076-5F58C8BAAEA7}">
  <ds:schemaRefs>
    <ds:schemaRef ds:uri="http://www.w3.org/2001/XMLSchema"/>
    <ds:schemaRef ds:uri="http://www.boldonjames.com/2016/02/Classifier/internal/wrappedLabelHistory"/>
  </ds:schemaRefs>
</ds:datastoreItem>
</file>

<file path=customXml/itemProps2.xml><?xml version="1.0" encoding="utf-8"?>
<ds:datastoreItem xmlns:ds="http://schemas.openxmlformats.org/officeDocument/2006/customXml" ds:itemID="{C45F7BCE-1184-43D3-AA7F-89DD1C875687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6567</TotalTime>
  <Words>129</Words>
  <Application>Microsoft Office PowerPoint</Application>
  <PresentationFormat>Widescreen</PresentationFormat>
  <Paragraphs>19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Operations Working Group  </vt:lpstr>
      <vt:lpstr>NPRR 1070 - Planning Criteria for GTC Exit Solutions</vt:lpstr>
      <vt:lpstr>NPRR 1238 - Voluntary Registration of Loads with Curtailable Load Capabilities</vt:lpstr>
      <vt:lpstr>NOGRR 265 – Related to NPRR 1238 Voluntary Registration of Loads with Curtailable Load Capabilities</vt:lpstr>
      <vt:lpstr>Other Business</vt:lpstr>
    </vt:vector>
  </TitlesOfParts>
  <Company>Garland Power &amp; 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Floyd</dc:creator>
  <cp:lastModifiedBy>Floyd, Rickey</cp:lastModifiedBy>
  <cp:revision>108</cp:revision>
  <dcterms:created xsi:type="dcterms:W3CDTF">2017-05-03T20:12:06Z</dcterms:created>
  <dcterms:modified xsi:type="dcterms:W3CDTF">2024-10-28T18:48:36Z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  <property fmtid="{D5CDD505-2E9C-101B-9397-08002B2CF9AE}" pid="4" name="docIndexRef">
    <vt:lpwstr>3522d50a-dc74-4174-8493-254139260d77</vt:lpwstr>
  </property>
  <property fmtid="{D5CDD505-2E9C-101B-9397-08002B2CF9AE}" pid="5" name="bjClsUserRVM">
    <vt:lpwstr>[]</vt:lpwstr>
  </property>
  <property fmtid="{D5CDD505-2E9C-101B-9397-08002B2CF9AE}" pid="6" name="bjSaver">
    <vt:lpwstr>eKjbB4XF/I3lnhLAvyEhKj6Lb8jcG+mE</vt:lpwstr>
  </property>
  <property fmtid="{D5CDD505-2E9C-101B-9397-08002B2CF9AE}" pid="7" name="bjDocumentLabelXML">
    <vt:lpwstr>&lt;?xml version="1.0" encoding="us-ascii"?&gt;&lt;sisl xmlns:xsd="http://www.w3.org/2001/XMLSchema" xmlns:xsi="http://www.w3.org/2001/XMLSchema-instance" sislVersion="0" policy="e9c0b8d7-bdb4-4fd3-b62a-f50327aaefce" origin="userSelected" xmlns="http://www.boldonj</vt:lpwstr>
  </property>
  <property fmtid="{D5CDD505-2E9C-101B-9397-08002B2CF9AE}" pid="8" name="bjDocumentLabelXML-0">
    <vt:lpwstr>ames.com/2008/01/sie/internal/label"&gt;&lt;element uid="c5f8eb12-5b27-439d-aaa6-3402af626fa3" value="" /&gt;&lt;element uid="d14f5c36-f44a-4315-b438-005cfe8f069f" value="" /&gt;&lt;/sisl&gt;</vt:lpwstr>
  </property>
  <property fmtid="{D5CDD505-2E9C-101B-9397-08002B2CF9AE}" pid="9" name="bjDocumentSecurityLabel">
    <vt:lpwstr>AEP Public</vt:lpwstr>
  </property>
  <property fmtid="{D5CDD505-2E9C-101B-9397-08002B2CF9AE}" pid="10" name="MSIP_Label_5c34e43d-0b77-4b2c-b224-1b46981ccfdb_SiteId">
    <vt:lpwstr>15f3c881-6b03-4ff6-8559-77bf5177818f</vt:lpwstr>
  </property>
  <property fmtid="{D5CDD505-2E9C-101B-9397-08002B2CF9AE}" pid="11" name="MSIP_Label_5c34e43d-0b77-4b2c-b224-1b46981ccfdb_Name">
    <vt:lpwstr>AEP Public</vt:lpwstr>
  </property>
  <property fmtid="{D5CDD505-2E9C-101B-9397-08002B2CF9AE}" pid="12" name="MSIP_Label_5c34e43d-0b77-4b2c-b224-1b46981ccfdb_Enabled">
    <vt:lpwstr>true</vt:lpwstr>
  </property>
  <property fmtid="{D5CDD505-2E9C-101B-9397-08002B2CF9AE}" pid="13" name="bjLabelHistoryID">
    <vt:lpwstr>{646B5928-8F0E-4F6E-B076-5F58C8BAAEA7}</vt:lpwstr>
  </property>
</Properties>
</file>