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tif" ContentType="xmlns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23"/>
  </p:notesMasterIdLst>
  <p:sldIdLst>
    <p:sldId id="256" r:id="rId5"/>
    <p:sldId id="257" r:id="rId6"/>
    <p:sldId id="260" r:id="rId7"/>
    <p:sldId id="261" r:id="rId8"/>
    <p:sldId id="271" r:id="rId9"/>
    <p:sldId id="272" r:id="rId10"/>
    <p:sldId id="273" r:id="rId11"/>
    <p:sldId id="264" r:id="rId12"/>
    <p:sldId id="274" r:id="rId13"/>
    <p:sldId id="275" r:id="rId14"/>
    <p:sldId id="276" r:id="rId15"/>
    <p:sldId id="267" r:id="rId16"/>
    <p:sldId id="277" r:id="rId17"/>
    <p:sldId id="278" r:id="rId18"/>
    <p:sldId id="279" r:id="rId19"/>
    <p:sldId id="259" r:id="rId20"/>
    <p:sldId id="270" r:id="rId21"/>
    <p:sldId id="281" r:id="rId22"/>
  </p:sldIdLst>
  <p:sldSz cx="2438400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28" userDrawn="1">
          <p15:clr>
            <a:srgbClr val="A4A3A4"/>
          </p15:clr>
        </p15:guide>
        <p15:guide id="2" pos="831" userDrawn="1">
          <p15:clr>
            <a:srgbClr val="A4A3A4"/>
          </p15:clr>
        </p15:guide>
        <p15:guide id="3" pos="14620" userDrawn="1">
          <p15:clr>
            <a:srgbClr val="A4A3A4"/>
          </p15:clr>
        </p15:guide>
        <p15:guide id="4" orient="horz" pos="77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A3DD8-AC7C-4F1D-A2F6-6047CA4FC8C3}" v="2" dt="2024-10-31T13:51:52.617"/>
    <p1510:client id="{0C1B66D4-B48B-1FC9-D499-FE7D3A556B8E}" v="128" dt="2024-10-30T21:22:20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4728"/>
        <p:guide pos="831"/>
        <p:guide pos="14620"/>
        <p:guide orient="horz" pos="7722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, Katie" userId="S::katie.rich@vistracorp.com::3620f8dc-0feb-404a-830b-2bf5ef6469a8" providerId="AD" clId="Web-{3EB1FE3B-4009-02B6-5EA2-0DDF5E6999EA}"/>
    <pc:docChg chg="addSld delSld modSld">
      <pc:chgData name="Rich, Katie" userId="S::katie.rich@vistracorp.com::3620f8dc-0feb-404a-830b-2bf5ef6469a8" providerId="AD" clId="Web-{3EB1FE3B-4009-02B6-5EA2-0DDF5E6999EA}" dt="2024-10-24T15:33:25.615" v="27" actId="20577"/>
      <pc:docMkLst>
        <pc:docMk/>
      </pc:docMkLst>
      <pc:sldChg chg="modSp">
        <pc:chgData name="Rich, Katie" userId="S::katie.rich@vistracorp.com::3620f8dc-0feb-404a-830b-2bf5ef6469a8" providerId="AD" clId="Web-{3EB1FE3B-4009-02B6-5EA2-0DDF5E6999EA}" dt="2024-10-24T15:22:34.552" v="4" actId="20577"/>
        <pc:sldMkLst>
          <pc:docMk/>
          <pc:sldMk cId="1145327832" sldId="256"/>
        </pc:sldMkLst>
        <pc:spChg chg="mod">
          <ac:chgData name="Rich, Katie" userId="S::katie.rich@vistracorp.com::3620f8dc-0feb-404a-830b-2bf5ef6469a8" providerId="AD" clId="Web-{3EB1FE3B-4009-02B6-5EA2-0DDF5E6999EA}" dt="2024-10-24T15:22:34.552" v="4" actId="20577"/>
          <ac:spMkLst>
            <pc:docMk/>
            <pc:sldMk cId="1145327832" sldId="256"/>
            <ac:spMk id="6" creationId="{CBF8685C-31C0-5F7F-C7B2-FF4742C4CF1D}"/>
          </ac:spMkLst>
        </pc:spChg>
      </pc:sldChg>
      <pc:sldChg chg="modSp">
        <pc:chgData name="Rich, Katie" userId="S::katie.rich@vistracorp.com::3620f8dc-0feb-404a-830b-2bf5ef6469a8" providerId="AD" clId="Web-{3EB1FE3B-4009-02B6-5EA2-0DDF5E6999EA}" dt="2024-10-24T15:23:47.304" v="10" actId="20577"/>
        <pc:sldMkLst>
          <pc:docMk/>
          <pc:sldMk cId="2244264799" sldId="270"/>
        </pc:sldMkLst>
        <pc:spChg chg="mod">
          <ac:chgData name="Rich, Katie" userId="S::katie.rich@vistracorp.com::3620f8dc-0feb-404a-830b-2bf5ef6469a8" providerId="AD" clId="Web-{3EB1FE3B-4009-02B6-5EA2-0DDF5E6999EA}" dt="2024-10-24T15:23:47.304" v="10" actId="20577"/>
          <ac:spMkLst>
            <pc:docMk/>
            <pc:sldMk cId="2244264799" sldId="270"/>
            <ac:spMk id="6" creationId="{9DDD5FB3-ED48-AE2D-A2E4-FE2CA8C99A05}"/>
          </ac:spMkLst>
        </pc:spChg>
      </pc:sldChg>
      <pc:sldChg chg="new del">
        <pc:chgData name="Rich, Katie" userId="S::katie.rich@vistracorp.com::3620f8dc-0feb-404a-830b-2bf5ef6469a8" providerId="AD" clId="Web-{3EB1FE3B-4009-02B6-5EA2-0DDF5E6999EA}" dt="2024-10-24T15:23:08.615" v="6"/>
        <pc:sldMkLst>
          <pc:docMk/>
          <pc:sldMk cId="947188772" sldId="280"/>
        </pc:sldMkLst>
      </pc:sldChg>
      <pc:sldChg chg="new del">
        <pc:chgData name="Rich, Katie" userId="S::katie.rich@vistracorp.com::3620f8dc-0feb-404a-830b-2bf5ef6469a8" providerId="AD" clId="Web-{3EB1FE3B-4009-02B6-5EA2-0DDF5E6999EA}" dt="2024-10-24T15:29:35.284" v="13"/>
        <pc:sldMkLst>
          <pc:docMk/>
          <pc:sldMk cId="3906533592" sldId="280"/>
        </pc:sldMkLst>
      </pc:sldChg>
      <pc:sldChg chg="modSp new">
        <pc:chgData name="Rich, Katie" userId="S::katie.rich@vistracorp.com::3620f8dc-0feb-404a-830b-2bf5ef6469a8" providerId="AD" clId="Web-{3EB1FE3B-4009-02B6-5EA2-0DDF5E6999EA}" dt="2024-10-24T15:33:25.615" v="27" actId="20577"/>
        <pc:sldMkLst>
          <pc:docMk/>
          <pc:sldMk cId="3555254851" sldId="281"/>
        </pc:sldMkLst>
        <pc:spChg chg="mod">
          <ac:chgData name="Rich, Katie" userId="S::katie.rich@vistracorp.com::3620f8dc-0feb-404a-830b-2bf5ef6469a8" providerId="AD" clId="Web-{3EB1FE3B-4009-02B6-5EA2-0DDF5E6999EA}" dt="2024-10-24T15:29:43.425" v="16" actId="20577"/>
          <ac:spMkLst>
            <pc:docMk/>
            <pc:sldMk cId="3555254851" sldId="281"/>
            <ac:spMk id="2" creationId="{B713641E-A262-6C40-E13E-A9775348C5AF}"/>
          </ac:spMkLst>
        </pc:spChg>
        <pc:spChg chg="mod">
          <ac:chgData name="Rich, Katie" userId="S::katie.rich@vistracorp.com::3620f8dc-0feb-404a-830b-2bf5ef6469a8" providerId="AD" clId="Web-{3EB1FE3B-4009-02B6-5EA2-0DDF5E6999EA}" dt="2024-10-24T15:33:25.615" v="27" actId="20577"/>
          <ac:spMkLst>
            <pc:docMk/>
            <pc:sldMk cId="3555254851" sldId="281"/>
            <ac:spMk id="3" creationId="{ABE2ECE4-604F-B24B-3DF4-78E8D5158FED}"/>
          </ac:spMkLst>
        </pc:spChg>
      </pc:sldChg>
    </pc:docChg>
  </pc:docChgLst>
  <pc:docChgLst>
    <pc:chgData name="Rich, Katie" userId="3620f8dc-0feb-404a-830b-2bf5ef6469a8" providerId="ADAL" clId="{05EA3DD8-AC7C-4F1D-A2F6-6047CA4FC8C3}"/>
    <pc:docChg chg="custSel modSld">
      <pc:chgData name="Rich, Katie" userId="3620f8dc-0feb-404a-830b-2bf5ef6469a8" providerId="ADAL" clId="{05EA3DD8-AC7C-4F1D-A2F6-6047CA4FC8C3}" dt="2024-10-31T13:51:52.617" v="488" actId="20577"/>
      <pc:docMkLst>
        <pc:docMk/>
      </pc:docMkLst>
      <pc:sldChg chg="modSp mod">
        <pc:chgData name="Rich, Katie" userId="3620f8dc-0feb-404a-830b-2bf5ef6469a8" providerId="ADAL" clId="{05EA3DD8-AC7C-4F1D-A2F6-6047CA4FC8C3}" dt="2024-10-31T13:51:52.617" v="488" actId="20577"/>
        <pc:sldMkLst>
          <pc:docMk/>
          <pc:sldMk cId="1145327832" sldId="256"/>
        </pc:sldMkLst>
        <pc:spChg chg="mod">
          <ac:chgData name="Rich, Katie" userId="3620f8dc-0feb-404a-830b-2bf5ef6469a8" providerId="ADAL" clId="{05EA3DD8-AC7C-4F1D-A2F6-6047CA4FC8C3}" dt="2024-10-31T13:51:52.617" v="488" actId="20577"/>
          <ac:spMkLst>
            <pc:docMk/>
            <pc:sldMk cId="1145327832" sldId="256"/>
            <ac:spMk id="6" creationId="{CBF8685C-31C0-5F7F-C7B2-FF4742C4CF1D}"/>
          </ac:spMkLst>
        </pc:spChg>
      </pc:sldChg>
      <pc:sldChg chg="modSp mod">
        <pc:chgData name="Rich, Katie" userId="3620f8dc-0feb-404a-830b-2bf5ef6469a8" providerId="ADAL" clId="{05EA3DD8-AC7C-4F1D-A2F6-6047CA4FC8C3}" dt="2024-10-24T15:38:21.826" v="486" actId="20577"/>
        <pc:sldMkLst>
          <pc:docMk/>
          <pc:sldMk cId="3555254851" sldId="281"/>
        </pc:sldMkLst>
        <pc:spChg chg="mod">
          <ac:chgData name="Rich, Katie" userId="3620f8dc-0feb-404a-830b-2bf5ef6469a8" providerId="ADAL" clId="{05EA3DD8-AC7C-4F1D-A2F6-6047CA4FC8C3}" dt="2024-10-24T15:38:21.826" v="486" actId="20577"/>
          <ac:spMkLst>
            <pc:docMk/>
            <pc:sldMk cId="3555254851" sldId="281"/>
            <ac:spMk id="3" creationId="{ABE2ECE4-604F-B24B-3DF4-78E8D5158FED}"/>
          </ac:spMkLst>
        </pc:spChg>
      </pc:sldChg>
    </pc:docChg>
  </pc:docChgLst>
  <pc:docChgLst>
    <pc:chgData name="Rich, Katie" userId="S::katie.rich@vistracorp.com::3620f8dc-0feb-404a-830b-2bf5ef6469a8" providerId="AD" clId="Web-{259B16AC-7124-40C5-635A-EC55EB0564DD}"/>
    <pc:docChg chg="modSld">
      <pc:chgData name="Rich, Katie" userId="S::katie.rich@vistracorp.com::3620f8dc-0feb-404a-830b-2bf5ef6469a8" providerId="AD" clId="Web-{259B16AC-7124-40C5-635A-EC55EB0564DD}" dt="2024-09-20T22:15:58.537" v="5" actId="20577"/>
      <pc:docMkLst>
        <pc:docMk/>
      </pc:docMkLst>
      <pc:sldChg chg="modSp">
        <pc:chgData name="Rich, Katie" userId="S::katie.rich@vistracorp.com::3620f8dc-0feb-404a-830b-2bf5ef6469a8" providerId="AD" clId="Web-{259B16AC-7124-40C5-635A-EC55EB0564DD}" dt="2024-09-20T22:15:58.537" v="5" actId="20577"/>
        <pc:sldMkLst>
          <pc:docMk/>
          <pc:sldMk cId="2135905211" sldId="267"/>
        </pc:sldMkLst>
        <pc:spChg chg="mod">
          <ac:chgData name="Rich, Katie" userId="S::katie.rich@vistracorp.com::3620f8dc-0feb-404a-830b-2bf5ef6469a8" providerId="AD" clId="Web-{259B16AC-7124-40C5-635A-EC55EB0564DD}" dt="2024-09-20T22:15:58.537" v="5" actId="20577"/>
          <ac:spMkLst>
            <pc:docMk/>
            <pc:sldMk cId="2135905211" sldId="267"/>
            <ac:spMk id="3" creationId="{8F9D0C2F-C264-F790-9162-F6987F5CA2F7}"/>
          </ac:spMkLst>
        </pc:spChg>
      </pc:sldChg>
    </pc:docChg>
  </pc:docChgLst>
  <pc:docChgLst>
    <pc:chgData name="Rich, Katie" userId="3620f8dc-0feb-404a-830b-2bf5ef6469a8" providerId="ADAL" clId="{E9DD7DDA-5B41-4C73-A595-79801D9CAC00}"/>
    <pc:docChg chg="custSel addSld modSld">
      <pc:chgData name="Rich, Katie" userId="3620f8dc-0feb-404a-830b-2bf5ef6469a8" providerId="ADAL" clId="{E9DD7DDA-5B41-4C73-A595-79801D9CAC00}" dt="2024-08-16T19:41:24.661" v="1521" actId="20577"/>
      <pc:docMkLst>
        <pc:docMk/>
      </pc:docMkLst>
      <pc:sldChg chg="modSp mod">
        <pc:chgData name="Rich, Katie" userId="3620f8dc-0feb-404a-830b-2bf5ef6469a8" providerId="ADAL" clId="{E9DD7DDA-5B41-4C73-A595-79801D9CAC00}" dt="2024-08-16T18:39:15.282" v="47" actId="20577"/>
        <pc:sldMkLst>
          <pc:docMk/>
          <pc:sldMk cId="1145327832" sldId="256"/>
        </pc:sldMkLst>
        <pc:spChg chg="mod">
          <ac:chgData name="Rich, Katie" userId="3620f8dc-0feb-404a-830b-2bf5ef6469a8" providerId="ADAL" clId="{E9DD7DDA-5B41-4C73-A595-79801D9CAC00}" dt="2024-08-16T18:39:04.694" v="27" actId="20577"/>
          <ac:spMkLst>
            <pc:docMk/>
            <pc:sldMk cId="1145327832" sldId="256"/>
            <ac:spMk id="3" creationId="{A7DC8D50-7761-B43D-11AC-CE794AE09026}"/>
          </ac:spMkLst>
        </pc:spChg>
        <pc:spChg chg="mod">
          <ac:chgData name="Rich, Katie" userId="3620f8dc-0feb-404a-830b-2bf5ef6469a8" providerId="ADAL" clId="{E9DD7DDA-5B41-4C73-A595-79801D9CAC00}" dt="2024-08-16T18:39:15.282" v="47" actId="20577"/>
          <ac:spMkLst>
            <pc:docMk/>
            <pc:sldMk cId="1145327832" sldId="256"/>
            <ac:spMk id="6" creationId="{CBF8685C-31C0-5F7F-C7B2-FF4742C4CF1D}"/>
          </ac:spMkLst>
        </pc:spChg>
      </pc:sldChg>
      <pc:sldChg chg="modSp mod">
        <pc:chgData name="Rich, Katie" userId="3620f8dc-0feb-404a-830b-2bf5ef6469a8" providerId="ADAL" clId="{E9DD7DDA-5B41-4C73-A595-79801D9CAC00}" dt="2024-08-16T18:45:10.968" v="563" actId="5793"/>
        <pc:sldMkLst>
          <pc:docMk/>
          <pc:sldMk cId="4059282412" sldId="257"/>
        </pc:sldMkLst>
        <pc:spChg chg="mod">
          <ac:chgData name="Rich, Katie" userId="3620f8dc-0feb-404a-830b-2bf5ef6469a8" providerId="ADAL" clId="{E9DD7DDA-5B41-4C73-A595-79801D9CAC00}" dt="2024-08-16T18:39:34.908" v="70" actId="20577"/>
          <ac:spMkLst>
            <pc:docMk/>
            <pc:sldMk cId="4059282412" sldId="257"/>
            <ac:spMk id="2" creationId="{17DB37C3-0723-E4E8-6438-B7320A415499}"/>
          </ac:spMkLst>
        </pc:spChg>
        <pc:spChg chg="mod">
          <ac:chgData name="Rich, Katie" userId="3620f8dc-0feb-404a-830b-2bf5ef6469a8" providerId="ADAL" clId="{E9DD7DDA-5B41-4C73-A595-79801D9CAC00}" dt="2024-08-16T18:45:10.968" v="563" actId="5793"/>
          <ac:spMkLst>
            <pc:docMk/>
            <pc:sldMk cId="4059282412" sldId="257"/>
            <ac:spMk id="3" creationId="{3AB68D54-C9CB-A51C-F7EF-F88C2940F6AC}"/>
          </ac:spMkLst>
        </pc:spChg>
      </pc:sldChg>
      <pc:sldChg chg="addSp modSp new mod">
        <pc:chgData name="Rich, Katie" userId="3620f8dc-0feb-404a-830b-2bf5ef6469a8" providerId="ADAL" clId="{E9DD7DDA-5B41-4C73-A595-79801D9CAC00}" dt="2024-08-16T19:14:29.078" v="1432" actId="20577"/>
        <pc:sldMkLst>
          <pc:docMk/>
          <pc:sldMk cId="2837504824" sldId="258"/>
        </pc:sldMkLst>
        <pc:spChg chg="mod">
          <ac:chgData name="Rich, Katie" userId="3620f8dc-0feb-404a-830b-2bf5ef6469a8" providerId="ADAL" clId="{E9DD7DDA-5B41-4C73-A595-79801D9CAC00}" dt="2024-08-16T18:47:21.090" v="625" actId="20577"/>
          <ac:spMkLst>
            <pc:docMk/>
            <pc:sldMk cId="2837504824" sldId="258"/>
            <ac:spMk id="2" creationId="{A027C8AB-FB42-2676-9B83-ED642F91D304}"/>
          </ac:spMkLst>
        </pc:spChg>
        <pc:spChg chg="mod">
          <ac:chgData name="Rich, Katie" userId="3620f8dc-0feb-404a-830b-2bf5ef6469a8" providerId="ADAL" clId="{E9DD7DDA-5B41-4C73-A595-79801D9CAC00}" dt="2024-08-16T19:13:40.816" v="1310" actId="20577"/>
          <ac:spMkLst>
            <pc:docMk/>
            <pc:sldMk cId="2837504824" sldId="258"/>
            <ac:spMk id="3" creationId="{3461BA46-5634-834F-E1DC-E361E5C6DDA6}"/>
          </ac:spMkLst>
        </pc:spChg>
        <pc:spChg chg="mod">
          <ac:chgData name="Rich, Katie" userId="3620f8dc-0feb-404a-830b-2bf5ef6469a8" providerId="ADAL" clId="{E9DD7DDA-5B41-4C73-A595-79801D9CAC00}" dt="2024-08-16T19:14:29.078" v="1432" actId="20577"/>
          <ac:spMkLst>
            <pc:docMk/>
            <pc:sldMk cId="2837504824" sldId="258"/>
            <ac:spMk id="4" creationId="{2391CDFA-184E-E49D-0893-4002BF3929CB}"/>
          </ac:spMkLst>
        </pc:spChg>
        <pc:picChg chg="add mod">
          <ac:chgData name="Rich, Katie" userId="3620f8dc-0feb-404a-830b-2bf5ef6469a8" providerId="ADAL" clId="{E9DD7DDA-5B41-4C73-A595-79801D9CAC00}" dt="2024-08-16T18:47:01.419" v="615" actId="1076"/>
          <ac:picMkLst>
            <pc:docMk/>
            <pc:sldMk cId="2837504824" sldId="258"/>
            <ac:picMk id="6" creationId="{62BF10F0-D68B-D4D6-B938-B7A33370A87B}"/>
          </ac:picMkLst>
        </pc:picChg>
      </pc:sldChg>
      <pc:sldChg chg="modSp new mod">
        <pc:chgData name="Rich, Katie" userId="3620f8dc-0feb-404a-830b-2bf5ef6469a8" providerId="ADAL" clId="{E9DD7DDA-5B41-4C73-A595-79801D9CAC00}" dt="2024-08-16T19:28:18.727" v="1508" actId="20577"/>
        <pc:sldMkLst>
          <pc:docMk/>
          <pc:sldMk cId="3427160131" sldId="259"/>
        </pc:sldMkLst>
        <pc:spChg chg="mod">
          <ac:chgData name="Rich, Katie" userId="3620f8dc-0feb-404a-830b-2bf5ef6469a8" providerId="ADAL" clId="{E9DD7DDA-5B41-4C73-A595-79801D9CAC00}" dt="2024-08-16T18:45:57.322" v="580" actId="20577"/>
          <ac:spMkLst>
            <pc:docMk/>
            <pc:sldMk cId="3427160131" sldId="259"/>
            <ac:spMk id="2" creationId="{967D2B8E-8D50-AB0A-15A0-8200D35A505B}"/>
          </ac:spMkLst>
        </pc:spChg>
        <pc:spChg chg="mod">
          <ac:chgData name="Rich, Katie" userId="3620f8dc-0feb-404a-830b-2bf5ef6469a8" providerId="ADAL" clId="{E9DD7DDA-5B41-4C73-A595-79801D9CAC00}" dt="2024-08-16T19:28:18.727" v="1508" actId="20577"/>
          <ac:spMkLst>
            <pc:docMk/>
            <pc:sldMk cId="3427160131" sldId="259"/>
            <ac:spMk id="3" creationId="{5310AB35-C6CE-0821-2C18-4D9831F04C0C}"/>
          </ac:spMkLst>
        </pc:spChg>
      </pc:sldChg>
      <pc:sldChg chg="addSp modSp new mod">
        <pc:chgData name="Rich, Katie" userId="3620f8dc-0feb-404a-830b-2bf5ef6469a8" providerId="ADAL" clId="{E9DD7DDA-5B41-4C73-A595-79801D9CAC00}" dt="2024-08-16T18:49:13.975" v="684" actId="1076"/>
        <pc:sldMkLst>
          <pc:docMk/>
          <pc:sldMk cId="446429280" sldId="260"/>
        </pc:sldMkLst>
        <pc:spChg chg="mod">
          <ac:chgData name="Rich, Katie" userId="3620f8dc-0feb-404a-830b-2bf5ef6469a8" providerId="ADAL" clId="{E9DD7DDA-5B41-4C73-A595-79801D9CAC00}" dt="2024-08-16T18:47:30.083" v="627" actId="20577"/>
          <ac:spMkLst>
            <pc:docMk/>
            <pc:sldMk cId="446429280" sldId="260"/>
            <ac:spMk id="2" creationId="{1B79E5A4-688B-3CFF-E054-824D88266C72}"/>
          </ac:spMkLst>
        </pc:spChg>
        <pc:spChg chg="mod">
          <ac:chgData name="Rich, Katie" userId="3620f8dc-0feb-404a-830b-2bf5ef6469a8" providerId="ADAL" clId="{E9DD7DDA-5B41-4C73-A595-79801D9CAC00}" dt="2024-08-16T18:48:31.852" v="679" actId="20577"/>
          <ac:spMkLst>
            <pc:docMk/>
            <pc:sldMk cId="446429280" sldId="260"/>
            <ac:spMk id="3" creationId="{C44E8076-EDA1-9925-A8AA-FAFD74F04824}"/>
          </ac:spMkLst>
        </pc:spChg>
        <pc:picChg chg="add mod">
          <ac:chgData name="Rich, Katie" userId="3620f8dc-0feb-404a-830b-2bf5ef6469a8" providerId="ADAL" clId="{E9DD7DDA-5B41-4C73-A595-79801D9CAC00}" dt="2024-08-16T18:49:13.975" v="684" actId="1076"/>
          <ac:picMkLst>
            <pc:docMk/>
            <pc:sldMk cId="446429280" sldId="260"/>
            <ac:picMk id="6" creationId="{D822095E-59ED-C4B2-C0D7-7E53D11BA92B}"/>
          </ac:picMkLst>
        </pc:picChg>
      </pc:sldChg>
      <pc:sldChg chg="addSp modSp new mod">
        <pc:chgData name="Rich, Katie" userId="3620f8dc-0feb-404a-830b-2bf5ef6469a8" providerId="ADAL" clId="{E9DD7DDA-5B41-4C73-A595-79801D9CAC00}" dt="2024-08-16T19:09:10.611" v="902" actId="20577"/>
        <pc:sldMkLst>
          <pc:docMk/>
          <pc:sldMk cId="3613726872" sldId="261"/>
        </pc:sldMkLst>
        <pc:spChg chg="mod">
          <ac:chgData name="Rich, Katie" userId="3620f8dc-0feb-404a-830b-2bf5ef6469a8" providerId="ADAL" clId="{E9DD7DDA-5B41-4C73-A595-79801D9CAC00}" dt="2024-08-16T18:49:34.862" v="694" actId="20577"/>
          <ac:spMkLst>
            <pc:docMk/>
            <pc:sldMk cId="3613726872" sldId="261"/>
            <ac:spMk id="2" creationId="{070A1C85-E0C4-AB5E-9582-34F963760D88}"/>
          </ac:spMkLst>
        </pc:spChg>
        <pc:spChg chg="mod">
          <ac:chgData name="Rich, Katie" userId="3620f8dc-0feb-404a-830b-2bf5ef6469a8" providerId="ADAL" clId="{E9DD7DDA-5B41-4C73-A595-79801D9CAC00}" dt="2024-08-16T19:09:10.611" v="902" actId="20577"/>
          <ac:spMkLst>
            <pc:docMk/>
            <pc:sldMk cId="3613726872" sldId="261"/>
            <ac:spMk id="3" creationId="{D4E1FFC7-4C4D-372E-8C35-8DECB6CFBFD0}"/>
          </ac:spMkLst>
        </pc:spChg>
        <pc:picChg chg="add mod">
          <ac:chgData name="Rich, Katie" userId="3620f8dc-0feb-404a-830b-2bf5ef6469a8" providerId="ADAL" clId="{E9DD7DDA-5B41-4C73-A595-79801D9CAC00}" dt="2024-08-16T18:50:52.287" v="716" actId="1076"/>
          <ac:picMkLst>
            <pc:docMk/>
            <pc:sldMk cId="3613726872" sldId="261"/>
            <ac:picMk id="6" creationId="{5D9603A3-E4F0-7818-A936-27C985135E0B}"/>
          </ac:picMkLst>
        </pc:picChg>
      </pc:sldChg>
      <pc:sldChg chg="modSp new mod">
        <pc:chgData name="Rich, Katie" userId="3620f8dc-0feb-404a-830b-2bf5ef6469a8" providerId="ADAL" clId="{E9DD7DDA-5B41-4C73-A595-79801D9CAC00}" dt="2024-08-16T19:41:24.661" v="1521" actId="20577"/>
        <pc:sldMkLst>
          <pc:docMk/>
          <pc:sldMk cId="24802327" sldId="262"/>
        </pc:sldMkLst>
        <pc:spChg chg="mod">
          <ac:chgData name="Rich, Katie" userId="3620f8dc-0feb-404a-830b-2bf5ef6469a8" providerId="ADAL" clId="{E9DD7DDA-5B41-4C73-A595-79801D9CAC00}" dt="2024-08-16T18:51:20.738" v="732" actId="20577"/>
          <ac:spMkLst>
            <pc:docMk/>
            <pc:sldMk cId="24802327" sldId="262"/>
            <ac:spMk id="2" creationId="{6AA73D41-7A64-FAC1-92AE-D5002CCDF6FC}"/>
          </ac:spMkLst>
        </pc:spChg>
        <pc:spChg chg="mod">
          <ac:chgData name="Rich, Katie" userId="3620f8dc-0feb-404a-830b-2bf5ef6469a8" providerId="ADAL" clId="{E9DD7DDA-5B41-4C73-A595-79801D9CAC00}" dt="2024-08-16T19:41:24.661" v="1521" actId="20577"/>
          <ac:spMkLst>
            <pc:docMk/>
            <pc:sldMk cId="24802327" sldId="262"/>
            <ac:spMk id="3" creationId="{32AA6CC2-ED29-943E-C95D-3863FF40BE01}"/>
          </ac:spMkLst>
        </pc:spChg>
      </pc:sldChg>
    </pc:docChg>
  </pc:docChgLst>
  <pc:docChgLst>
    <pc:chgData name="Rich, Katie" userId="S::katie.rich@vistracorp.com::3620f8dc-0feb-404a-830b-2bf5ef6469a8" providerId="AD" clId="Web-{0289D500-C80C-0CC6-EC84-1F79059EB6F1}"/>
    <pc:docChg chg="modSld">
      <pc:chgData name="Rich, Katie" userId="S::katie.rich@vistracorp.com::3620f8dc-0feb-404a-830b-2bf5ef6469a8" providerId="AD" clId="Web-{0289D500-C80C-0CC6-EC84-1F79059EB6F1}" dt="2024-09-20T21:39:44.073" v="69"/>
      <pc:docMkLst>
        <pc:docMk/>
      </pc:docMkLst>
      <pc:sldChg chg="modSp">
        <pc:chgData name="Rich, Katie" userId="S::katie.rich@vistracorp.com::3620f8dc-0feb-404a-830b-2bf5ef6469a8" providerId="AD" clId="Web-{0289D500-C80C-0CC6-EC84-1F79059EB6F1}" dt="2024-09-20T21:29:58.373" v="3" actId="20577"/>
        <pc:sldMkLst>
          <pc:docMk/>
          <pc:sldMk cId="4059282412" sldId="257"/>
        </pc:sldMkLst>
        <pc:spChg chg="mod">
          <ac:chgData name="Rich, Katie" userId="S::katie.rich@vistracorp.com::3620f8dc-0feb-404a-830b-2bf5ef6469a8" providerId="AD" clId="Web-{0289D500-C80C-0CC6-EC84-1F79059EB6F1}" dt="2024-09-20T21:29:58.373" v="3" actId="20577"/>
          <ac:spMkLst>
            <pc:docMk/>
            <pc:sldMk cId="4059282412" sldId="257"/>
            <ac:spMk id="3" creationId="{3AB68D54-C9CB-A51C-F7EF-F88C2940F6AC}"/>
          </ac:spMkLst>
        </pc:spChg>
      </pc:sldChg>
      <pc:sldChg chg="addSp delSp modSp">
        <pc:chgData name="Rich, Katie" userId="S::katie.rich@vistracorp.com::3620f8dc-0feb-404a-830b-2bf5ef6469a8" providerId="AD" clId="Web-{0289D500-C80C-0CC6-EC84-1F79059EB6F1}" dt="2024-09-20T21:35:17.193" v="44" actId="14100"/>
        <pc:sldMkLst>
          <pc:docMk/>
          <pc:sldMk cId="990253545" sldId="261"/>
        </pc:sldMkLst>
        <pc:spChg chg="add del mod">
          <ac:chgData name="Rich, Katie" userId="S::katie.rich@vistracorp.com::3620f8dc-0feb-404a-830b-2bf5ef6469a8" providerId="AD" clId="Web-{0289D500-C80C-0CC6-EC84-1F79059EB6F1}" dt="2024-09-20T21:30:25.610" v="5"/>
          <ac:spMkLst>
            <pc:docMk/>
            <pc:sldMk cId="990253545" sldId="261"/>
            <ac:spMk id="3" creationId="{ECBDFDAD-49A3-6C34-DCC2-90B922AB7687}"/>
          </ac:spMkLst>
        </pc:spChg>
        <pc:spChg chg="mod">
          <ac:chgData name="Rich, Katie" userId="S::katie.rich@vistracorp.com::3620f8dc-0feb-404a-830b-2bf5ef6469a8" providerId="AD" clId="Web-{0289D500-C80C-0CC6-EC84-1F79059EB6F1}" dt="2024-09-20T21:31:26.725" v="15" actId="20577"/>
          <ac:spMkLst>
            <pc:docMk/>
            <pc:sldMk cId="990253545" sldId="261"/>
            <ac:spMk id="5" creationId="{B25972E7-803F-3FC0-8A31-4B358A449E76}"/>
          </ac:spMkLst>
        </pc:spChg>
        <pc:spChg chg="add del mod">
          <ac:chgData name="Rich, Katie" userId="S::katie.rich@vistracorp.com::3620f8dc-0feb-404a-830b-2bf5ef6469a8" providerId="AD" clId="Web-{0289D500-C80C-0CC6-EC84-1F79059EB6F1}" dt="2024-09-20T21:35:08.302" v="42"/>
          <ac:spMkLst>
            <pc:docMk/>
            <pc:sldMk cId="990253545" sldId="261"/>
            <ac:spMk id="9" creationId="{C939F82C-DC76-DB46-5553-D8DC59A18543}"/>
          </ac:spMkLst>
        </pc:spChg>
        <pc:picChg chg="add del mod ord">
          <ac:chgData name="Rich, Katie" userId="S::katie.rich@vistracorp.com::3620f8dc-0feb-404a-830b-2bf5ef6469a8" providerId="AD" clId="Web-{0289D500-C80C-0CC6-EC84-1F79059EB6F1}" dt="2024-09-20T21:33:11.200" v="25"/>
          <ac:picMkLst>
            <pc:docMk/>
            <pc:sldMk cId="990253545" sldId="261"/>
            <ac:picMk id="6" creationId="{A5428735-2655-98C1-ACDE-A63689AA39B6}"/>
          </ac:picMkLst>
        </pc:picChg>
        <pc:picChg chg="del">
          <ac:chgData name="Rich, Katie" userId="S::katie.rich@vistracorp.com::3620f8dc-0feb-404a-830b-2bf5ef6469a8" providerId="AD" clId="Web-{0289D500-C80C-0CC6-EC84-1F79059EB6F1}" dt="2024-09-20T21:30:02.327" v="4"/>
          <ac:picMkLst>
            <pc:docMk/>
            <pc:sldMk cId="990253545" sldId="261"/>
            <ac:picMk id="7" creationId="{3ACD317B-BAE7-055D-725E-DAEC8912C368}"/>
          </ac:picMkLst>
        </pc:picChg>
        <pc:picChg chg="add mod ord">
          <ac:chgData name="Rich, Katie" userId="S::katie.rich@vistracorp.com::3620f8dc-0feb-404a-830b-2bf5ef6469a8" providerId="AD" clId="Web-{0289D500-C80C-0CC6-EC84-1F79059EB6F1}" dt="2024-09-20T21:35:17.193" v="44" actId="14100"/>
          <ac:picMkLst>
            <pc:docMk/>
            <pc:sldMk cId="990253545" sldId="261"/>
            <ac:picMk id="10" creationId="{F2EF0C62-4C48-3EE7-36EB-BF7F0CAD912C}"/>
          </ac:picMkLst>
        </pc:picChg>
      </pc:sldChg>
      <pc:sldChg chg="addSp delSp modSp">
        <pc:chgData name="Rich, Katie" userId="S::katie.rich@vistracorp.com::3620f8dc-0feb-404a-830b-2bf5ef6469a8" providerId="AD" clId="Web-{0289D500-C80C-0CC6-EC84-1F79059EB6F1}" dt="2024-09-20T21:36:59.669" v="55" actId="1076"/>
        <pc:sldMkLst>
          <pc:docMk/>
          <pc:sldMk cId="521279707" sldId="264"/>
        </pc:sldMkLst>
        <pc:spChg chg="add del mod">
          <ac:chgData name="Rich, Katie" userId="S::katie.rich@vistracorp.com::3620f8dc-0feb-404a-830b-2bf5ef6469a8" providerId="AD" clId="Web-{0289D500-C80C-0CC6-EC84-1F79059EB6F1}" dt="2024-09-20T21:36:50.981" v="52"/>
          <ac:spMkLst>
            <pc:docMk/>
            <pc:sldMk cId="521279707" sldId="264"/>
            <ac:spMk id="5" creationId="{C4A49141-222C-DC4F-7E19-C1509F84ADFF}"/>
          </ac:spMkLst>
        </pc:spChg>
        <pc:picChg chg="add mod ord">
          <ac:chgData name="Rich, Katie" userId="S::katie.rich@vistracorp.com::3620f8dc-0feb-404a-830b-2bf5ef6469a8" providerId="AD" clId="Web-{0289D500-C80C-0CC6-EC84-1F79059EB6F1}" dt="2024-09-20T21:36:59.669" v="55" actId="1076"/>
          <ac:picMkLst>
            <pc:docMk/>
            <pc:sldMk cId="521279707" sldId="264"/>
            <ac:picMk id="3" creationId="{3000775D-F9D4-6681-688D-686E6C7B227D}"/>
          </ac:picMkLst>
        </pc:picChg>
        <pc:picChg chg="del">
          <ac:chgData name="Rich, Katie" userId="S::katie.rich@vistracorp.com::3620f8dc-0feb-404a-830b-2bf5ef6469a8" providerId="AD" clId="Web-{0289D500-C80C-0CC6-EC84-1F79059EB6F1}" dt="2024-09-20T21:33:22.982" v="28"/>
          <ac:picMkLst>
            <pc:docMk/>
            <pc:sldMk cId="521279707" sldId="264"/>
            <ac:picMk id="8" creationId="{1EAEDDA7-1E03-7D0D-006C-83EA67C03CFB}"/>
          </ac:picMkLst>
        </pc:picChg>
      </pc:sldChg>
      <pc:sldChg chg="modSp">
        <pc:chgData name="Rich, Katie" userId="S::katie.rich@vistracorp.com::3620f8dc-0feb-404a-830b-2bf5ef6469a8" providerId="AD" clId="Web-{0289D500-C80C-0CC6-EC84-1F79059EB6F1}" dt="2024-09-20T21:34:02.750" v="38" actId="20577"/>
        <pc:sldMkLst>
          <pc:docMk/>
          <pc:sldMk cId="2135905211" sldId="267"/>
        </pc:sldMkLst>
        <pc:spChg chg="mod">
          <ac:chgData name="Rich, Katie" userId="S::katie.rich@vistracorp.com::3620f8dc-0feb-404a-830b-2bf5ef6469a8" providerId="AD" clId="Web-{0289D500-C80C-0CC6-EC84-1F79059EB6F1}" dt="2024-09-20T21:34:02.750" v="38" actId="20577"/>
          <ac:spMkLst>
            <pc:docMk/>
            <pc:sldMk cId="2135905211" sldId="267"/>
            <ac:spMk id="3" creationId="{8F9D0C2F-C264-F790-9162-F6987F5CA2F7}"/>
          </ac:spMkLst>
        </pc:spChg>
      </pc:sldChg>
      <pc:sldChg chg="addSp delSp modSp">
        <pc:chgData name="Rich, Katie" userId="S::katie.rich@vistracorp.com::3620f8dc-0feb-404a-830b-2bf5ef6469a8" providerId="AD" clId="Web-{0289D500-C80C-0CC6-EC84-1F79059EB6F1}" dt="2024-09-20T21:35:46.241" v="47" actId="14100"/>
        <pc:sldMkLst>
          <pc:docMk/>
          <pc:sldMk cId="2523815276" sldId="271"/>
        </pc:sldMkLst>
        <pc:spChg chg="mod">
          <ac:chgData name="Rich, Katie" userId="S::katie.rich@vistracorp.com::3620f8dc-0feb-404a-830b-2bf5ef6469a8" providerId="AD" clId="Web-{0289D500-C80C-0CC6-EC84-1F79059EB6F1}" dt="2024-09-20T21:31:51.366" v="18" actId="20577"/>
          <ac:spMkLst>
            <pc:docMk/>
            <pc:sldMk cId="2523815276" sldId="271"/>
            <ac:spMk id="2" creationId="{7EC0898B-C6FD-D086-3DAD-DE50E6C6DAE0}"/>
          </ac:spMkLst>
        </pc:spChg>
        <pc:spChg chg="add del mod">
          <ac:chgData name="Rich, Katie" userId="S::katie.rich@vistracorp.com::3620f8dc-0feb-404a-830b-2bf5ef6469a8" providerId="AD" clId="Web-{0289D500-C80C-0CC6-EC84-1F79059EB6F1}" dt="2024-09-20T21:31:04.378" v="9"/>
          <ac:spMkLst>
            <pc:docMk/>
            <pc:sldMk cId="2523815276" sldId="271"/>
            <ac:spMk id="5" creationId="{55BC6622-80E7-46DF-0AF3-0E9C8466CF7E}"/>
          </ac:spMkLst>
        </pc:spChg>
        <pc:spChg chg="add del mod">
          <ac:chgData name="Rich, Katie" userId="S::katie.rich@vistracorp.com::3620f8dc-0feb-404a-830b-2bf5ef6469a8" providerId="AD" clId="Web-{0289D500-C80C-0CC6-EC84-1F79059EB6F1}" dt="2024-09-20T21:35:45.022" v="45"/>
          <ac:spMkLst>
            <pc:docMk/>
            <pc:sldMk cId="2523815276" sldId="271"/>
            <ac:spMk id="10" creationId="{01DB6CFE-4409-8FE0-3F96-FDD1B7710E18}"/>
          </ac:spMkLst>
        </pc:spChg>
        <pc:picChg chg="add mod ord">
          <ac:chgData name="Rich, Katie" userId="S::katie.rich@vistracorp.com::3620f8dc-0feb-404a-830b-2bf5ef6469a8" providerId="AD" clId="Web-{0289D500-C80C-0CC6-EC84-1F79059EB6F1}" dt="2024-09-20T21:35:46.241" v="47" actId="14100"/>
          <ac:picMkLst>
            <pc:docMk/>
            <pc:sldMk cId="2523815276" sldId="271"/>
            <ac:picMk id="3" creationId="{01206C9A-6958-FD8A-5E6D-8AD7F4D97563}"/>
          </ac:picMkLst>
        </pc:picChg>
        <pc:picChg chg="del">
          <ac:chgData name="Rich, Katie" userId="S::katie.rich@vistracorp.com::3620f8dc-0feb-404a-830b-2bf5ef6469a8" providerId="AD" clId="Web-{0289D500-C80C-0CC6-EC84-1F79059EB6F1}" dt="2024-09-20T21:30:40.204" v="8"/>
          <ac:picMkLst>
            <pc:docMk/>
            <pc:sldMk cId="2523815276" sldId="271"/>
            <ac:picMk id="6" creationId="{5142F3CA-40A6-57A7-B78D-4795E45A99CC}"/>
          </ac:picMkLst>
        </pc:picChg>
        <pc:picChg chg="add del mod ord">
          <ac:chgData name="Rich, Katie" userId="S::katie.rich@vistracorp.com::3620f8dc-0feb-404a-830b-2bf5ef6469a8" providerId="AD" clId="Web-{0289D500-C80C-0CC6-EC84-1F79059EB6F1}" dt="2024-09-20T21:33:14.825" v="26"/>
          <ac:picMkLst>
            <pc:docMk/>
            <pc:sldMk cId="2523815276" sldId="271"/>
            <ac:picMk id="8" creationId="{4769B536-B535-F473-789C-89217A22B678}"/>
          </ac:picMkLst>
        </pc:picChg>
        <pc:inkChg chg="del">
          <ac:chgData name="Rich, Katie" userId="S::katie.rich@vistracorp.com::3620f8dc-0feb-404a-830b-2bf5ef6469a8" providerId="AD" clId="Web-{0289D500-C80C-0CC6-EC84-1F79059EB6F1}" dt="2024-09-20T21:31:15.348" v="12"/>
          <ac:inkMkLst>
            <pc:docMk/>
            <pc:sldMk cId="2523815276" sldId="271"/>
            <ac:inkMk id="7" creationId="{C1752635-8E94-2D5F-221A-03B6AF31C225}"/>
          </ac:inkMkLst>
        </pc:inkChg>
      </pc:sldChg>
      <pc:sldChg chg="addSp delSp modSp">
        <pc:chgData name="Rich, Katie" userId="S::katie.rich@vistracorp.com::3620f8dc-0feb-404a-830b-2bf5ef6469a8" providerId="AD" clId="Web-{0289D500-C80C-0CC6-EC84-1F79059EB6F1}" dt="2024-09-20T21:36:23.666" v="51" actId="1076"/>
        <pc:sldMkLst>
          <pc:docMk/>
          <pc:sldMk cId="3258697139" sldId="272"/>
        </pc:sldMkLst>
        <pc:spChg chg="mod">
          <ac:chgData name="Rich, Katie" userId="S::katie.rich@vistracorp.com::3620f8dc-0feb-404a-830b-2bf5ef6469a8" providerId="AD" clId="Web-{0289D500-C80C-0CC6-EC84-1F79059EB6F1}" dt="2024-09-20T21:32:47.135" v="24" actId="20577"/>
          <ac:spMkLst>
            <pc:docMk/>
            <pc:sldMk cId="3258697139" sldId="272"/>
            <ac:spMk id="4" creationId="{78247BF6-F844-4CF8-5E60-120B85FC19D9}"/>
          </ac:spMkLst>
        </pc:spChg>
        <pc:spChg chg="add del mod">
          <ac:chgData name="Rich, Katie" userId="S::katie.rich@vistracorp.com::3620f8dc-0feb-404a-830b-2bf5ef6469a8" providerId="AD" clId="Web-{0289D500-C80C-0CC6-EC84-1F79059EB6F1}" dt="2024-09-20T21:32:25.853" v="20"/>
          <ac:spMkLst>
            <pc:docMk/>
            <pc:sldMk cId="3258697139" sldId="272"/>
            <ac:spMk id="5" creationId="{B7A7E7A0-BFB3-8D7F-EB35-CD56911E35A3}"/>
          </ac:spMkLst>
        </pc:spChg>
        <pc:spChg chg="add del mod">
          <ac:chgData name="Rich, Katie" userId="S::katie.rich@vistracorp.com::3620f8dc-0feb-404a-830b-2bf5ef6469a8" providerId="AD" clId="Web-{0289D500-C80C-0CC6-EC84-1F79059EB6F1}" dt="2024-09-20T21:36:14.337" v="48"/>
          <ac:spMkLst>
            <pc:docMk/>
            <pc:sldMk cId="3258697139" sldId="272"/>
            <ac:spMk id="9" creationId="{C3D4C08B-6167-D1A4-CA6D-5AB37232FBE2}"/>
          </ac:spMkLst>
        </pc:spChg>
        <pc:picChg chg="add mod ord">
          <ac:chgData name="Rich, Katie" userId="S::katie.rich@vistracorp.com::3620f8dc-0feb-404a-830b-2bf5ef6469a8" providerId="AD" clId="Web-{0289D500-C80C-0CC6-EC84-1F79059EB6F1}" dt="2024-09-20T21:36:23.666" v="51" actId="1076"/>
          <ac:picMkLst>
            <pc:docMk/>
            <pc:sldMk cId="3258697139" sldId="272"/>
            <ac:picMk id="3" creationId="{67FA238A-E248-4B6D-523C-6BB0A49EAC3A}"/>
          </ac:picMkLst>
        </pc:picChg>
        <pc:picChg chg="del">
          <ac:chgData name="Rich, Katie" userId="S::katie.rich@vistracorp.com::3620f8dc-0feb-404a-830b-2bf5ef6469a8" providerId="AD" clId="Web-{0289D500-C80C-0CC6-EC84-1F79059EB6F1}" dt="2024-09-20T21:32:01.601" v="19"/>
          <ac:picMkLst>
            <pc:docMk/>
            <pc:sldMk cId="3258697139" sldId="272"/>
            <ac:picMk id="6" creationId="{7917084B-ACA7-38D8-C2BE-9D5169EC4877}"/>
          </ac:picMkLst>
        </pc:picChg>
        <pc:picChg chg="add del mod ord">
          <ac:chgData name="Rich, Katie" userId="S::katie.rich@vistracorp.com::3620f8dc-0feb-404a-830b-2bf5ef6469a8" providerId="AD" clId="Web-{0289D500-C80C-0CC6-EC84-1F79059EB6F1}" dt="2024-09-20T21:33:18.106" v="27"/>
          <ac:picMkLst>
            <pc:docMk/>
            <pc:sldMk cId="3258697139" sldId="272"/>
            <ac:picMk id="7" creationId="{CA829B14-0BFC-D441-31FA-20DF6D52FA28}"/>
          </ac:picMkLst>
        </pc:picChg>
      </pc:sldChg>
      <pc:sldChg chg="addSp delSp modSp">
        <pc:chgData name="Rich, Katie" userId="S::katie.rich@vistracorp.com::3620f8dc-0feb-404a-830b-2bf5ef6469a8" providerId="AD" clId="Web-{0289D500-C80C-0CC6-EC84-1F79059EB6F1}" dt="2024-09-20T21:37:30.109" v="59" actId="1076"/>
        <pc:sldMkLst>
          <pc:docMk/>
          <pc:sldMk cId="1696029210" sldId="274"/>
        </pc:sldMkLst>
        <pc:spChg chg="add del mod">
          <ac:chgData name="Rich, Katie" userId="S::katie.rich@vistracorp.com::3620f8dc-0feb-404a-830b-2bf5ef6469a8" providerId="AD" clId="Web-{0289D500-C80C-0CC6-EC84-1F79059EB6F1}" dt="2024-09-20T21:37:15.811" v="56"/>
          <ac:spMkLst>
            <pc:docMk/>
            <pc:sldMk cId="1696029210" sldId="274"/>
            <ac:spMk id="5" creationId="{86B1C131-A43E-516A-E01C-3A61F48BEA77}"/>
          </ac:spMkLst>
        </pc:spChg>
        <pc:picChg chg="add mod ord">
          <ac:chgData name="Rich, Katie" userId="S::katie.rich@vistracorp.com::3620f8dc-0feb-404a-830b-2bf5ef6469a8" providerId="AD" clId="Web-{0289D500-C80C-0CC6-EC84-1F79059EB6F1}" dt="2024-09-20T21:37:30.109" v="59" actId="1076"/>
          <ac:picMkLst>
            <pc:docMk/>
            <pc:sldMk cId="1696029210" sldId="274"/>
            <ac:picMk id="3" creationId="{5ACBAC32-0F43-00DD-3868-53642F7CB8A8}"/>
          </ac:picMkLst>
        </pc:picChg>
        <pc:picChg chg="del">
          <ac:chgData name="Rich, Katie" userId="S::katie.rich@vistracorp.com::3620f8dc-0feb-404a-830b-2bf5ef6469a8" providerId="AD" clId="Web-{0289D500-C80C-0CC6-EC84-1F79059EB6F1}" dt="2024-09-20T21:33:27.560" v="29"/>
          <ac:picMkLst>
            <pc:docMk/>
            <pc:sldMk cId="1696029210" sldId="274"/>
            <ac:picMk id="6" creationId="{426ACEE7-7BBC-14AF-31E6-A9AD3BF249E9}"/>
          </ac:picMkLst>
        </pc:picChg>
      </pc:sldChg>
      <pc:sldChg chg="addSp delSp modSp">
        <pc:chgData name="Rich, Katie" userId="S::katie.rich@vistracorp.com::3620f8dc-0feb-404a-830b-2bf5ef6469a8" providerId="AD" clId="Web-{0289D500-C80C-0CC6-EC84-1F79059EB6F1}" dt="2024-09-20T21:38:03.456" v="64" actId="1076"/>
        <pc:sldMkLst>
          <pc:docMk/>
          <pc:sldMk cId="3049599767" sldId="275"/>
        </pc:sldMkLst>
        <pc:spChg chg="add del mod">
          <ac:chgData name="Rich, Katie" userId="S::katie.rich@vistracorp.com::3620f8dc-0feb-404a-830b-2bf5ef6469a8" providerId="AD" clId="Web-{0289D500-C80C-0CC6-EC84-1F79059EB6F1}" dt="2024-09-20T21:37:52.205" v="60"/>
          <ac:spMkLst>
            <pc:docMk/>
            <pc:sldMk cId="3049599767" sldId="275"/>
            <ac:spMk id="5" creationId="{D1B87CAB-74EC-6BBB-90EE-543EC56F10E8}"/>
          </ac:spMkLst>
        </pc:spChg>
        <pc:picChg chg="add mod ord">
          <ac:chgData name="Rich, Katie" userId="S::katie.rich@vistracorp.com::3620f8dc-0feb-404a-830b-2bf5ef6469a8" providerId="AD" clId="Web-{0289D500-C80C-0CC6-EC84-1F79059EB6F1}" dt="2024-09-20T21:38:03.456" v="64" actId="1076"/>
          <ac:picMkLst>
            <pc:docMk/>
            <pc:sldMk cId="3049599767" sldId="275"/>
            <ac:picMk id="3" creationId="{3B4A4B36-173C-64CE-6909-56407271079E}"/>
          </ac:picMkLst>
        </pc:picChg>
        <pc:picChg chg="del">
          <ac:chgData name="Rich, Katie" userId="S::katie.rich@vistracorp.com::3620f8dc-0feb-404a-830b-2bf5ef6469a8" providerId="AD" clId="Web-{0289D500-C80C-0CC6-EC84-1F79059EB6F1}" dt="2024-09-20T21:33:32.654" v="30"/>
          <ac:picMkLst>
            <pc:docMk/>
            <pc:sldMk cId="3049599767" sldId="275"/>
            <ac:picMk id="6" creationId="{6F8F3F34-6381-0D41-A8D9-A772FC801A21}"/>
          </ac:picMkLst>
        </pc:picChg>
      </pc:sldChg>
      <pc:sldChg chg="addSp delSp modSp">
        <pc:chgData name="Rich, Katie" userId="S::katie.rich@vistracorp.com::3620f8dc-0feb-404a-830b-2bf5ef6469a8" providerId="AD" clId="Web-{0289D500-C80C-0CC6-EC84-1F79059EB6F1}" dt="2024-09-20T21:39:44.073" v="69"/>
        <pc:sldMkLst>
          <pc:docMk/>
          <pc:sldMk cId="1617322700" sldId="278"/>
        </pc:sldMkLst>
        <pc:spChg chg="add del mod">
          <ac:chgData name="Rich, Katie" userId="S::katie.rich@vistracorp.com::3620f8dc-0feb-404a-830b-2bf5ef6469a8" providerId="AD" clId="Web-{0289D500-C80C-0CC6-EC84-1F79059EB6F1}" dt="2024-09-20T21:34:20.814" v="40"/>
          <ac:spMkLst>
            <pc:docMk/>
            <pc:sldMk cId="1617322700" sldId="278"/>
            <ac:spMk id="3" creationId="{5B3A7B78-D89F-4E74-3AB6-A9930FEBA503}"/>
          </ac:spMkLst>
        </pc:spChg>
        <pc:spChg chg="mod ord">
          <ac:chgData name="Rich, Katie" userId="S::katie.rich@vistracorp.com::3620f8dc-0feb-404a-830b-2bf5ef6469a8" providerId="AD" clId="Web-{0289D500-C80C-0CC6-EC84-1F79059EB6F1}" dt="2024-09-20T21:39:44.073" v="69"/>
          <ac:spMkLst>
            <pc:docMk/>
            <pc:sldMk cId="1617322700" sldId="278"/>
            <ac:spMk id="4" creationId="{BFBFC6D8-AEE5-56F2-059E-8FB070989409}"/>
          </ac:spMkLst>
        </pc:spChg>
        <pc:spChg chg="mod">
          <ac:chgData name="Rich, Katie" userId="S::katie.rich@vistracorp.com::3620f8dc-0feb-404a-830b-2bf5ef6469a8" providerId="AD" clId="Web-{0289D500-C80C-0CC6-EC84-1F79059EB6F1}" dt="2024-09-20T21:39:44.073" v="69"/>
          <ac:spMkLst>
            <pc:docMk/>
            <pc:sldMk cId="1617322700" sldId="278"/>
            <ac:spMk id="5" creationId="{0D3CC83C-48D3-2438-5D60-A97C770A8949}"/>
          </ac:spMkLst>
        </pc:spChg>
        <pc:spChg chg="add del mod">
          <ac:chgData name="Rich, Katie" userId="S::katie.rich@vistracorp.com::3620f8dc-0feb-404a-830b-2bf5ef6469a8" providerId="AD" clId="Web-{0289D500-C80C-0CC6-EC84-1F79059EB6F1}" dt="2024-09-20T21:39:07.602" v="65"/>
          <ac:spMkLst>
            <pc:docMk/>
            <pc:sldMk cId="1617322700" sldId="278"/>
            <ac:spMk id="7" creationId="{8F369B4C-F32F-3078-6D0B-5FBB505E5BBA}"/>
          </ac:spMkLst>
        </pc:spChg>
        <pc:spChg chg="add del">
          <ac:chgData name="Rich, Katie" userId="S::katie.rich@vistracorp.com::3620f8dc-0feb-404a-830b-2bf5ef6469a8" providerId="AD" clId="Web-{0289D500-C80C-0CC6-EC84-1F79059EB6F1}" dt="2024-09-20T21:39:44.073" v="69"/>
          <ac:spMkLst>
            <pc:docMk/>
            <pc:sldMk cId="1617322700" sldId="278"/>
            <ac:spMk id="28" creationId="{C4879EFC-8E62-4E00-973C-C45EE9EC676D}"/>
          </ac:spMkLst>
        </pc:spChg>
        <pc:spChg chg="add del">
          <ac:chgData name="Rich, Katie" userId="S::katie.rich@vistracorp.com::3620f8dc-0feb-404a-830b-2bf5ef6469a8" providerId="AD" clId="Web-{0289D500-C80C-0CC6-EC84-1F79059EB6F1}" dt="2024-09-20T21:39:44.073" v="69"/>
          <ac:spMkLst>
            <pc:docMk/>
            <pc:sldMk cId="1617322700" sldId="278"/>
            <ac:spMk id="30" creationId="{D6A9C53F-5F90-40A5-8C85-5412D39C8C68}"/>
          </ac:spMkLst>
        </pc:spChg>
        <pc:spChg chg="add del">
          <ac:chgData name="Rich, Katie" userId="S::katie.rich@vistracorp.com::3620f8dc-0feb-404a-830b-2bf5ef6469a8" providerId="AD" clId="Web-{0289D500-C80C-0CC6-EC84-1F79059EB6F1}" dt="2024-09-20T21:39:44.073" v="69"/>
          <ac:spMkLst>
            <pc:docMk/>
            <pc:sldMk cId="1617322700" sldId="278"/>
            <ac:spMk id="34" creationId="{2C077F1F-FFE9-041B-3CE1-174D238DF2BF}"/>
          </ac:spMkLst>
        </pc:spChg>
        <pc:spChg chg="add del">
          <ac:chgData name="Rich, Katie" userId="S::katie.rich@vistracorp.com::3620f8dc-0feb-404a-830b-2bf5ef6469a8" providerId="AD" clId="Web-{0289D500-C80C-0CC6-EC84-1F79059EB6F1}" dt="2024-09-20T21:39:44.073" v="69"/>
          <ac:spMkLst>
            <pc:docMk/>
            <pc:sldMk cId="1617322700" sldId="278"/>
            <ac:spMk id="37" creationId="{A2679492-7988-4050-9056-542444452411}"/>
          </ac:spMkLst>
        </pc:spChg>
        <pc:spChg chg="add del">
          <ac:chgData name="Rich, Katie" userId="S::katie.rich@vistracorp.com::3620f8dc-0feb-404a-830b-2bf5ef6469a8" providerId="AD" clId="Web-{0289D500-C80C-0CC6-EC84-1F79059EB6F1}" dt="2024-09-20T21:39:44.073" v="69"/>
          <ac:spMkLst>
            <pc:docMk/>
            <pc:sldMk cId="1617322700" sldId="278"/>
            <ac:spMk id="39" creationId="{B091B163-7D61-4891-ABCF-5C13D9C418D0}"/>
          </ac:spMkLst>
        </pc:spChg>
        <pc:picChg chg="add mod ord">
          <ac:chgData name="Rich, Katie" userId="S::katie.rich@vistracorp.com::3620f8dc-0feb-404a-830b-2bf5ef6469a8" providerId="AD" clId="Web-{0289D500-C80C-0CC6-EC84-1F79059EB6F1}" dt="2024-09-20T21:39:44.073" v="69"/>
          <ac:picMkLst>
            <pc:docMk/>
            <pc:sldMk cId="1617322700" sldId="278"/>
            <ac:picMk id="2" creationId="{01B145DA-E36D-435E-A6FE-61E2FB92AC42}"/>
          </ac:picMkLst>
        </pc:picChg>
        <pc:picChg chg="del">
          <ac:chgData name="Rich, Katie" userId="S::katie.rich@vistracorp.com::3620f8dc-0feb-404a-830b-2bf5ef6469a8" providerId="AD" clId="Web-{0289D500-C80C-0CC6-EC84-1F79059EB6F1}" dt="2024-09-20T21:34:23.174" v="41"/>
          <ac:picMkLst>
            <pc:docMk/>
            <pc:sldMk cId="1617322700" sldId="278"/>
            <ac:picMk id="12" creationId="{6B006946-D025-E5DB-7B1A-D96B79E05ECF}"/>
          </ac:picMkLst>
        </pc:picChg>
        <pc:picChg chg="del">
          <ac:chgData name="Rich, Katie" userId="S::katie.rich@vistracorp.com::3620f8dc-0feb-404a-830b-2bf5ef6469a8" providerId="AD" clId="Web-{0289D500-C80C-0CC6-EC84-1F79059EB6F1}" dt="2024-09-20T21:34:05.500" v="39"/>
          <ac:picMkLst>
            <pc:docMk/>
            <pc:sldMk cId="1617322700" sldId="278"/>
            <ac:picMk id="23" creationId="{17FA4DB7-AB87-4430-4075-134A430CD160}"/>
          </ac:picMkLst>
        </pc:picChg>
        <pc:cxnChg chg="add del">
          <ac:chgData name="Rich, Katie" userId="S::katie.rich@vistracorp.com::3620f8dc-0feb-404a-830b-2bf5ef6469a8" providerId="AD" clId="Web-{0289D500-C80C-0CC6-EC84-1F79059EB6F1}" dt="2024-09-20T21:39:44.073" v="69"/>
          <ac:cxnSpMkLst>
            <pc:docMk/>
            <pc:sldMk cId="1617322700" sldId="278"/>
            <ac:cxnSpMk id="41" creationId="{C49DA8F6-BCC1-4447-B54C-57856834B94B}"/>
          </ac:cxnSpMkLst>
        </pc:cxnChg>
      </pc:sldChg>
    </pc:docChg>
  </pc:docChgLst>
  <pc:docChgLst>
    <pc:chgData name="Rich, Katie" userId="S::katie.rich@vistracorp.com::3620f8dc-0feb-404a-830b-2bf5ef6469a8" providerId="AD" clId="Web-{331410B1-B131-DCB4-B4F0-9875D18CDD88}"/>
    <pc:docChg chg="modSld">
      <pc:chgData name="Rich, Katie" userId="S::katie.rich@vistracorp.com::3620f8dc-0feb-404a-830b-2bf5ef6469a8" providerId="AD" clId="Web-{331410B1-B131-DCB4-B4F0-9875D18CDD88}" dt="2024-09-18T19:44:36.330" v="30" actId="20577"/>
      <pc:docMkLst>
        <pc:docMk/>
      </pc:docMkLst>
      <pc:sldChg chg="modSp">
        <pc:chgData name="Rich, Katie" userId="S::katie.rich@vistracorp.com::3620f8dc-0feb-404a-830b-2bf5ef6469a8" providerId="AD" clId="Web-{331410B1-B131-DCB4-B4F0-9875D18CDD88}" dt="2024-09-18T19:41:55.810" v="2" actId="20577"/>
        <pc:sldMkLst>
          <pc:docMk/>
          <pc:sldMk cId="1145327832" sldId="256"/>
        </pc:sldMkLst>
        <pc:spChg chg="mod">
          <ac:chgData name="Rich, Katie" userId="S::katie.rich@vistracorp.com::3620f8dc-0feb-404a-830b-2bf5ef6469a8" providerId="AD" clId="Web-{331410B1-B131-DCB4-B4F0-9875D18CDD88}" dt="2024-09-18T19:41:55.810" v="2" actId="20577"/>
          <ac:spMkLst>
            <pc:docMk/>
            <pc:sldMk cId="1145327832" sldId="256"/>
            <ac:spMk id="6" creationId="{CBF8685C-31C0-5F7F-C7B2-FF4742C4CF1D}"/>
          </ac:spMkLst>
        </pc:spChg>
      </pc:sldChg>
      <pc:sldChg chg="modSp">
        <pc:chgData name="Rich, Katie" userId="S::katie.rich@vistracorp.com::3620f8dc-0feb-404a-830b-2bf5ef6469a8" providerId="AD" clId="Web-{331410B1-B131-DCB4-B4F0-9875D18CDD88}" dt="2024-09-18T19:44:36.330" v="30" actId="20577"/>
        <pc:sldMkLst>
          <pc:docMk/>
          <pc:sldMk cId="4059282412" sldId="257"/>
        </pc:sldMkLst>
        <pc:spChg chg="mod">
          <ac:chgData name="Rich, Katie" userId="S::katie.rich@vistracorp.com::3620f8dc-0feb-404a-830b-2bf5ef6469a8" providerId="AD" clId="Web-{331410B1-B131-DCB4-B4F0-9875D18CDD88}" dt="2024-09-18T19:44:36.330" v="30" actId="20577"/>
          <ac:spMkLst>
            <pc:docMk/>
            <pc:sldMk cId="4059282412" sldId="257"/>
            <ac:spMk id="3" creationId="{3AB68D54-C9CB-A51C-F7EF-F88C2940F6AC}"/>
          </ac:spMkLst>
        </pc:spChg>
      </pc:sldChg>
      <pc:sldChg chg="modSp">
        <pc:chgData name="Rich, Katie" userId="S::katie.rich@vistracorp.com::3620f8dc-0feb-404a-830b-2bf5ef6469a8" providerId="AD" clId="Web-{331410B1-B131-DCB4-B4F0-9875D18CDD88}" dt="2024-09-18T19:44:07.111" v="24" actId="20577"/>
        <pc:sldMkLst>
          <pc:docMk/>
          <pc:sldMk cId="3427160131" sldId="259"/>
        </pc:sldMkLst>
        <pc:spChg chg="mod">
          <ac:chgData name="Rich, Katie" userId="S::katie.rich@vistracorp.com::3620f8dc-0feb-404a-830b-2bf5ef6469a8" providerId="AD" clId="Web-{331410B1-B131-DCB4-B4F0-9875D18CDD88}" dt="2024-09-18T19:44:07.111" v="24" actId="20577"/>
          <ac:spMkLst>
            <pc:docMk/>
            <pc:sldMk cId="3427160131" sldId="259"/>
            <ac:spMk id="3" creationId="{5310AB35-C6CE-0821-2C18-4D9831F04C0C}"/>
          </ac:spMkLst>
        </pc:spChg>
      </pc:sldChg>
    </pc:docChg>
  </pc:docChgLst>
  <pc:docChgLst>
    <pc:chgData name="Ordonez, Camilo" userId="S::camilo.ordonez@luminant.com::cea4dc43-1693-4b75-8c2d-a5ed6e46dab6" providerId="AD" clId="Web-{ABEF02CB-D2B1-907C-C070-138595ECD41F}"/>
    <pc:docChg chg="modSld">
      <pc:chgData name="Ordonez, Camilo" userId="S::camilo.ordonez@luminant.com::cea4dc43-1693-4b75-8c2d-a5ed6e46dab6" providerId="AD" clId="Web-{ABEF02CB-D2B1-907C-C070-138595ECD41F}" dt="2024-09-18T18:37:09.519" v="26" actId="20577"/>
      <pc:docMkLst>
        <pc:docMk/>
      </pc:docMkLst>
      <pc:sldChg chg="modSp">
        <pc:chgData name="Ordonez, Camilo" userId="S::camilo.ordonez@luminant.com::cea4dc43-1693-4b75-8c2d-a5ed6e46dab6" providerId="AD" clId="Web-{ABEF02CB-D2B1-907C-C070-138595ECD41F}" dt="2024-09-18T18:35:03.685" v="22" actId="20577"/>
        <pc:sldMkLst>
          <pc:docMk/>
          <pc:sldMk cId="4059282412" sldId="257"/>
        </pc:sldMkLst>
        <pc:spChg chg="mod">
          <ac:chgData name="Ordonez, Camilo" userId="S::camilo.ordonez@luminant.com::cea4dc43-1693-4b75-8c2d-a5ed6e46dab6" providerId="AD" clId="Web-{ABEF02CB-D2B1-907C-C070-138595ECD41F}" dt="2024-09-18T18:35:03.685" v="22" actId="20577"/>
          <ac:spMkLst>
            <pc:docMk/>
            <pc:sldMk cId="4059282412" sldId="257"/>
            <ac:spMk id="3" creationId="{3AB68D54-C9CB-A51C-F7EF-F88C2940F6AC}"/>
          </ac:spMkLst>
        </pc:spChg>
      </pc:sldChg>
      <pc:sldChg chg="modSp">
        <pc:chgData name="Ordonez, Camilo" userId="S::camilo.ordonez@luminant.com::cea4dc43-1693-4b75-8c2d-a5ed6e46dab6" providerId="AD" clId="Web-{ABEF02CB-D2B1-907C-C070-138595ECD41F}" dt="2024-09-18T18:37:09.519" v="26" actId="20577"/>
        <pc:sldMkLst>
          <pc:docMk/>
          <pc:sldMk cId="3427160131" sldId="259"/>
        </pc:sldMkLst>
        <pc:spChg chg="mod">
          <ac:chgData name="Ordonez, Camilo" userId="S::camilo.ordonez@luminant.com::cea4dc43-1693-4b75-8c2d-a5ed6e46dab6" providerId="AD" clId="Web-{ABEF02CB-D2B1-907C-C070-138595ECD41F}" dt="2024-09-18T18:37:09.519" v="26" actId="20577"/>
          <ac:spMkLst>
            <pc:docMk/>
            <pc:sldMk cId="3427160131" sldId="259"/>
            <ac:spMk id="3" creationId="{5310AB35-C6CE-0821-2C18-4D9831F04C0C}"/>
          </ac:spMkLst>
        </pc:spChg>
      </pc:sldChg>
    </pc:docChg>
  </pc:docChgLst>
  <pc:docChgLst>
    <pc:chgData name="Bonskowski, Ned" userId="d4ba8d09-503b-4d34-95ae-5a7689aeaf18" providerId="ADAL" clId="{426C6663-5572-4F27-91EF-7C7DE57E3BB2}"/>
    <pc:docChg chg="undo custSel modSld">
      <pc:chgData name="Bonskowski, Ned" userId="d4ba8d09-503b-4d34-95ae-5a7689aeaf18" providerId="ADAL" clId="{426C6663-5572-4F27-91EF-7C7DE57E3BB2}" dt="2024-09-20T22:50:05.808" v="854" actId="20577"/>
      <pc:docMkLst>
        <pc:docMk/>
      </pc:docMkLst>
      <pc:sldChg chg="modSp mod">
        <pc:chgData name="Bonskowski, Ned" userId="d4ba8d09-503b-4d34-95ae-5a7689aeaf18" providerId="ADAL" clId="{426C6663-5572-4F27-91EF-7C7DE57E3BB2}" dt="2024-09-20T22:42:30.891" v="522" actId="20577"/>
        <pc:sldMkLst>
          <pc:docMk/>
          <pc:sldMk cId="4059282412" sldId="257"/>
        </pc:sldMkLst>
        <pc:spChg chg="mod">
          <ac:chgData name="Bonskowski, Ned" userId="d4ba8d09-503b-4d34-95ae-5a7689aeaf18" providerId="ADAL" clId="{426C6663-5572-4F27-91EF-7C7DE57E3BB2}" dt="2024-09-20T22:42:30.891" v="522" actId="20577"/>
          <ac:spMkLst>
            <pc:docMk/>
            <pc:sldMk cId="4059282412" sldId="257"/>
            <ac:spMk id="3" creationId="{3AB68D54-C9CB-A51C-F7EF-F88C2940F6AC}"/>
          </ac:spMkLst>
        </pc:spChg>
      </pc:sldChg>
      <pc:sldChg chg="modSp mod">
        <pc:chgData name="Bonskowski, Ned" userId="d4ba8d09-503b-4d34-95ae-5a7689aeaf18" providerId="ADAL" clId="{426C6663-5572-4F27-91EF-7C7DE57E3BB2}" dt="2024-09-20T22:50:05.808" v="854" actId="20577"/>
        <pc:sldMkLst>
          <pc:docMk/>
          <pc:sldMk cId="3427160131" sldId="259"/>
        </pc:sldMkLst>
        <pc:spChg chg="mod">
          <ac:chgData name="Bonskowski, Ned" userId="d4ba8d09-503b-4d34-95ae-5a7689aeaf18" providerId="ADAL" clId="{426C6663-5572-4F27-91EF-7C7DE57E3BB2}" dt="2024-09-20T22:50:05.808" v="854" actId="20577"/>
          <ac:spMkLst>
            <pc:docMk/>
            <pc:sldMk cId="3427160131" sldId="259"/>
            <ac:spMk id="3" creationId="{5310AB35-C6CE-0821-2C18-4D9831F04C0C}"/>
          </ac:spMkLst>
        </pc:spChg>
      </pc:sldChg>
      <pc:sldChg chg="addSp delSp modSp mod modClrScheme chgLayout">
        <pc:chgData name="Bonskowski, Ned" userId="d4ba8d09-503b-4d34-95ae-5a7689aeaf18" providerId="ADAL" clId="{426C6663-5572-4F27-91EF-7C7DE57E3BB2}" dt="2024-09-20T22:47:00.308" v="616" actId="1076"/>
        <pc:sldMkLst>
          <pc:docMk/>
          <pc:sldMk cId="2135905211" sldId="267"/>
        </pc:sldMkLst>
        <pc:spChg chg="mod">
          <ac:chgData name="Bonskowski, Ned" userId="d4ba8d09-503b-4d34-95ae-5a7689aeaf18" providerId="ADAL" clId="{426C6663-5572-4F27-91EF-7C7DE57E3BB2}" dt="2024-09-20T22:44:13.832" v="531" actId="26606"/>
          <ac:spMkLst>
            <pc:docMk/>
            <pc:sldMk cId="2135905211" sldId="267"/>
            <ac:spMk id="2" creationId="{A10E367D-07A6-67E6-3C0B-710FF7C7D5FD}"/>
          </ac:spMkLst>
        </pc:spChg>
        <pc:spChg chg="mod">
          <ac:chgData name="Bonskowski, Ned" userId="d4ba8d09-503b-4d34-95ae-5a7689aeaf18" providerId="ADAL" clId="{426C6663-5572-4F27-91EF-7C7DE57E3BB2}" dt="2024-09-20T22:44:47.462" v="534" actId="20577"/>
          <ac:spMkLst>
            <pc:docMk/>
            <pc:sldMk cId="2135905211" sldId="267"/>
            <ac:spMk id="3" creationId="{8F9D0C2F-C264-F790-9162-F6987F5CA2F7}"/>
          </ac:spMkLst>
        </pc:spChg>
        <pc:spChg chg="add del">
          <ac:chgData name="Bonskowski, Ned" userId="d4ba8d09-503b-4d34-95ae-5a7689aeaf18" providerId="ADAL" clId="{426C6663-5572-4F27-91EF-7C7DE57E3BB2}" dt="2024-09-20T22:44:13.832" v="531" actId="26606"/>
          <ac:spMkLst>
            <pc:docMk/>
            <pc:sldMk cId="2135905211" sldId="267"/>
            <ac:spMk id="4" creationId="{F5A4F263-CEBF-3F8F-F093-06F4750B867C}"/>
          </ac:spMkLst>
        </pc:spChg>
        <pc:spChg chg="add mod">
          <ac:chgData name="Bonskowski, Ned" userId="d4ba8d09-503b-4d34-95ae-5a7689aeaf18" providerId="ADAL" clId="{426C6663-5572-4F27-91EF-7C7DE57E3BB2}" dt="2024-09-20T22:46:07.656" v="548" actId="1038"/>
          <ac:spMkLst>
            <pc:docMk/>
            <pc:sldMk cId="2135905211" sldId="267"/>
            <ac:spMk id="6" creationId="{76321DC7-2E1E-E36C-18F8-EE31D8DC6E37}"/>
          </ac:spMkLst>
        </pc:spChg>
        <pc:spChg chg="add mod">
          <ac:chgData name="Bonskowski, Ned" userId="d4ba8d09-503b-4d34-95ae-5a7689aeaf18" providerId="ADAL" clId="{426C6663-5572-4F27-91EF-7C7DE57E3BB2}" dt="2024-09-20T22:44:13.832" v="531" actId="26606"/>
          <ac:spMkLst>
            <pc:docMk/>
            <pc:sldMk cId="2135905211" sldId="267"/>
            <ac:spMk id="7" creationId="{32223EB7-404D-CED2-C523-B425BD676F30}"/>
          </ac:spMkLst>
        </pc:spChg>
        <pc:spChg chg="add mod">
          <ac:chgData name="Bonskowski, Ned" userId="d4ba8d09-503b-4d34-95ae-5a7689aeaf18" providerId="ADAL" clId="{426C6663-5572-4F27-91EF-7C7DE57E3BB2}" dt="2024-09-20T22:47:00.308" v="616" actId="1076"/>
          <ac:spMkLst>
            <pc:docMk/>
            <pc:sldMk cId="2135905211" sldId="267"/>
            <ac:spMk id="8" creationId="{E39E6808-0E6E-9314-E1E0-004B196DEC76}"/>
          </ac:spMkLst>
        </pc:spChg>
        <pc:spChg chg="add del mod">
          <ac:chgData name="Bonskowski, Ned" userId="d4ba8d09-503b-4d34-95ae-5a7689aeaf18" providerId="ADAL" clId="{426C6663-5572-4F27-91EF-7C7DE57E3BB2}" dt="2024-09-20T22:44:11.770" v="530" actId="26606"/>
          <ac:spMkLst>
            <pc:docMk/>
            <pc:sldMk cId="2135905211" sldId="267"/>
            <ac:spMk id="10" creationId="{32223EB7-404D-CED2-C523-B425BD676F30}"/>
          </ac:spMkLst>
        </pc:spChg>
        <pc:picChg chg="add mod">
          <ac:chgData name="Bonskowski, Ned" userId="d4ba8d09-503b-4d34-95ae-5a7689aeaf18" providerId="ADAL" clId="{426C6663-5572-4F27-91EF-7C7DE57E3BB2}" dt="2024-09-20T22:44:16.674" v="533" actId="962"/>
          <ac:picMkLst>
            <pc:docMk/>
            <pc:sldMk cId="2135905211" sldId="267"/>
            <ac:picMk id="5" creationId="{91F503FA-3717-FE3F-6792-29E364801EB7}"/>
          </ac:picMkLst>
        </pc:picChg>
      </pc:sldChg>
    </pc:docChg>
  </pc:docChgLst>
  <pc:docChgLst>
    <pc:chgData name="Rich, Katie" userId="S::katie.rich@vistracorp.com::3620f8dc-0feb-404a-830b-2bf5ef6469a8" providerId="AD" clId="Web-{8EA58D4A-A641-6F0C-4115-68C7A419CB96}"/>
    <pc:docChg chg="modSld">
      <pc:chgData name="Rich, Katie" userId="S::katie.rich@vistracorp.com::3620f8dc-0feb-404a-830b-2bf5ef6469a8" providerId="AD" clId="Web-{8EA58D4A-A641-6F0C-4115-68C7A419CB96}" dt="2024-09-18T20:42:58.845" v="4" actId="20577"/>
      <pc:docMkLst>
        <pc:docMk/>
      </pc:docMkLst>
      <pc:sldChg chg="modSp">
        <pc:chgData name="Rich, Katie" userId="S::katie.rich@vistracorp.com::3620f8dc-0feb-404a-830b-2bf5ef6469a8" providerId="AD" clId="Web-{8EA58D4A-A641-6F0C-4115-68C7A419CB96}" dt="2024-09-18T20:42:58.845" v="4" actId="20577"/>
        <pc:sldMkLst>
          <pc:docMk/>
          <pc:sldMk cId="3427160131" sldId="259"/>
        </pc:sldMkLst>
        <pc:spChg chg="mod">
          <ac:chgData name="Rich, Katie" userId="S::katie.rich@vistracorp.com::3620f8dc-0feb-404a-830b-2bf5ef6469a8" providerId="AD" clId="Web-{8EA58D4A-A641-6F0C-4115-68C7A419CB96}" dt="2024-09-18T20:42:58.845" v="4" actId="20577"/>
          <ac:spMkLst>
            <pc:docMk/>
            <pc:sldMk cId="3427160131" sldId="259"/>
            <ac:spMk id="3" creationId="{5310AB35-C6CE-0821-2C18-4D9831F04C0C}"/>
          </ac:spMkLst>
        </pc:spChg>
      </pc:sldChg>
    </pc:docChg>
  </pc:docChgLst>
  <pc:docChgLst>
    <pc:chgData name="Rich, Katie" userId="S::katie.rich@vistracorp.com::3620f8dc-0feb-404a-830b-2bf5ef6469a8" providerId="AD" clId="Web-{0C1B66D4-B48B-1FC9-D499-FE7D3A556B8E}"/>
    <pc:docChg chg="modSld">
      <pc:chgData name="Rich, Katie" userId="S::katie.rich@vistracorp.com::3620f8dc-0feb-404a-830b-2bf5ef6469a8" providerId="AD" clId="Web-{0C1B66D4-B48B-1FC9-D499-FE7D3A556B8E}" dt="2024-10-30T21:22:20.481" v="127" actId="20577"/>
      <pc:docMkLst>
        <pc:docMk/>
      </pc:docMkLst>
      <pc:sldChg chg="modSp">
        <pc:chgData name="Rich, Katie" userId="S::katie.rich@vistracorp.com::3620f8dc-0feb-404a-830b-2bf5ef6469a8" providerId="AD" clId="Web-{0C1B66D4-B48B-1FC9-D499-FE7D3A556B8E}" dt="2024-10-30T21:22:20.481" v="127" actId="20577"/>
        <pc:sldMkLst>
          <pc:docMk/>
          <pc:sldMk cId="3555254851" sldId="281"/>
        </pc:sldMkLst>
        <pc:spChg chg="mod">
          <ac:chgData name="Rich, Katie" userId="S::katie.rich@vistracorp.com::3620f8dc-0feb-404a-830b-2bf5ef6469a8" providerId="AD" clId="Web-{0C1B66D4-B48B-1FC9-D499-FE7D3A556B8E}" dt="2024-10-30T21:22:20.481" v="127" actId="20577"/>
          <ac:spMkLst>
            <pc:docMk/>
            <pc:sldMk cId="3555254851" sldId="281"/>
            <ac:spMk id="3" creationId="{ABE2ECE4-604F-B24B-3DF4-78E8D5158FED}"/>
          </ac:spMkLst>
        </pc:spChg>
      </pc:sldChg>
    </pc:docChg>
  </pc:docChgLst>
  <pc:docChgLst>
    <pc:chgData name="Rich, Katie" userId="S::katie.rich@vistracorp.com::3620f8dc-0feb-404a-830b-2bf5ef6469a8" providerId="AD" clId="Web-{737F0116-1F03-FF70-78C2-6B676D7DD05F}"/>
    <pc:docChg chg="modSld">
      <pc:chgData name="Rich, Katie" userId="S::katie.rich@vistracorp.com::3620f8dc-0feb-404a-830b-2bf5ef6469a8" providerId="AD" clId="Web-{737F0116-1F03-FF70-78C2-6B676D7DD05F}" dt="2024-09-18T18:48:06.375" v="124"/>
      <pc:docMkLst>
        <pc:docMk/>
      </pc:docMkLst>
      <pc:sldChg chg="modNotes">
        <pc:chgData name="Rich, Katie" userId="S::katie.rich@vistracorp.com::3620f8dc-0feb-404a-830b-2bf5ef6469a8" providerId="AD" clId="Web-{737F0116-1F03-FF70-78C2-6B676D7DD05F}" dt="2024-09-18T18:48:06.375" v="124"/>
        <pc:sldMkLst>
          <pc:docMk/>
          <pc:sldMk cId="4059282412" sldId="257"/>
        </pc:sldMkLst>
      </pc:sldChg>
    </pc:docChg>
  </pc:docChgLst>
  <pc:docChgLst>
    <pc:chgData name="Rich, Katie" userId="3620f8dc-0feb-404a-830b-2bf5ef6469a8" providerId="ADAL" clId="{DB82C909-6E1B-4B72-BB9B-E8393DEE1688}"/>
    <pc:docChg chg="undo custSel addSld delSld modSld sldOrd">
      <pc:chgData name="Rich, Katie" userId="3620f8dc-0feb-404a-830b-2bf5ef6469a8" providerId="ADAL" clId="{DB82C909-6E1B-4B72-BB9B-E8393DEE1688}" dt="2024-09-20T21:40:57.946" v="3161" actId="1076"/>
      <pc:docMkLst>
        <pc:docMk/>
      </pc:docMkLst>
      <pc:sldChg chg="modSp mod">
        <pc:chgData name="Rich, Katie" userId="3620f8dc-0feb-404a-830b-2bf5ef6469a8" providerId="ADAL" clId="{DB82C909-6E1B-4B72-BB9B-E8393DEE1688}" dt="2024-09-17T14:59:00.711" v="25" actId="20577"/>
        <pc:sldMkLst>
          <pc:docMk/>
          <pc:sldMk cId="1145327832" sldId="256"/>
        </pc:sldMkLst>
        <pc:spChg chg="mod">
          <ac:chgData name="Rich, Katie" userId="3620f8dc-0feb-404a-830b-2bf5ef6469a8" providerId="ADAL" clId="{DB82C909-6E1B-4B72-BB9B-E8393DEE1688}" dt="2024-09-17T14:59:00.711" v="25" actId="20577"/>
          <ac:spMkLst>
            <pc:docMk/>
            <pc:sldMk cId="1145327832" sldId="256"/>
            <ac:spMk id="6" creationId="{CBF8685C-31C0-5F7F-C7B2-FF4742C4CF1D}"/>
          </ac:spMkLst>
        </pc:spChg>
      </pc:sldChg>
      <pc:sldChg chg="modSp mod">
        <pc:chgData name="Rich, Katie" userId="3620f8dc-0feb-404a-830b-2bf5ef6469a8" providerId="ADAL" clId="{DB82C909-6E1B-4B72-BB9B-E8393DEE1688}" dt="2024-09-18T14:57:13.505" v="2148" actId="20577"/>
        <pc:sldMkLst>
          <pc:docMk/>
          <pc:sldMk cId="4059282412" sldId="257"/>
        </pc:sldMkLst>
        <pc:spChg chg="mod">
          <ac:chgData name="Rich, Katie" userId="3620f8dc-0feb-404a-830b-2bf5ef6469a8" providerId="ADAL" clId="{DB82C909-6E1B-4B72-BB9B-E8393DEE1688}" dt="2024-09-18T14:57:13.505" v="2148" actId="20577"/>
          <ac:spMkLst>
            <pc:docMk/>
            <pc:sldMk cId="4059282412" sldId="257"/>
            <ac:spMk id="3" creationId="{3AB68D54-C9CB-A51C-F7EF-F88C2940F6AC}"/>
          </ac:spMkLst>
        </pc:spChg>
      </pc:sldChg>
      <pc:sldChg chg="del">
        <pc:chgData name="Rich, Katie" userId="3620f8dc-0feb-404a-830b-2bf5ef6469a8" providerId="ADAL" clId="{DB82C909-6E1B-4B72-BB9B-E8393DEE1688}" dt="2024-09-17T15:02:03.817" v="527" actId="47"/>
        <pc:sldMkLst>
          <pc:docMk/>
          <pc:sldMk cId="2837504824" sldId="258"/>
        </pc:sldMkLst>
      </pc:sldChg>
      <pc:sldChg chg="modSp mod ord">
        <pc:chgData name="Rich, Katie" userId="3620f8dc-0feb-404a-830b-2bf5ef6469a8" providerId="ADAL" clId="{DB82C909-6E1B-4B72-BB9B-E8393DEE1688}" dt="2024-09-18T15:32:40.401" v="3143" actId="20577"/>
        <pc:sldMkLst>
          <pc:docMk/>
          <pc:sldMk cId="3427160131" sldId="259"/>
        </pc:sldMkLst>
        <pc:spChg chg="mod">
          <ac:chgData name="Rich, Katie" userId="3620f8dc-0feb-404a-830b-2bf5ef6469a8" providerId="ADAL" clId="{DB82C909-6E1B-4B72-BB9B-E8393DEE1688}" dt="2024-09-17T16:08:06.617" v="1825" actId="20577"/>
          <ac:spMkLst>
            <pc:docMk/>
            <pc:sldMk cId="3427160131" sldId="259"/>
            <ac:spMk id="2" creationId="{967D2B8E-8D50-AB0A-15A0-8200D35A505B}"/>
          </ac:spMkLst>
        </pc:spChg>
        <pc:spChg chg="mod">
          <ac:chgData name="Rich, Katie" userId="3620f8dc-0feb-404a-830b-2bf5ef6469a8" providerId="ADAL" clId="{DB82C909-6E1B-4B72-BB9B-E8393DEE1688}" dt="2024-09-18T15:32:40.401" v="3143" actId="20577"/>
          <ac:spMkLst>
            <pc:docMk/>
            <pc:sldMk cId="3427160131" sldId="259"/>
            <ac:spMk id="3" creationId="{5310AB35-C6CE-0821-2C18-4D9831F04C0C}"/>
          </ac:spMkLst>
        </pc:spChg>
      </pc:sldChg>
      <pc:sldChg chg="del">
        <pc:chgData name="Rich, Katie" userId="3620f8dc-0feb-404a-830b-2bf5ef6469a8" providerId="ADAL" clId="{DB82C909-6E1B-4B72-BB9B-E8393DEE1688}" dt="2024-09-17T15:02:05.105" v="528" actId="47"/>
        <pc:sldMkLst>
          <pc:docMk/>
          <pc:sldMk cId="446429280" sldId="260"/>
        </pc:sldMkLst>
      </pc:sldChg>
      <pc:sldChg chg="addSp delSp modSp new mod modClrScheme chgLayout">
        <pc:chgData name="Rich, Katie" userId="3620f8dc-0feb-404a-830b-2bf5ef6469a8" providerId="ADAL" clId="{DB82C909-6E1B-4B72-BB9B-E8393DEE1688}" dt="2024-09-18T14:59:15.279" v="2169" actId="20577"/>
        <pc:sldMkLst>
          <pc:docMk/>
          <pc:sldMk cId="1061531035" sldId="260"/>
        </pc:sldMkLst>
        <pc:spChg chg="del">
          <ac:chgData name="Rich, Katie" userId="3620f8dc-0feb-404a-830b-2bf5ef6469a8" providerId="ADAL" clId="{DB82C909-6E1B-4B72-BB9B-E8393DEE1688}" dt="2024-09-17T15:02:56.573" v="552" actId="700"/>
          <ac:spMkLst>
            <pc:docMk/>
            <pc:sldMk cId="1061531035" sldId="260"/>
            <ac:spMk id="2" creationId="{C91E812C-97BF-BC85-BDAA-2ECB4D440B57}"/>
          </ac:spMkLst>
        </pc:spChg>
        <pc:spChg chg="del">
          <ac:chgData name="Rich, Katie" userId="3620f8dc-0feb-404a-830b-2bf5ef6469a8" providerId="ADAL" clId="{DB82C909-6E1B-4B72-BB9B-E8393DEE1688}" dt="2024-09-17T15:02:56.573" v="552" actId="700"/>
          <ac:spMkLst>
            <pc:docMk/>
            <pc:sldMk cId="1061531035" sldId="260"/>
            <ac:spMk id="3" creationId="{940A57C7-EE75-5B1F-2A79-FC9BBA5F2A68}"/>
          </ac:spMkLst>
        </pc:spChg>
        <pc:spChg chg="del">
          <ac:chgData name="Rich, Katie" userId="3620f8dc-0feb-404a-830b-2bf5ef6469a8" providerId="ADAL" clId="{DB82C909-6E1B-4B72-BB9B-E8393DEE1688}" dt="2024-09-17T15:02:56.573" v="552" actId="700"/>
          <ac:spMkLst>
            <pc:docMk/>
            <pc:sldMk cId="1061531035" sldId="260"/>
            <ac:spMk id="4" creationId="{BA3E10CC-8BDC-DB4C-88E0-33137D674E21}"/>
          </ac:spMkLst>
        </pc:spChg>
        <pc:spChg chg="add mod">
          <ac:chgData name="Rich, Katie" userId="3620f8dc-0feb-404a-830b-2bf5ef6469a8" providerId="ADAL" clId="{DB82C909-6E1B-4B72-BB9B-E8393DEE1688}" dt="2024-09-18T14:59:15.279" v="2169" actId="20577"/>
          <ac:spMkLst>
            <pc:docMk/>
            <pc:sldMk cId="1061531035" sldId="260"/>
            <ac:spMk id="5" creationId="{33DD4023-B922-D93D-4667-E8F95AFCEE50}"/>
          </ac:spMkLst>
        </pc:spChg>
        <pc:spChg chg="add mod">
          <ac:chgData name="Rich, Katie" userId="3620f8dc-0feb-404a-830b-2bf5ef6469a8" providerId="ADAL" clId="{DB82C909-6E1B-4B72-BB9B-E8393DEE1688}" dt="2024-09-18T14:59:09.289" v="2157" actId="20577"/>
          <ac:spMkLst>
            <pc:docMk/>
            <pc:sldMk cId="1061531035" sldId="260"/>
            <ac:spMk id="6" creationId="{D0C23BB5-B108-6CBF-C44A-24A10CD34CD3}"/>
          </ac:spMkLst>
        </pc:spChg>
      </pc:sldChg>
      <pc:sldChg chg="addSp delSp modSp new mod modClrScheme chgLayout">
        <pc:chgData name="Rich, Katie" userId="3620f8dc-0feb-404a-830b-2bf5ef6469a8" providerId="ADAL" clId="{DB82C909-6E1B-4B72-BB9B-E8393DEE1688}" dt="2024-09-18T15:41:36.887" v="3148" actId="1076"/>
        <pc:sldMkLst>
          <pc:docMk/>
          <pc:sldMk cId="990253545" sldId="261"/>
        </pc:sldMkLst>
        <pc:spChg chg="del mod ord">
          <ac:chgData name="Rich, Katie" userId="3620f8dc-0feb-404a-830b-2bf5ef6469a8" providerId="ADAL" clId="{DB82C909-6E1B-4B72-BB9B-E8393DEE1688}" dt="2024-09-17T15:03:51.312" v="612" actId="700"/>
          <ac:spMkLst>
            <pc:docMk/>
            <pc:sldMk cId="990253545" sldId="261"/>
            <ac:spMk id="2" creationId="{1A62745E-0E06-BAE7-EC2F-71D5092FB6FA}"/>
          </ac:spMkLst>
        </pc:spChg>
        <pc:spChg chg="add del mod">
          <ac:chgData name="Rich, Katie" userId="3620f8dc-0feb-404a-830b-2bf5ef6469a8" providerId="ADAL" clId="{DB82C909-6E1B-4B72-BB9B-E8393DEE1688}" dt="2024-09-18T15:41:27.256" v="3145" actId="22"/>
          <ac:spMkLst>
            <pc:docMk/>
            <pc:sldMk cId="990253545" sldId="261"/>
            <ac:spMk id="3" creationId="{004AB7FB-6255-16BB-82D0-210FBB699E52}"/>
          </ac:spMkLst>
        </pc:spChg>
        <pc:spChg chg="del mod ord">
          <ac:chgData name="Rich, Katie" userId="3620f8dc-0feb-404a-830b-2bf5ef6469a8" providerId="ADAL" clId="{DB82C909-6E1B-4B72-BB9B-E8393DEE1688}" dt="2024-09-17T15:03:51.312" v="612" actId="700"/>
          <ac:spMkLst>
            <pc:docMk/>
            <pc:sldMk cId="990253545" sldId="261"/>
            <ac:spMk id="3" creationId="{BDF78E44-A37E-FCEF-79B4-3DC666372824}"/>
          </ac:spMkLst>
        </pc:spChg>
        <pc:spChg chg="mod ord">
          <ac:chgData name="Rich, Katie" userId="3620f8dc-0feb-404a-830b-2bf5ef6469a8" providerId="ADAL" clId="{DB82C909-6E1B-4B72-BB9B-E8393DEE1688}" dt="2024-09-17T15:03:51.312" v="612" actId="700"/>
          <ac:spMkLst>
            <pc:docMk/>
            <pc:sldMk cId="990253545" sldId="261"/>
            <ac:spMk id="4" creationId="{FD36A9F0-20F8-AD0F-D6BF-B32407AA3EF7}"/>
          </ac:spMkLst>
        </pc:spChg>
        <pc:spChg chg="add mod ord">
          <ac:chgData name="Rich, Katie" userId="3620f8dc-0feb-404a-830b-2bf5ef6469a8" providerId="ADAL" clId="{DB82C909-6E1B-4B72-BB9B-E8393DEE1688}" dt="2024-09-18T15:00:05.181" v="2238" actId="20577"/>
          <ac:spMkLst>
            <pc:docMk/>
            <pc:sldMk cId="990253545" sldId="261"/>
            <ac:spMk id="5" creationId="{B25972E7-803F-3FC0-8A31-4B358A449E76}"/>
          </ac:spMkLst>
        </pc:spChg>
        <pc:spChg chg="add del mod ord">
          <ac:chgData name="Rich, Katie" userId="3620f8dc-0feb-404a-830b-2bf5ef6469a8" providerId="ADAL" clId="{DB82C909-6E1B-4B72-BB9B-E8393DEE1688}" dt="2024-09-17T15:04:34.796" v="625" actId="22"/>
          <ac:spMkLst>
            <pc:docMk/>
            <pc:sldMk cId="990253545" sldId="261"/>
            <ac:spMk id="6" creationId="{4B57D799-2504-70B8-5A3C-0A8CFCDDDD0F}"/>
          </ac:spMkLst>
        </pc:spChg>
        <pc:picChg chg="add mod ord">
          <ac:chgData name="Rich, Katie" userId="3620f8dc-0feb-404a-830b-2bf5ef6469a8" providerId="ADAL" clId="{DB82C909-6E1B-4B72-BB9B-E8393DEE1688}" dt="2024-09-18T15:41:36.887" v="3148" actId="1076"/>
          <ac:picMkLst>
            <pc:docMk/>
            <pc:sldMk cId="990253545" sldId="261"/>
            <ac:picMk id="7" creationId="{3ACD317B-BAE7-055D-725E-DAEC8912C368}"/>
          </ac:picMkLst>
        </pc:picChg>
        <pc:picChg chg="add del mod ord">
          <ac:chgData name="Rich, Katie" userId="3620f8dc-0feb-404a-830b-2bf5ef6469a8" providerId="ADAL" clId="{DB82C909-6E1B-4B72-BB9B-E8393DEE1688}" dt="2024-09-18T15:41:00.360" v="3144" actId="478"/>
          <ac:picMkLst>
            <pc:docMk/>
            <pc:sldMk cId="990253545" sldId="261"/>
            <ac:picMk id="8" creationId="{99E3306E-7637-F676-7DBB-33D7E9AF8AB4}"/>
          </ac:picMkLst>
        </pc:picChg>
      </pc:sldChg>
      <pc:sldChg chg="del">
        <pc:chgData name="Rich, Katie" userId="3620f8dc-0feb-404a-830b-2bf5ef6469a8" providerId="ADAL" clId="{DB82C909-6E1B-4B72-BB9B-E8393DEE1688}" dt="2024-09-17T15:02:06.093" v="529" actId="47"/>
        <pc:sldMkLst>
          <pc:docMk/>
          <pc:sldMk cId="3613726872" sldId="261"/>
        </pc:sldMkLst>
      </pc:sldChg>
      <pc:sldChg chg="addSp delSp modSp new del mod">
        <pc:chgData name="Rich, Katie" userId="3620f8dc-0feb-404a-830b-2bf5ef6469a8" providerId="ADAL" clId="{DB82C909-6E1B-4B72-BB9B-E8393DEE1688}" dt="2024-09-18T14:59:22.748" v="2170" actId="47"/>
        <pc:sldMkLst>
          <pc:docMk/>
          <pc:sldMk cId="21833412" sldId="262"/>
        </pc:sldMkLst>
        <pc:spChg chg="mod">
          <ac:chgData name="Rich, Katie" userId="3620f8dc-0feb-404a-830b-2bf5ef6469a8" providerId="ADAL" clId="{DB82C909-6E1B-4B72-BB9B-E8393DEE1688}" dt="2024-09-17T15:06:22.792" v="699" actId="20577"/>
          <ac:spMkLst>
            <pc:docMk/>
            <pc:sldMk cId="21833412" sldId="262"/>
            <ac:spMk id="2" creationId="{E15C02BD-912F-D253-8FE2-0B7D4C0AC6BA}"/>
          </ac:spMkLst>
        </pc:spChg>
        <pc:spChg chg="del">
          <ac:chgData name="Rich, Katie" userId="3620f8dc-0feb-404a-830b-2bf5ef6469a8" providerId="ADAL" clId="{DB82C909-6E1B-4B72-BB9B-E8393DEE1688}" dt="2024-09-17T15:06:48.999" v="700" actId="22"/>
          <ac:spMkLst>
            <pc:docMk/>
            <pc:sldMk cId="21833412" sldId="262"/>
            <ac:spMk id="3" creationId="{9AA39F14-A389-EC98-AA76-9BBAC8D5A4A8}"/>
          </ac:spMkLst>
        </pc:spChg>
        <pc:picChg chg="add mod ord">
          <ac:chgData name="Rich, Katie" userId="3620f8dc-0feb-404a-830b-2bf5ef6469a8" providerId="ADAL" clId="{DB82C909-6E1B-4B72-BB9B-E8393DEE1688}" dt="2024-09-17T15:07:02.467" v="703" actId="14100"/>
          <ac:picMkLst>
            <pc:docMk/>
            <pc:sldMk cId="21833412" sldId="262"/>
            <ac:picMk id="6" creationId="{B0AB32DA-175B-423D-FB6D-1BE59EF73A0A}"/>
          </ac:picMkLst>
        </pc:picChg>
      </pc:sldChg>
      <pc:sldChg chg="del">
        <pc:chgData name="Rich, Katie" userId="3620f8dc-0feb-404a-830b-2bf5ef6469a8" providerId="ADAL" clId="{DB82C909-6E1B-4B72-BB9B-E8393DEE1688}" dt="2024-09-17T15:02:07.396" v="530" actId="47"/>
        <pc:sldMkLst>
          <pc:docMk/>
          <pc:sldMk cId="24802327" sldId="262"/>
        </pc:sldMkLst>
      </pc:sldChg>
      <pc:sldChg chg="addSp delSp modSp new del mod">
        <pc:chgData name="Rich, Katie" userId="3620f8dc-0feb-404a-830b-2bf5ef6469a8" providerId="ADAL" clId="{DB82C909-6E1B-4B72-BB9B-E8393DEE1688}" dt="2024-09-18T14:59:25.905" v="2171" actId="47"/>
        <pc:sldMkLst>
          <pc:docMk/>
          <pc:sldMk cId="2195530597" sldId="263"/>
        </pc:sldMkLst>
        <pc:spChg chg="mod">
          <ac:chgData name="Rich, Katie" userId="3620f8dc-0feb-404a-830b-2bf5ef6469a8" providerId="ADAL" clId="{DB82C909-6E1B-4B72-BB9B-E8393DEE1688}" dt="2024-09-17T15:07:26.802" v="714" actId="20577"/>
          <ac:spMkLst>
            <pc:docMk/>
            <pc:sldMk cId="2195530597" sldId="263"/>
            <ac:spMk id="2" creationId="{D4D22B06-66C9-B6F8-839C-40B425CB7E95}"/>
          </ac:spMkLst>
        </pc:spChg>
        <pc:spChg chg="del">
          <ac:chgData name="Rich, Katie" userId="3620f8dc-0feb-404a-830b-2bf5ef6469a8" providerId="ADAL" clId="{DB82C909-6E1B-4B72-BB9B-E8393DEE1688}" dt="2024-09-17T15:07:59.091" v="715" actId="22"/>
          <ac:spMkLst>
            <pc:docMk/>
            <pc:sldMk cId="2195530597" sldId="263"/>
            <ac:spMk id="3" creationId="{3A02A7CF-BD7B-871A-1CC9-0B352E555D30}"/>
          </ac:spMkLst>
        </pc:spChg>
        <pc:picChg chg="add mod ord">
          <ac:chgData name="Rich, Katie" userId="3620f8dc-0feb-404a-830b-2bf5ef6469a8" providerId="ADAL" clId="{DB82C909-6E1B-4B72-BB9B-E8393DEE1688}" dt="2024-09-17T15:08:10.093" v="718" actId="14100"/>
          <ac:picMkLst>
            <pc:docMk/>
            <pc:sldMk cId="2195530597" sldId="263"/>
            <ac:picMk id="6" creationId="{6CF39D0B-DCFE-7B28-BAB1-D934A29DFE93}"/>
          </ac:picMkLst>
        </pc:picChg>
      </pc:sldChg>
      <pc:sldChg chg="addSp delSp modSp new mod">
        <pc:chgData name="Rich, Katie" userId="3620f8dc-0feb-404a-830b-2bf5ef6469a8" providerId="ADAL" clId="{DB82C909-6E1B-4B72-BB9B-E8393DEE1688}" dt="2024-09-18T15:42:37.681" v="3154" actId="1076"/>
        <pc:sldMkLst>
          <pc:docMk/>
          <pc:sldMk cId="521279707" sldId="264"/>
        </pc:sldMkLst>
        <pc:spChg chg="mod">
          <ac:chgData name="Rich, Katie" userId="3620f8dc-0feb-404a-830b-2bf5ef6469a8" providerId="ADAL" clId="{DB82C909-6E1B-4B72-BB9B-E8393DEE1688}" dt="2024-09-18T15:09:51.670" v="2457" actId="20577"/>
          <ac:spMkLst>
            <pc:docMk/>
            <pc:sldMk cId="521279707" sldId="264"/>
            <ac:spMk id="2" creationId="{0855B382-A6A0-1605-788E-DAE884EB1E25}"/>
          </ac:spMkLst>
        </pc:spChg>
        <pc:spChg chg="del">
          <ac:chgData name="Rich, Katie" userId="3620f8dc-0feb-404a-830b-2bf5ef6469a8" providerId="ADAL" clId="{DB82C909-6E1B-4B72-BB9B-E8393DEE1688}" dt="2024-09-17T15:09:18.139" v="729" actId="22"/>
          <ac:spMkLst>
            <pc:docMk/>
            <pc:sldMk cId="521279707" sldId="264"/>
            <ac:spMk id="3" creationId="{7F14470E-30B8-CADC-150E-854FB768E731}"/>
          </ac:spMkLst>
        </pc:spChg>
        <pc:spChg chg="add del mod">
          <ac:chgData name="Rich, Katie" userId="3620f8dc-0feb-404a-830b-2bf5ef6469a8" providerId="ADAL" clId="{DB82C909-6E1B-4B72-BB9B-E8393DEE1688}" dt="2024-09-18T15:42:21.598" v="3150" actId="22"/>
          <ac:spMkLst>
            <pc:docMk/>
            <pc:sldMk cId="521279707" sldId="264"/>
            <ac:spMk id="5" creationId="{B3E7D473-CFF9-CFB3-1439-814BCDF3BAE4}"/>
          </ac:spMkLst>
        </pc:spChg>
        <pc:picChg chg="add del mod ord">
          <ac:chgData name="Rich, Katie" userId="3620f8dc-0feb-404a-830b-2bf5ef6469a8" providerId="ADAL" clId="{DB82C909-6E1B-4B72-BB9B-E8393DEE1688}" dt="2024-09-18T15:41:46.695" v="3149" actId="478"/>
          <ac:picMkLst>
            <pc:docMk/>
            <pc:sldMk cId="521279707" sldId="264"/>
            <ac:picMk id="6" creationId="{2E6C5506-4E36-A084-A0B4-CB81A75B0F8B}"/>
          </ac:picMkLst>
        </pc:picChg>
        <pc:picChg chg="add mod ord">
          <ac:chgData name="Rich, Katie" userId="3620f8dc-0feb-404a-830b-2bf5ef6469a8" providerId="ADAL" clId="{DB82C909-6E1B-4B72-BB9B-E8393DEE1688}" dt="2024-09-18T15:42:37.681" v="3154" actId="1076"/>
          <ac:picMkLst>
            <pc:docMk/>
            <pc:sldMk cId="521279707" sldId="264"/>
            <ac:picMk id="8" creationId="{1EAEDDA7-1E03-7D0D-006C-83EA67C03CFB}"/>
          </ac:picMkLst>
        </pc:picChg>
      </pc:sldChg>
      <pc:sldChg chg="addSp delSp modSp new del mod">
        <pc:chgData name="Rich, Katie" userId="3620f8dc-0feb-404a-830b-2bf5ef6469a8" providerId="ADAL" clId="{DB82C909-6E1B-4B72-BB9B-E8393DEE1688}" dt="2024-09-18T14:59:29.896" v="2172" actId="47"/>
        <pc:sldMkLst>
          <pc:docMk/>
          <pc:sldMk cId="3601341393" sldId="265"/>
        </pc:sldMkLst>
        <pc:spChg chg="mod">
          <ac:chgData name="Rich, Katie" userId="3620f8dc-0feb-404a-830b-2bf5ef6469a8" providerId="ADAL" clId="{DB82C909-6E1B-4B72-BB9B-E8393DEE1688}" dt="2024-09-17T15:11:19.409" v="742" actId="20577"/>
          <ac:spMkLst>
            <pc:docMk/>
            <pc:sldMk cId="3601341393" sldId="265"/>
            <ac:spMk id="2" creationId="{6F26FC60-B385-488B-B6BF-1CD111BD7073}"/>
          </ac:spMkLst>
        </pc:spChg>
        <pc:spChg chg="del">
          <ac:chgData name="Rich, Katie" userId="3620f8dc-0feb-404a-830b-2bf5ef6469a8" providerId="ADAL" clId="{DB82C909-6E1B-4B72-BB9B-E8393DEE1688}" dt="2024-09-17T15:11:43.621" v="743" actId="22"/>
          <ac:spMkLst>
            <pc:docMk/>
            <pc:sldMk cId="3601341393" sldId="265"/>
            <ac:spMk id="3" creationId="{AE84528C-22B0-B56A-B4E0-5D74137D8499}"/>
          </ac:spMkLst>
        </pc:spChg>
        <pc:picChg chg="add mod ord">
          <ac:chgData name="Rich, Katie" userId="3620f8dc-0feb-404a-830b-2bf5ef6469a8" providerId="ADAL" clId="{DB82C909-6E1B-4B72-BB9B-E8393DEE1688}" dt="2024-09-17T15:11:50.789" v="745" actId="14100"/>
          <ac:picMkLst>
            <pc:docMk/>
            <pc:sldMk cId="3601341393" sldId="265"/>
            <ac:picMk id="6" creationId="{5DE064AE-7490-5F44-2E88-EF299AE2D0B1}"/>
          </ac:picMkLst>
        </pc:picChg>
      </pc:sldChg>
      <pc:sldChg chg="addSp delSp modSp new del mod">
        <pc:chgData name="Rich, Katie" userId="3620f8dc-0feb-404a-830b-2bf5ef6469a8" providerId="ADAL" clId="{DB82C909-6E1B-4B72-BB9B-E8393DEE1688}" dt="2024-09-18T14:59:32.785" v="2173" actId="47"/>
        <pc:sldMkLst>
          <pc:docMk/>
          <pc:sldMk cId="2448560392" sldId="266"/>
        </pc:sldMkLst>
        <pc:spChg chg="mod">
          <ac:chgData name="Rich, Katie" userId="3620f8dc-0feb-404a-830b-2bf5ef6469a8" providerId="ADAL" clId="{DB82C909-6E1B-4B72-BB9B-E8393DEE1688}" dt="2024-09-17T15:12:17.714" v="763" actId="20577"/>
          <ac:spMkLst>
            <pc:docMk/>
            <pc:sldMk cId="2448560392" sldId="266"/>
            <ac:spMk id="2" creationId="{AB674123-54DB-63DA-192B-8B9A22C805E7}"/>
          </ac:spMkLst>
        </pc:spChg>
        <pc:spChg chg="del">
          <ac:chgData name="Rich, Katie" userId="3620f8dc-0feb-404a-830b-2bf5ef6469a8" providerId="ADAL" clId="{DB82C909-6E1B-4B72-BB9B-E8393DEE1688}" dt="2024-09-17T15:12:47.787" v="764" actId="22"/>
          <ac:spMkLst>
            <pc:docMk/>
            <pc:sldMk cId="2448560392" sldId="266"/>
            <ac:spMk id="3" creationId="{79A5A8C5-4CFE-CB6B-5721-96843B76C9C8}"/>
          </ac:spMkLst>
        </pc:spChg>
        <pc:picChg chg="add mod ord">
          <ac:chgData name="Rich, Katie" userId="3620f8dc-0feb-404a-830b-2bf5ef6469a8" providerId="ADAL" clId="{DB82C909-6E1B-4B72-BB9B-E8393DEE1688}" dt="2024-09-17T15:12:55.716" v="766" actId="14100"/>
          <ac:picMkLst>
            <pc:docMk/>
            <pc:sldMk cId="2448560392" sldId="266"/>
            <ac:picMk id="6" creationId="{C97FAC20-3801-6713-CF7F-F29F48A9D8AC}"/>
          </ac:picMkLst>
        </pc:picChg>
      </pc:sldChg>
      <pc:sldChg chg="modSp new mod">
        <pc:chgData name="Rich, Katie" userId="3620f8dc-0feb-404a-830b-2bf5ef6469a8" providerId="ADAL" clId="{DB82C909-6E1B-4B72-BB9B-E8393DEE1688}" dt="2024-09-18T15:21:23.981" v="2862" actId="20577"/>
        <pc:sldMkLst>
          <pc:docMk/>
          <pc:sldMk cId="2135905211" sldId="267"/>
        </pc:sldMkLst>
        <pc:spChg chg="mod">
          <ac:chgData name="Rich, Katie" userId="3620f8dc-0feb-404a-830b-2bf5ef6469a8" providerId="ADAL" clId="{DB82C909-6E1B-4B72-BB9B-E8393DEE1688}" dt="2024-09-17T15:13:11.089" v="774" actId="20577"/>
          <ac:spMkLst>
            <pc:docMk/>
            <pc:sldMk cId="2135905211" sldId="267"/>
            <ac:spMk id="2" creationId="{A10E367D-07A6-67E6-3C0B-710FF7C7D5FD}"/>
          </ac:spMkLst>
        </pc:spChg>
        <pc:spChg chg="mod">
          <ac:chgData name="Rich, Katie" userId="3620f8dc-0feb-404a-830b-2bf5ef6469a8" providerId="ADAL" clId="{DB82C909-6E1B-4B72-BB9B-E8393DEE1688}" dt="2024-09-18T15:21:23.981" v="2862" actId="20577"/>
          <ac:spMkLst>
            <pc:docMk/>
            <pc:sldMk cId="2135905211" sldId="267"/>
            <ac:spMk id="3" creationId="{8F9D0C2F-C264-F790-9162-F6987F5CA2F7}"/>
          </ac:spMkLst>
        </pc:spChg>
      </pc:sldChg>
      <pc:sldChg chg="addSp delSp modSp new del mod modClrScheme chgLayout">
        <pc:chgData name="Rich, Katie" userId="3620f8dc-0feb-404a-830b-2bf5ef6469a8" providerId="ADAL" clId="{DB82C909-6E1B-4B72-BB9B-E8393DEE1688}" dt="2024-09-18T14:59:36.807" v="2174" actId="47"/>
        <pc:sldMkLst>
          <pc:docMk/>
          <pc:sldMk cId="3244786659" sldId="268"/>
        </pc:sldMkLst>
        <pc:spChg chg="del mod ord">
          <ac:chgData name="Rich, Katie" userId="3620f8dc-0feb-404a-830b-2bf5ef6469a8" providerId="ADAL" clId="{DB82C909-6E1B-4B72-BB9B-E8393DEE1688}" dt="2024-09-17T15:19:39.591" v="1487" actId="700"/>
          <ac:spMkLst>
            <pc:docMk/>
            <pc:sldMk cId="3244786659" sldId="268"/>
            <ac:spMk id="2" creationId="{479F3BF4-30F3-72EB-1871-FA918BEAA6D6}"/>
          </ac:spMkLst>
        </pc:spChg>
        <pc:spChg chg="del mod ord">
          <ac:chgData name="Rich, Katie" userId="3620f8dc-0feb-404a-830b-2bf5ef6469a8" providerId="ADAL" clId="{DB82C909-6E1B-4B72-BB9B-E8393DEE1688}" dt="2024-09-17T15:19:39.591" v="1487" actId="700"/>
          <ac:spMkLst>
            <pc:docMk/>
            <pc:sldMk cId="3244786659" sldId="268"/>
            <ac:spMk id="3" creationId="{50F71F7F-FB3E-1D00-B171-B570BFA5634E}"/>
          </ac:spMkLst>
        </pc:spChg>
        <pc:spChg chg="mod ord">
          <ac:chgData name="Rich, Katie" userId="3620f8dc-0feb-404a-830b-2bf5ef6469a8" providerId="ADAL" clId="{DB82C909-6E1B-4B72-BB9B-E8393DEE1688}" dt="2024-09-17T15:19:39.591" v="1487" actId="700"/>
          <ac:spMkLst>
            <pc:docMk/>
            <pc:sldMk cId="3244786659" sldId="268"/>
            <ac:spMk id="4" creationId="{C542830D-6AF8-9F8B-B2A7-4F19D2FD5001}"/>
          </ac:spMkLst>
        </pc:spChg>
        <pc:spChg chg="add del mod ord">
          <ac:chgData name="Rich, Katie" userId="3620f8dc-0feb-404a-830b-2bf5ef6469a8" providerId="ADAL" clId="{DB82C909-6E1B-4B72-BB9B-E8393DEE1688}" dt="2024-09-17T15:20:42.556" v="1512" actId="21"/>
          <ac:spMkLst>
            <pc:docMk/>
            <pc:sldMk cId="3244786659" sldId="268"/>
            <ac:spMk id="5" creationId="{CC4FA847-761D-58F1-468A-890FA32DF00D}"/>
          </ac:spMkLst>
        </pc:spChg>
        <pc:spChg chg="add mod ord">
          <ac:chgData name="Rich, Katie" userId="3620f8dc-0feb-404a-830b-2bf5ef6469a8" providerId="ADAL" clId="{DB82C909-6E1B-4B72-BB9B-E8393DEE1688}" dt="2024-09-17T15:20:45.181" v="1513" actId="20577"/>
          <ac:spMkLst>
            <pc:docMk/>
            <pc:sldMk cId="3244786659" sldId="268"/>
            <ac:spMk id="6" creationId="{71C23A28-49A7-9815-327B-0D49BD471C03}"/>
          </ac:spMkLst>
        </pc:spChg>
      </pc:sldChg>
      <pc:sldChg chg="addSp delSp modSp new del mod modClrScheme chgLayout">
        <pc:chgData name="Rich, Katie" userId="3620f8dc-0feb-404a-830b-2bf5ef6469a8" providerId="ADAL" clId="{DB82C909-6E1B-4B72-BB9B-E8393DEE1688}" dt="2024-09-18T14:59:39.494" v="2175" actId="47"/>
        <pc:sldMkLst>
          <pc:docMk/>
          <pc:sldMk cId="2220262311" sldId="269"/>
        </pc:sldMkLst>
        <pc:spChg chg="del mod ord">
          <ac:chgData name="Rich, Katie" userId="3620f8dc-0feb-404a-830b-2bf5ef6469a8" providerId="ADAL" clId="{DB82C909-6E1B-4B72-BB9B-E8393DEE1688}" dt="2024-09-17T15:20:57.342" v="1515" actId="700"/>
          <ac:spMkLst>
            <pc:docMk/>
            <pc:sldMk cId="2220262311" sldId="269"/>
            <ac:spMk id="2" creationId="{D259AFDD-94D7-0D2C-94DC-F03C8B8F180D}"/>
          </ac:spMkLst>
        </pc:spChg>
        <pc:spChg chg="del mod ord">
          <ac:chgData name="Rich, Katie" userId="3620f8dc-0feb-404a-830b-2bf5ef6469a8" providerId="ADAL" clId="{DB82C909-6E1B-4B72-BB9B-E8393DEE1688}" dt="2024-09-17T15:20:57.342" v="1515" actId="700"/>
          <ac:spMkLst>
            <pc:docMk/>
            <pc:sldMk cId="2220262311" sldId="269"/>
            <ac:spMk id="3" creationId="{8F4A0944-14A8-1EBE-667C-81799A429FD7}"/>
          </ac:spMkLst>
        </pc:spChg>
        <pc:spChg chg="mod ord">
          <ac:chgData name="Rich, Katie" userId="3620f8dc-0feb-404a-830b-2bf5ef6469a8" providerId="ADAL" clId="{DB82C909-6E1B-4B72-BB9B-E8393DEE1688}" dt="2024-09-17T15:20:57.342" v="1515" actId="700"/>
          <ac:spMkLst>
            <pc:docMk/>
            <pc:sldMk cId="2220262311" sldId="269"/>
            <ac:spMk id="4" creationId="{0C4DF0C9-7BBC-93C3-A225-7B2000BEBA09}"/>
          </ac:spMkLst>
        </pc:spChg>
        <pc:spChg chg="add mod ord">
          <ac:chgData name="Rich, Katie" userId="3620f8dc-0feb-404a-830b-2bf5ef6469a8" providerId="ADAL" clId="{DB82C909-6E1B-4B72-BB9B-E8393DEE1688}" dt="2024-09-17T15:21:13.060" v="1546" actId="20577"/>
          <ac:spMkLst>
            <pc:docMk/>
            <pc:sldMk cId="2220262311" sldId="269"/>
            <ac:spMk id="5" creationId="{F4E1E686-3AA1-49E0-674D-FD1F9DE43B65}"/>
          </ac:spMkLst>
        </pc:spChg>
        <pc:spChg chg="add mod ord">
          <ac:chgData name="Rich, Katie" userId="3620f8dc-0feb-404a-830b-2bf5ef6469a8" providerId="ADAL" clId="{DB82C909-6E1B-4B72-BB9B-E8393DEE1688}" dt="2024-09-17T16:04:31.750" v="1688" actId="20577"/>
          <ac:spMkLst>
            <pc:docMk/>
            <pc:sldMk cId="2220262311" sldId="269"/>
            <ac:spMk id="6" creationId="{899DC6D4-B198-D62B-31D5-FD6EDF3DA03E}"/>
          </ac:spMkLst>
        </pc:spChg>
      </pc:sldChg>
      <pc:sldChg chg="addSp delSp modSp new mod modClrScheme chgLayout">
        <pc:chgData name="Rich, Katie" userId="3620f8dc-0feb-404a-830b-2bf5ef6469a8" providerId="ADAL" clId="{DB82C909-6E1B-4B72-BB9B-E8393DEE1688}" dt="2024-09-17T16:08:49.547" v="1856" actId="20577"/>
        <pc:sldMkLst>
          <pc:docMk/>
          <pc:sldMk cId="2244264799" sldId="270"/>
        </pc:sldMkLst>
        <pc:spChg chg="del mod ord">
          <ac:chgData name="Rich, Katie" userId="3620f8dc-0feb-404a-830b-2bf5ef6469a8" providerId="ADAL" clId="{DB82C909-6E1B-4B72-BB9B-E8393DEE1688}" dt="2024-09-17T16:08:25.730" v="1827" actId="700"/>
          <ac:spMkLst>
            <pc:docMk/>
            <pc:sldMk cId="2244264799" sldId="270"/>
            <ac:spMk id="2" creationId="{BB6FA9CD-EFE5-5AB0-8814-CEC6FE2D0E3A}"/>
          </ac:spMkLst>
        </pc:spChg>
        <pc:spChg chg="del mod ord">
          <ac:chgData name="Rich, Katie" userId="3620f8dc-0feb-404a-830b-2bf5ef6469a8" providerId="ADAL" clId="{DB82C909-6E1B-4B72-BB9B-E8393DEE1688}" dt="2024-09-17T16:08:25.730" v="1827" actId="700"/>
          <ac:spMkLst>
            <pc:docMk/>
            <pc:sldMk cId="2244264799" sldId="270"/>
            <ac:spMk id="3" creationId="{5237A316-AB04-7942-B3AC-C8AC17BE5A37}"/>
          </ac:spMkLst>
        </pc:spChg>
        <pc:spChg chg="mod ord">
          <ac:chgData name="Rich, Katie" userId="3620f8dc-0feb-404a-830b-2bf5ef6469a8" providerId="ADAL" clId="{DB82C909-6E1B-4B72-BB9B-E8393DEE1688}" dt="2024-09-17T16:08:25.730" v="1827" actId="700"/>
          <ac:spMkLst>
            <pc:docMk/>
            <pc:sldMk cId="2244264799" sldId="270"/>
            <ac:spMk id="4" creationId="{A5A61476-D375-EDA7-7B75-69767A454D7B}"/>
          </ac:spMkLst>
        </pc:spChg>
        <pc:spChg chg="add del mod ord">
          <ac:chgData name="Rich, Katie" userId="3620f8dc-0feb-404a-830b-2bf5ef6469a8" providerId="ADAL" clId="{DB82C909-6E1B-4B72-BB9B-E8393DEE1688}" dt="2024-09-17T16:08:46.924" v="1855" actId="21"/>
          <ac:spMkLst>
            <pc:docMk/>
            <pc:sldMk cId="2244264799" sldId="270"/>
            <ac:spMk id="5" creationId="{EF18FE57-B078-88B3-F572-7A67BA50A815}"/>
          </ac:spMkLst>
        </pc:spChg>
        <pc:spChg chg="add mod ord">
          <ac:chgData name="Rich, Katie" userId="3620f8dc-0feb-404a-830b-2bf5ef6469a8" providerId="ADAL" clId="{DB82C909-6E1B-4B72-BB9B-E8393DEE1688}" dt="2024-09-17T16:08:49.547" v="1856" actId="20577"/>
          <ac:spMkLst>
            <pc:docMk/>
            <pc:sldMk cId="2244264799" sldId="270"/>
            <ac:spMk id="6" creationId="{9DDD5FB3-ED48-AE2D-A2E4-FE2CA8C99A05}"/>
          </ac:spMkLst>
        </pc:spChg>
      </pc:sldChg>
      <pc:sldChg chg="addSp delSp modSp new mod">
        <pc:chgData name="Rich, Katie" userId="3620f8dc-0feb-404a-830b-2bf5ef6469a8" providerId="ADAL" clId="{DB82C909-6E1B-4B72-BB9B-E8393DEE1688}" dt="2024-09-18T15:04:55.190" v="2316" actId="20577"/>
        <pc:sldMkLst>
          <pc:docMk/>
          <pc:sldMk cId="2523815276" sldId="271"/>
        </pc:sldMkLst>
        <pc:spChg chg="mod">
          <ac:chgData name="Rich, Katie" userId="3620f8dc-0feb-404a-830b-2bf5ef6469a8" providerId="ADAL" clId="{DB82C909-6E1B-4B72-BB9B-E8393DEE1688}" dt="2024-09-18T15:00:28.221" v="2274" actId="20577"/>
          <ac:spMkLst>
            <pc:docMk/>
            <pc:sldMk cId="2523815276" sldId="271"/>
            <ac:spMk id="2" creationId="{7EC0898B-C6FD-D086-3DAD-DE50E6C6DAE0}"/>
          </ac:spMkLst>
        </pc:spChg>
        <pc:spChg chg="del">
          <ac:chgData name="Rich, Katie" userId="3620f8dc-0feb-404a-830b-2bf5ef6469a8" providerId="ADAL" clId="{DB82C909-6E1B-4B72-BB9B-E8393DEE1688}" dt="2024-09-18T15:00:51.763" v="2275" actId="22"/>
          <ac:spMkLst>
            <pc:docMk/>
            <pc:sldMk cId="2523815276" sldId="271"/>
            <ac:spMk id="3" creationId="{243DE519-0325-3C0C-4AC5-B04C9D6D6EFC}"/>
          </ac:spMkLst>
        </pc:spChg>
        <pc:spChg chg="mod">
          <ac:chgData name="Rich, Katie" userId="3620f8dc-0feb-404a-830b-2bf5ef6469a8" providerId="ADAL" clId="{DB82C909-6E1B-4B72-BB9B-E8393DEE1688}" dt="2024-09-18T15:04:55.190" v="2316" actId="20577"/>
          <ac:spMkLst>
            <pc:docMk/>
            <pc:sldMk cId="2523815276" sldId="271"/>
            <ac:spMk id="4" creationId="{F8A1D877-9DCB-3BF9-E7B5-9E7E813BAC2F}"/>
          </ac:spMkLst>
        </pc:spChg>
        <pc:picChg chg="add mod ord">
          <ac:chgData name="Rich, Katie" userId="3620f8dc-0feb-404a-830b-2bf5ef6469a8" providerId="ADAL" clId="{DB82C909-6E1B-4B72-BB9B-E8393DEE1688}" dt="2024-09-18T15:00:59.303" v="2277" actId="14100"/>
          <ac:picMkLst>
            <pc:docMk/>
            <pc:sldMk cId="2523815276" sldId="271"/>
            <ac:picMk id="6" creationId="{5142F3CA-40A6-57A7-B78D-4795E45A99CC}"/>
          </ac:picMkLst>
        </pc:picChg>
        <pc:inkChg chg="add">
          <ac:chgData name="Rich, Katie" userId="3620f8dc-0feb-404a-830b-2bf5ef6469a8" providerId="ADAL" clId="{DB82C909-6E1B-4B72-BB9B-E8393DEE1688}" dt="2024-09-18T15:03:58.606" v="2278" actId="9405"/>
          <ac:inkMkLst>
            <pc:docMk/>
            <pc:sldMk cId="2523815276" sldId="271"/>
            <ac:inkMk id="7" creationId="{C1752635-8E94-2D5F-221A-03B6AF31C225}"/>
          </ac:inkMkLst>
        </pc:inkChg>
      </pc:sldChg>
      <pc:sldChg chg="addSp delSp modSp new mod">
        <pc:chgData name="Rich, Katie" userId="3620f8dc-0feb-404a-830b-2bf5ef6469a8" providerId="ADAL" clId="{DB82C909-6E1B-4B72-BB9B-E8393DEE1688}" dt="2024-09-18T15:08:34.403" v="2431" actId="20577"/>
        <pc:sldMkLst>
          <pc:docMk/>
          <pc:sldMk cId="3258697139" sldId="272"/>
        </pc:sldMkLst>
        <pc:spChg chg="mod">
          <ac:chgData name="Rich, Katie" userId="3620f8dc-0feb-404a-830b-2bf5ef6469a8" providerId="ADAL" clId="{DB82C909-6E1B-4B72-BB9B-E8393DEE1688}" dt="2024-09-18T15:06:46.969" v="2352" actId="20577"/>
          <ac:spMkLst>
            <pc:docMk/>
            <pc:sldMk cId="3258697139" sldId="272"/>
            <ac:spMk id="2" creationId="{D3512CF5-5B33-E1A3-BD48-92D983BF38BD}"/>
          </ac:spMkLst>
        </pc:spChg>
        <pc:spChg chg="del">
          <ac:chgData name="Rich, Katie" userId="3620f8dc-0feb-404a-830b-2bf5ef6469a8" providerId="ADAL" clId="{DB82C909-6E1B-4B72-BB9B-E8393DEE1688}" dt="2024-09-18T15:07:48.078" v="2353" actId="22"/>
          <ac:spMkLst>
            <pc:docMk/>
            <pc:sldMk cId="3258697139" sldId="272"/>
            <ac:spMk id="3" creationId="{4E9DE5C3-DC9C-80D4-8CBF-1E7A6B41BF02}"/>
          </ac:spMkLst>
        </pc:spChg>
        <pc:spChg chg="mod">
          <ac:chgData name="Rich, Katie" userId="3620f8dc-0feb-404a-830b-2bf5ef6469a8" providerId="ADAL" clId="{DB82C909-6E1B-4B72-BB9B-E8393DEE1688}" dt="2024-09-18T15:08:34.403" v="2431" actId="20577"/>
          <ac:spMkLst>
            <pc:docMk/>
            <pc:sldMk cId="3258697139" sldId="272"/>
            <ac:spMk id="4" creationId="{78247BF6-F844-4CF8-5E60-120B85FC19D9}"/>
          </ac:spMkLst>
        </pc:spChg>
        <pc:picChg chg="add mod ord">
          <ac:chgData name="Rich, Katie" userId="3620f8dc-0feb-404a-830b-2bf5ef6469a8" providerId="ADAL" clId="{DB82C909-6E1B-4B72-BB9B-E8393DEE1688}" dt="2024-09-18T15:08:04.632" v="2358" actId="1076"/>
          <ac:picMkLst>
            <pc:docMk/>
            <pc:sldMk cId="3258697139" sldId="272"/>
            <ac:picMk id="6" creationId="{7917084B-ACA7-38D8-C2BE-9D5169EC4877}"/>
          </ac:picMkLst>
        </pc:picChg>
      </pc:sldChg>
      <pc:sldChg chg="addSp delSp modSp new mod modClrScheme chgLayout">
        <pc:chgData name="Rich, Katie" userId="3620f8dc-0feb-404a-830b-2bf5ef6469a8" providerId="ADAL" clId="{DB82C909-6E1B-4B72-BB9B-E8393DEE1688}" dt="2024-09-18T15:09:35.304" v="2452" actId="122"/>
        <pc:sldMkLst>
          <pc:docMk/>
          <pc:sldMk cId="1824113234" sldId="273"/>
        </pc:sldMkLst>
        <pc:spChg chg="del mod ord">
          <ac:chgData name="Rich, Katie" userId="3620f8dc-0feb-404a-830b-2bf5ef6469a8" providerId="ADAL" clId="{DB82C909-6E1B-4B72-BB9B-E8393DEE1688}" dt="2024-09-18T15:09:13.770" v="2433" actId="700"/>
          <ac:spMkLst>
            <pc:docMk/>
            <pc:sldMk cId="1824113234" sldId="273"/>
            <ac:spMk id="2" creationId="{CD426ECF-0F5B-8CB1-210D-82356FF71BC2}"/>
          </ac:spMkLst>
        </pc:spChg>
        <pc:spChg chg="del mod ord">
          <ac:chgData name="Rich, Katie" userId="3620f8dc-0feb-404a-830b-2bf5ef6469a8" providerId="ADAL" clId="{DB82C909-6E1B-4B72-BB9B-E8393DEE1688}" dt="2024-09-18T15:09:13.770" v="2433" actId="700"/>
          <ac:spMkLst>
            <pc:docMk/>
            <pc:sldMk cId="1824113234" sldId="273"/>
            <ac:spMk id="3" creationId="{55E80645-D881-EB64-68DC-F79494E5E409}"/>
          </ac:spMkLst>
        </pc:spChg>
        <pc:spChg chg="mod ord">
          <ac:chgData name="Rich, Katie" userId="3620f8dc-0feb-404a-830b-2bf5ef6469a8" providerId="ADAL" clId="{DB82C909-6E1B-4B72-BB9B-E8393DEE1688}" dt="2024-09-18T15:09:13.770" v="2433" actId="700"/>
          <ac:spMkLst>
            <pc:docMk/>
            <pc:sldMk cId="1824113234" sldId="273"/>
            <ac:spMk id="4" creationId="{9BE42D00-0988-9A43-6B34-B3FB9C177BD9}"/>
          </ac:spMkLst>
        </pc:spChg>
        <pc:spChg chg="add mod ord">
          <ac:chgData name="Rich, Katie" userId="3620f8dc-0feb-404a-830b-2bf5ef6469a8" providerId="ADAL" clId="{DB82C909-6E1B-4B72-BB9B-E8393DEE1688}" dt="2024-09-18T15:09:35.304" v="2452" actId="122"/>
          <ac:spMkLst>
            <pc:docMk/>
            <pc:sldMk cId="1824113234" sldId="273"/>
            <ac:spMk id="5" creationId="{F1F85747-AF09-7A52-026A-2501C50E3DB5}"/>
          </ac:spMkLst>
        </pc:spChg>
        <pc:spChg chg="add mod ord">
          <ac:chgData name="Rich, Katie" userId="3620f8dc-0feb-404a-830b-2bf5ef6469a8" providerId="ADAL" clId="{DB82C909-6E1B-4B72-BB9B-E8393DEE1688}" dt="2024-09-18T15:09:32.224" v="2451" actId="122"/>
          <ac:spMkLst>
            <pc:docMk/>
            <pc:sldMk cId="1824113234" sldId="273"/>
            <ac:spMk id="6" creationId="{53AC14E6-440E-7C5B-743B-3B03022C2E58}"/>
          </ac:spMkLst>
        </pc:spChg>
      </pc:sldChg>
      <pc:sldChg chg="addSp delSp modSp new mod">
        <pc:chgData name="Rich, Katie" userId="3620f8dc-0feb-404a-830b-2bf5ef6469a8" providerId="ADAL" clId="{DB82C909-6E1B-4B72-BB9B-E8393DEE1688}" dt="2024-09-18T15:11:56.954" v="2466" actId="14100"/>
        <pc:sldMkLst>
          <pc:docMk/>
          <pc:sldMk cId="1696029210" sldId="274"/>
        </pc:sldMkLst>
        <pc:spChg chg="mod">
          <ac:chgData name="Rich, Katie" userId="3620f8dc-0feb-404a-830b-2bf5ef6469a8" providerId="ADAL" clId="{DB82C909-6E1B-4B72-BB9B-E8393DEE1688}" dt="2024-09-18T15:09:59.265" v="2463" actId="20577"/>
          <ac:spMkLst>
            <pc:docMk/>
            <pc:sldMk cId="1696029210" sldId="274"/>
            <ac:spMk id="2" creationId="{FE15AC71-EF52-276B-9C99-4E10631D5D3C}"/>
          </ac:spMkLst>
        </pc:spChg>
        <pc:spChg chg="del">
          <ac:chgData name="Rich, Katie" userId="3620f8dc-0feb-404a-830b-2bf5ef6469a8" providerId="ADAL" clId="{DB82C909-6E1B-4B72-BB9B-E8393DEE1688}" dt="2024-09-18T15:11:49.737" v="2464" actId="22"/>
          <ac:spMkLst>
            <pc:docMk/>
            <pc:sldMk cId="1696029210" sldId="274"/>
            <ac:spMk id="3" creationId="{EC460073-4BB8-CE2E-48DE-82E5C910EA9E}"/>
          </ac:spMkLst>
        </pc:spChg>
        <pc:picChg chg="add mod ord">
          <ac:chgData name="Rich, Katie" userId="3620f8dc-0feb-404a-830b-2bf5ef6469a8" providerId="ADAL" clId="{DB82C909-6E1B-4B72-BB9B-E8393DEE1688}" dt="2024-09-18T15:11:56.954" v="2466" actId="14100"/>
          <ac:picMkLst>
            <pc:docMk/>
            <pc:sldMk cId="1696029210" sldId="274"/>
            <ac:picMk id="6" creationId="{426ACEE7-7BBC-14AF-31E6-A9AD3BF249E9}"/>
          </ac:picMkLst>
        </pc:picChg>
      </pc:sldChg>
      <pc:sldChg chg="addSp delSp modSp new mod">
        <pc:chgData name="Rich, Katie" userId="3620f8dc-0feb-404a-830b-2bf5ef6469a8" providerId="ADAL" clId="{DB82C909-6E1B-4B72-BB9B-E8393DEE1688}" dt="2024-09-18T15:14:51.452" v="2477" actId="14100"/>
        <pc:sldMkLst>
          <pc:docMk/>
          <pc:sldMk cId="3049599767" sldId="275"/>
        </pc:sldMkLst>
        <pc:spChg chg="mod">
          <ac:chgData name="Rich, Katie" userId="3620f8dc-0feb-404a-830b-2bf5ef6469a8" providerId="ADAL" clId="{DB82C909-6E1B-4B72-BB9B-E8393DEE1688}" dt="2024-09-18T15:13:35.045" v="2472" actId="20577"/>
          <ac:spMkLst>
            <pc:docMk/>
            <pc:sldMk cId="3049599767" sldId="275"/>
            <ac:spMk id="2" creationId="{A2E2246C-F64C-0C10-EEC8-C03A9953D5C7}"/>
          </ac:spMkLst>
        </pc:spChg>
        <pc:spChg chg="del">
          <ac:chgData name="Rich, Katie" userId="3620f8dc-0feb-404a-830b-2bf5ef6469a8" providerId="ADAL" clId="{DB82C909-6E1B-4B72-BB9B-E8393DEE1688}" dt="2024-09-18T15:13:59.433" v="2473" actId="22"/>
          <ac:spMkLst>
            <pc:docMk/>
            <pc:sldMk cId="3049599767" sldId="275"/>
            <ac:spMk id="3" creationId="{AF27F677-CC7C-012E-7284-AC1449E16D05}"/>
          </ac:spMkLst>
        </pc:spChg>
        <pc:picChg chg="add mod ord">
          <ac:chgData name="Rich, Katie" userId="3620f8dc-0feb-404a-830b-2bf5ef6469a8" providerId="ADAL" clId="{DB82C909-6E1B-4B72-BB9B-E8393DEE1688}" dt="2024-09-18T15:14:51.452" v="2477" actId="14100"/>
          <ac:picMkLst>
            <pc:docMk/>
            <pc:sldMk cId="3049599767" sldId="275"/>
            <ac:picMk id="6" creationId="{6F8F3F34-6381-0D41-A8D9-A772FC801A21}"/>
          </ac:picMkLst>
        </pc:picChg>
      </pc:sldChg>
      <pc:sldChg chg="addSp delSp modSp new mod modClrScheme chgLayout">
        <pc:chgData name="Rich, Katie" userId="3620f8dc-0feb-404a-830b-2bf5ef6469a8" providerId="ADAL" clId="{DB82C909-6E1B-4B72-BB9B-E8393DEE1688}" dt="2024-09-18T15:19:43.981" v="2799" actId="20577"/>
        <pc:sldMkLst>
          <pc:docMk/>
          <pc:sldMk cId="1369290458" sldId="276"/>
        </pc:sldMkLst>
        <pc:spChg chg="del mod ord">
          <ac:chgData name="Rich, Katie" userId="3620f8dc-0feb-404a-830b-2bf5ef6469a8" providerId="ADAL" clId="{DB82C909-6E1B-4B72-BB9B-E8393DEE1688}" dt="2024-09-18T15:19:29.029" v="2789" actId="700"/>
          <ac:spMkLst>
            <pc:docMk/>
            <pc:sldMk cId="1369290458" sldId="276"/>
            <ac:spMk id="2" creationId="{25955CD5-BAD7-7C4E-973E-74863C13530D}"/>
          </ac:spMkLst>
        </pc:spChg>
        <pc:spChg chg="del mod ord">
          <ac:chgData name="Rich, Katie" userId="3620f8dc-0feb-404a-830b-2bf5ef6469a8" providerId="ADAL" clId="{DB82C909-6E1B-4B72-BB9B-E8393DEE1688}" dt="2024-09-18T15:19:29.029" v="2789" actId="700"/>
          <ac:spMkLst>
            <pc:docMk/>
            <pc:sldMk cId="1369290458" sldId="276"/>
            <ac:spMk id="3" creationId="{680E478A-ED7C-1C75-3A89-C9DD49233424}"/>
          </ac:spMkLst>
        </pc:spChg>
        <pc:spChg chg="mod ord">
          <ac:chgData name="Rich, Katie" userId="3620f8dc-0feb-404a-830b-2bf5ef6469a8" providerId="ADAL" clId="{DB82C909-6E1B-4B72-BB9B-E8393DEE1688}" dt="2024-09-18T15:19:29.029" v="2789" actId="700"/>
          <ac:spMkLst>
            <pc:docMk/>
            <pc:sldMk cId="1369290458" sldId="276"/>
            <ac:spMk id="4" creationId="{98108315-AFA1-B4C4-1FA3-CF7AC2540C07}"/>
          </ac:spMkLst>
        </pc:spChg>
        <pc:spChg chg="add del mod ord">
          <ac:chgData name="Rich, Katie" userId="3620f8dc-0feb-404a-830b-2bf5ef6469a8" providerId="ADAL" clId="{DB82C909-6E1B-4B72-BB9B-E8393DEE1688}" dt="2024-09-18T15:19:42.536" v="2798" actId="21"/>
          <ac:spMkLst>
            <pc:docMk/>
            <pc:sldMk cId="1369290458" sldId="276"/>
            <ac:spMk id="5" creationId="{88DF04E5-EAE1-59F2-58A3-1C5B38EA10D2}"/>
          </ac:spMkLst>
        </pc:spChg>
        <pc:spChg chg="add mod ord">
          <ac:chgData name="Rich, Katie" userId="3620f8dc-0feb-404a-830b-2bf5ef6469a8" providerId="ADAL" clId="{DB82C909-6E1B-4B72-BB9B-E8393DEE1688}" dt="2024-09-18T15:19:43.981" v="2799" actId="20577"/>
          <ac:spMkLst>
            <pc:docMk/>
            <pc:sldMk cId="1369290458" sldId="276"/>
            <ac:spMk id="6" creationId="{BCC40BE2-CDD8-0578-E70F-C35D694C80BE}"/>
          </ac:spMkLst>
        </pc:spChg>
      </pc:sldChg>
      <pc:sldChg chg="addSp delSp modSp new mod modClrScheme chgLayout">
        <pc:chgData name="Rich, Katie" userId="3620f8dc-0feb-404a-830b-2bf5ef6469a8" providerId="ADAL" clId="{DB82C909-6E1B-4B72-BB9B-E8393DEE1688}" dt="2024-09-18T15:20:33.142" v="2845" actId="122"/>
        <pc:sldMkLst>
          <pc:docMk/>
          <pc:sldMk cId="689961107" sldId="277"/>
        </pc:sldMkLst>
        <pc:spChg chg="del mod ord">
          <ac:chgData name="Rich, Katie" userId="3620f8dc-0feb-404a-830b-2bf5ef6469a8" providerId="ADAL" clId="{DB82C909-6E1B-4B72-BB9B-E8393DEE1688}" dt="2024-09-18T15:19:54.256" v="2801" actId="700"/>
          <ac:spMkLst>
            <pc:docMk/>
            <pc:sldMk cId="689961107" sldId="277"/>
            <ac:spMk id="2" creationId="{00B0B260-A9D6-D402-505B-8EA3FC831CD3}"/>
          </ac:spMkLst>
        </pc:spChg>
        <pc:spChg chg="del mod ord">
          <ac:chgData name="Rich, Katie" userId="3620f8dc-0feb-404a-830b-2bf5ef6469a8" providerId="ADAL" clId="{DB82C909-6E1B-4B72-BB9B-E8393DEE1688}" dt="2024-09-18T15:19:54.256" v="2801" actId="700"/>
          <ac:spMkLst>
            <pc:docMk/>
            <pc:sldMk cId="689961107" sldId="277"/>
            <ac:spMk id="3" creationId="{7DB8046A-76E3-6D89-B101-837917D1CC1B}"/>
          </ac:spMkLst>
        </pc:spChg>
        <pc:spChg chg="mod ord">
          <ac:chgData name="Rich, Katie" userId="3620f8dc-0feb-404a-830b-2bf5ef6469a8" providerId="ADAL" clId="{DB82C909-6E1B-4B72-BB9B-E8393DEE1688}" dt="2024-09-18T15:19:54.256" v="2801" actId="700"/>
          <ac:spMkLst>
            <pc:docMk/>
            <pc:sldMk cId="689961107" sldId="277"/>
            <ac:spMk id="4" creationId="{0EAC3BD0-7A4F-53C9-EFB3-598852895CAC}"/>
          </ac:spMkLst>
        </pc:spChg>
        <pc:spChg chg="add mod ord">
          <ac:chgData name="Rich, Katie" userId="3620f8dc-0feb-404a-830b-2bf5ef6469a8" providerId="ADAL" clId="{DB82C909-6E1B-4B72-BB9B-E8393DEE1688}" dt="2024-09-18T15:20:33.142" v="2845" actId="122"/>
          <ac:spMkLst>
            <pc:docMk/>
            <pc:sldMk cId="689961107" sldId="277"/>
            <ac:spMk id="5" creationId="{27BC636F-3A25-A178-3417-9AC60EFC3486}"/>
          </ac:spMkLst>
        </pc:spChg>
        <pc:spChg chg="add mod ord">
          <ac:chgData name="Rich, Katie" userId="3620f8dc-0feb-404a-830b-2bf5ef6469a8" providerId="ADAL" clId="{DB82C909-6E1B-4B72-BB9B-E8393DEE1688}" dt="2024-09-18T15:20:29.880" v="2844" actId="122"/>
          <ac:spMkLst>
            <pc:docMk/>
            <pc:sldMk cId="689961107" sldId="277"/>
            <ac:spMk id="6" creationId="{8DEA768E-FDA1-88DC-D271-C18DC72E631E}"/>
          </ac:spMkLst>
        </pc:spChg>
      </pc:sldChg>
      <pc:sldChg chg="addSp delSp modSp new mod setBg modClrScheme delDesignElem chgLayout">
        <pc:chgData name="Rich, Katie" userId="3620f8dc-0feb-404a-830b-2bf5ef6469a8" providerId="ADAL" clId="{DB82C909-6E1B-4B72-BB9B-E8393DEE1688}" dt="2024-09-20T21:40:57.946" v="3161" actId="1076"/>
        <pc:sldMkLst>
          <pc:docMk/>
          <pc:sldMk cId="1617322700" sldId="278"/>
        </pc:sldMkLst>
        <pc:spChg chg="del mod ord">
          <ac:chgData name="Rich, Katie" userId="3620f8dc-0feb-404a-830b-2bf5ef6469a8" providerId="ADAL" clId="{DB82C909-6E1B-4B72-BB9B-E8393DEE1688}" dt="2024-09-18T15:21:37.683" v="2864" actId="700"/>
          <ac:spMkLst>
            <pc:docMk/>
            <pc:sldMk cId="1617322700" sldId="278"/>
            <ac:spMk id="2" creationId="{DA8ABA8D-DE44-89E2-5626-8E2B43D41EB6}"/>
          </ac:spMkLst>
        </pc:spChg>
        <pc:spChg chg="del mod ord">
          <ac:chgData name="Rich, Katie" userId="3620f8dc-0feb-404a-830b-2bf5ef6469a8" providerId="ADAL" clId="{DB82C909-6E1B-4B72-BB9B-E8393DEE1688}" dt="2024-09-18T15:21:37.683" v="2864" actId="700"/>
          <ac:spMkLst>
            <pc:docMk/>
            <pc:sldMk cId="1617322700" sldId="278"/>
            <ac:spMk id="3" creationId="{3CB45406-4A7E-7C0B-1323-FD310D0EA097}"/>
          </ac:spMkLst>
        </pc:spChg>
        <pc:spChg chg="add del mod ord">
          <ac:chgData name="Rich, Katie" userId="3620f8dc-0feb-404a-830b-2bf5ef6469a8" providerId="ADAL" clId="{DB82C909-6E1B-4B72-BB9B-E8393DEE1688}" dt="2024-09-20T21:40:30.413" v="3156"/>
          <ac:spMkLst>
            <pc:docMk/>
            <pc:sldMk cId="1617322700" sldId="278"/>
            <ac:spMk id="3" creationId="{67119316-1C09-7012-6E3D-98538D3C0609}"/>
          </ac:spMkLst>
        </pc:spChg>
        <pc:spChg chg="mod ord">
          <ac:chgData name="Rich, Katie" userId="3620f8dc-0feb-404a-830b-2bf5ef6469a8" providerId="ADAL" clId="{DB82C909-6E1B-4B72-BB9B-E8393DEE1688}" dt="2024-09-20T21:40:16.363" v="3155" actId="700"/>
          <ac:spMkLst>
            <pc:docMk/>
            <pc:sldMk cId="1617322700" sldId="278"/>
            <ac:spMk id="4" creationId="{BFBFC6D8-AEE5-56F2-059E-8FB070989409}"/>
          </ac:spMkLst>
        </pc:spChg>
        <pc:spChg chg="add mod ord">
          <ac:chgData name="Rich, Katie" userId="3620f8dc-0feb-404a-830b-2bf5ef6469a8" providerId="ADAL" clId="{DB82C909-6E1B-4B72-BB9B-E8393DEE1688}" dt="2024-09-20T21:40:16.363" v="3155" actId="700"/>
          <ac:spMkLst>
            <pc:docMk/>
            <pc:sldMk cId="1617322700" sldId="278"/>
            <ac:spMk id="5" creationId="{0D3CC83C-48D3-2438-5D60-A97C770A8949}"/>
          </ac:spMkLst>
        </pc:spChg>
        <pc:spChg chg="add del mod ord">
          <ac:chgData name="Rich, Katie" userId="3620f8dc-0feb-404a-830b-2bf5ef6469a8" providerId="ADAL" clId="{DB82C909-6E1B-4B72-BB9B-E8393DEE1688}" dt="2024-09-18T15:22:21.558" v="2926" actId="700"/>
          <ac:spMkLst>
            <pc:docMk/>
            <pc:sldMk cId="1617322700" sldId="278"/>
            <ac:spMk id="6" creationId="{1D24A584-B118-570D-AB51-6904DC9329D9}"/>
          </ac:spMkLst>
        </pc:spChg>
        <pc:spChg chg="add del mod ord">
          <ac:chgData name="Rich, Katie" userId="3620f8dc-0feb-404a-830b-2bf5ef6469a8" providerId="ADAL" clId="{DB82C909-6E1B-4B72-BB9B-E8393DEE1688}" dt="2024-09-18T15:22:27.433" v="2927" actId="700"/>
          <ac:spMkLst>
            <pc:docMk/>
            <pc:sldMk cId="1617322700" sldId="278"/>
            <ac:spMk id="7" creationId="{2B1E2634-C7D2-1625-5693-AD4E0E329AD1}"/>
          </ac:spMkLst>
        </pc:spChg>
        <pc:spChg chg="add del mod ord">
          <ac:chgData name="Rich, Katie" userId="3620f8dc-0feb-404a-830b-2bf5ef6469a8" providerId="ADAL" clId="{DB82C909-6E1B-4B72-BB9B-E8393DEE1688}" dt="2024-09-18T15:22:27.433" v="2927" actId="700"/>
          <ac:spMkLst>
            <pc:docMk/>
            <pc:sldMk cId="1617322700" sldId="278"/>
            <ac:spMk id="8" creationId="{FDDF6203-5DFD-1276-B0F8-C5EA92FC0396}"/>
          </ac:spMkLst>
        </pc:spChg>
        <pc:spChg chg="add del mod ord">
          <ac:chgData name="Rich, Katie" userId="3620f8dc-0feb-404a-830b-2bf5ef6469a8" providerId="ADAL" clId="{DB82C909-6E1B-4B72-BB9B-E8393DEE1688}" dt="2024-09-18T15:23:00.839" v="2928" actId="22"/>
          <ac:spMkLst>
            <pc:docMk/>
            <pc:sldMk cId="1617322700" sldId="278"/>
            <ac:spMk id="9" creationId="{873057FB-89C8-F1DE-59C2-2AFCEE813F75}"/>
          </ac:spMkLst>
        </pc:spChg>
        <pc:spChg chg="add del mod ord">
          <ac:chgData name="Rich, Katie" userId="3620f8dc-0feb-404a-830b-2bf5ef6469a8" providerId="ADAL" clId="{DB82C909-6E1B-4B72-BB9B-E8393DEE1688}" dt="2024-09-18T15:23:45.243" v="2932" actId="22"/>
          <ac:spMkLst>
            <pc:docMk/>
            <pc:sldMk cId="1617322700" sldId="278"/>
            <ac:spMk id="10" creationId="{8748B785-3E80-AC52-2B4D-AAB7CF5DE873}"/>
          </ac:spMkLst>
        </pc:spChg>
        <pc:spChg chg="add del mod">
          <ac:chgData name="Rich, Katie" userId="3620f8dc-0feb-404a-830b-2bf5ef6469a8" providerId="ADAL" clId="{DB82C909-6E1B-4B72-BB9B-E8393DEE1688}" dt="2024-09-18T15:24:24.791" v="2937" actId="22"/>
          <ac:spMkLst>
            <pc:docMk/>
            <pc:sldMk cId="1617322700" sldId="278"/>
            <ac:spMk id="16" creationId="{28E817F9-C493-CCA6-3B1E-5E86F35C289A}"/>
          </ac:spMkLst>
        </pc:spChg>
        <pc:spChg chg="add del mod ord">
          <ac:chgData name="Rich, Katie" userId="3620f8dc-0feb-404a-830b-2bf5ef6469a8" providerId="ADAL" clId="{DB82C909-6E1B-4B72-BB9B-E8393DEE1688}" dt="2024-09-18T15:24:42.446" v="2939" actId="700"/>
          <ac:spMkLst>
            <pc:docMk/>
            <pc:sldMk cId="1617322700" sldId="278"/>
            <ac:spMk id="20" creationId="{0A0517CC-74BC-9989-F571-8DB6CE7D84A2}"/>
          </ac:spMkLst>
        </pc:spChg>
        <pc:spChg chg="add del mod ord">
          <ac:chgData name="Rich, Katie" userId="3620f8dc-0feb-404a-830b-2bf5ef6469a8" providerId="ADAL" clId="{DB82C909-6E1B-4B72-BB9B-E8393DEE1688}" dt="2024-09-18T15:25:13.254" v="2943" actId="22"/>
          <ac:spMkLst>
            <pc:docMk/>
            <pc:sldMk cId="1617322700" sldId="278"/>
            <ac:spMk id="21" creationId="{FA606944-FBEE-2E0F-718D-C9D95D075A39}"/>
          </ac:spMkLst>
        </pc:spChg>
        <pc:spChg chg="add del">
          <ac:chgData name="Rich, Katie" userId="3620f8dc-0feb-404a-830b-2bf5ef6469a8" providerId="ADAL" clId="{DB82C909-6E1B-4B72-BB9B-E8393DEE1688}" dt="2024-09-20T21:40:16.363" v="3155" actId="700"/>
          <ac:spMkLst>
            <pc:docMk/>
            <pc:sldMk cId="1617322700" sldId="278"/>
            <ac:spMk id="28" creationId="{C4879EFC-8E62-4E00-973C-C45EE9EC676D}"/>
          </ac:spMkLst>
        </pc:spChg>
        <pc:spChg chg="add del">
          <ac:chgData name="Rich, Katie" userId="3620f8dc-0feb-404a-830b-2bf5ef6469a8" providerId="ADAL" clId="{DB82C909-6E1B-4B72-BB9B-E8393DEE1688}" dt="2024-09-20T21:40:16.363" v="3155" actId="700"/>
          <ac:spMkLst>
            <pc:docMk/>
            <pc:sldMk cId="1617322700" sldId="278"/>
            <ac:spMk id="30" creationId="{D6A9C53F-5F90-40A5-8C85-5412D39C8C68}"/>
          </ac:spMkLst>
        </pc:spChg>
        <pc:graphicFrameChg chg="add mod">
          <ac:chgData name="Rich, Katie" userId="3620f8dc-0feb-404a-830b-2bf5ef6469a8" providerId="ADAL" clId="{DB82C909-6E1B-4B72-BB9B-E8393DEE1688}" dt="2024-09-20T21:40:30.413" v="3156"/>
          <ac:graphicFrameMkLst>
            <pc:docMk/>
            <pc:sldMk cId="1617322700" sldId="278"/>
            <ac:graphicFrameMk id="6" creationId="{B5651C98-A3F6-BFCD-3FF8-DC0996B4E7BB}"/>
          </ac:graphicFrameMkLst>
        </pc:graphicFrameChg>
        <pc:picChg chg="mod ord">
          <ac:chgData name="Rich, Katie" userId="3620f8dc-0feb-404a-830b-2bf5ef6469a8" providerId="ADAL" clId="{DB82C909-6E1B-4B72-BB9B-E8393DEE1688}" dt="2024-09-20T21:40:57.946" v="3161" actId="1076"/>
          <ac:picMkLst>
            <pc:docMk/>
            <pc:sldMk cId="1617322700" sldId="278"/>
            <ac:picMk id="2" creationId="{01B145DA-E36D-435E-A6FE-61E2FB92AC42}"/>
          </ac:picMkLst>
        </pc:picChg>
        <pc:picChg chg="add mod ord">
          <ac:chgData name="Rich, Katie" userId="3620f8dc-0feb-404a-830b-2bf5ef6469a8" providerId="ADAL" clId="{DB82C909-6E1B-4B72-BB9B-E8393DEE1688}" dt="2024-09-18T15:25:31.710" v="2946" actId="26606"/>
          <ac:picMkLst>
            <pc:docMk/>
            <pc:sldMk cId="1617322700" sldId="278"/>
            <ac:picMk id="12" creationId="{6B006946-D025-E5DB-7B1A-D96B79E05ECF}"/>
          </ac:picMkLst>
        </pc:picChg>
        <pc:picChg chg="add del mod ord">
          <ac:chgData name="Rich, Katie" userId="3620f8dc-0feb-404a-830b-2bf5ef6469a8" providerId="ADAL" clId="{DB82C909-6E1B-4B72-BB9B-E8393DEE1688}" dt="2024-09-18T15:24:02.941" v="2936" actId="478"/>
          <ac:picMkLst>
            <pc:docMk/>
            <pc:sldMk cId="1617322700" sldId="278"/>
            <ac:picMk id="14" creationId="{24331F3E-4570-0E63-8421-A6EA07848652}"/>
          </ac:picMkLst>
        </pc:picChg>
        <pc:picChg chg="add del mod ord">
          <ac:chgData name="Rich, Katie" userId="3620f8dc-0feb-404a-830b-2bf5ef6469a8" providerId="ADAL" clId="{DB82C909-6E1B-4B72-BB9B-E8393DEE1688}" dt="2024-09-18T15:24:32.726" v="2938" actId="478"/>
          <ac:picMkLst>
            <pc:docMk/>
            <pc:sldMk cId="1617322700" sldId="278"/>
            <ac:picMk id="18" creationId="{2F57D7E7-ED0E-EA6E-5743-8FC54012B26F}"/>
          </ac:picMkLst>
        </pc:picChg>
        <pc:picChg chg="add mod ord">
          <ac:chgData name="Rich, Katie" userId="3620f8dc-0feb-404a-830b-2bf5ef6469a8" providerId="ADAL" clId="{DB82C909-6E1B-4B72-BB9B-E8393DEE1688}" dt="2024-09-18T15:25:38.749" v="2947" actId="14100"/>
          <ac:picMkLst>
            <pc:docMk/>
            <pc:sldMk cId="1617322700" sldId="278"/>
            <ac:picMk id="23" creationId="{17FA4DB7-AB87-4430-4075-134A430CD160}"/>
          </ac:picMkLst>
        </pc:picChg>
      </pc:sldChg>
      <pc:sldChg chg="addSp delSp modSp new mod modClrScheme chgLayout">
        <pc:chgData name="Rich, Katie" userId="3620f8dc-0feb-404a-830b-2bf5ef6469a8" providerId="ADAL" clId="{DB82C909-6E1B-4B72-BB9B-E8393DEE1688}" dt="2024-09-18T15:26:26.223" v="2985" actId="122"/>
        <pc:sldMkLst>
          <pc:docMk/>
          <pc:sldMk cId="1527192850" sldId="279"/>
        </pc:sldMkLst>
        <pc:spChg chg="del mod ord">
          <ac:chgData name="Rich, Katie" userId="3620f8dc-0feb-404a-830b-2bf5ef6469a8" providerId="ADAL" clId="{DB82C909-6E1B-4B72-BB9B-E8393DEE1688}" dt="2024-09-18T15:26:02.159" v="2949" actId="700"/>
          <ac:spMkLst>
            <pc:docMk/>
            <pc:sldMk cId="1527192850" sldId="279"/>
            <ac:spMk id="2" creationId="{93DD8E52-35D9-915A-5ADC-BF3ABB2581DA}"/>
          </ac:spMkLst>
        </pc:spChg>
        <pc:spChg chg="del mod ord">
          <ac:chgData name="Rich, Katie" userId="3620f8dc-0feb-404a-830b-2bf5ef6469a8" providerId="ADAL" clId="{DB82C909-6E1B-4B72-BB9B-E8393DEE1688}" dt="2024-09-18T15:26:02.159" v="2949" actId="700"/>
          <ac:spMkLst>
            <pc:docMk/>
            <pc:sldMk cId="1527192850" sldId="279"/>
            <ac:spMk id="3" creationId="{28F0250F-67EA-AF72-2C70-A2E86365AB1C}"/>
          </ac:spMkLst>
        </pc:spChg>
        <pc:spChg chg="del">
          <ac:chgData name="Rich, Katie" userId="3620f8dc-0feb-404a-830b-2bf5ef6469a8" providerId="ADAL" clId="{DB82C909-6E1B-4B72-BB9B-E8393DEE1688}" dt="2024-09-18T15:26:02.159" v="2949" actId="700"/>
          <ac:spMkLst>
            <pc:docMk/>
            <pc:sldMk cId="1527192850" sldId="279"/>
            <ac:spMk id="4" creationId="{A96D0E90-901D-3BDB-358E-1127C9E7454C}"/>
          </ac:spMkLst>
        </pc:spChg>
        <pc:spChg chg="mod ord">
          <ac:chgData name="Rich, Katie" userId="3620f8dc-0feb-404a-830b-2bf5ef6469a8" providerId="ADAL" clId="{DB82C909-6E1B-4B72-BB9B-E8393DEE1688}" dt="2024-09-18T15:26:02.159" v="2949" actId="700"/>
          <ac:spMkLst>
            <pc:docMk/>
            <pc:sldMk cId="1527192850" sldId="279"/>
            <ac:spMk id="5" creationId="{8F69F501-C8D8-829D-7C7E-94D8A1894FB4}"/>
          </ac:spMkLst>
        </pc:spChg>
        <pc:spChg chg="add del mod ord">
          <ac:chgData name="Rich, Katie" userId="3620f8dc-0feb-404a-830b-2bf5ef6469a8" providerId="ADAL" clId="{DB82C909-6E1B-4B72-BB9B-E8393DEE1688}" dt="2024-09-18T15:26:20.775" v="2983" actId="21"/>
          <ac:spMkLst>
            <pc:docMk/>
            <pc:sldMk cId="1527192850" sldId="279"/>
            <ac:spMk id="6" creationId="{16E6845F-FC6C-B408-9A41-92BC26D79FB8}"/>
          </ac:spMkLst>
        </pc:spChg>
        <pc:spChg chg="add mod ord">
          <ac:chgData name="Rich, Katie" userId="3620f8dc-0feb-404a-830b-2bf5ef6469a8" providerId="ADAL" clId="{DB82C909-6E1B-4B72-BB9B-E8393DEE1688}" dt="2024-09-18T15:26:26.223" v="2985" actId="122"/>
          <ac:spMkLst>
            <pc:docMk/>
            <pc:sldMk cId="1527192850" sldId="279"/>
            <ac:spMk id="7" creationId="{1612E16B-C47F-DAEC-20C3-B6CF41484F0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SetC Count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[CARD_HOURLY_LOAD_RANKING_2024_AND_STATS.xlsx]Summary!$C$7</c:f>
              <c:strCache>
                <c:ptCount val="1"/>
                <c:pt idx="0">
                  <c:v>Y2021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[CARD_HOURLY_LOAD_RANKING_2024_AND_STATS.xlsx]Summary!$B$8:$B$19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[CARD_HOURLY_LOAD_RANKING_2024_AND_STATS.xlsx]Summary!$C$8:$C$19</c:f>
              <c:numCache>
                <c:formatCode>0</c:formatCode>
                <c:ptCount val="12"/>
                <c:pt idx="0">
                  <c:v>89</c:v>
                </c:pt>
                <c:pt idx="1">
                  <c:v>102</c:v>
                </c:pt>
                <c:pt idx="2">
                  <c:v>83</c:v>
                </c:pt>
                <c:pt idx="3">
                  <c:v>84</c:v>
                </c:pt>
                <c:pt idx="4">
                  <c:v>81</c:v>
                </c:pt>
                <c:pt idx="5">
                  <c:v>75</c:v>
                </c:pt>
                <c:pt idx="6">
                  <c:v>81</c:v>
                </c:pt>
                <c:pt idx="7">
                  <c:v>68</c:v>
                </c:pt>
                <c:pt idx="8">
                  <c:v>77</c:v>
                </c:pt>
                <c:pt idx="9">
                  <c:v>72</c:v>
                </c:pt>
                <c:pt idx="10">
                  <c:v>85</c:v>
                </c:pt>
                <c:pt idx="11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60-4001-AB02-5EF2E14812D0}"/>
            </c:ext>
          </c:extLst>
        </c:ser>
        <c:ser>
          <c:idx val="1"/>
          <c:order val="1"/>
          <c:tx>
            <c:strRef>
              <c:f>[CARD_HOURLY_LOAD_RANKING_2024_AND_STATS.xlsx]Summary!$D$7</c:f>
              <c:strCache>
                <c:ptCount val="1"/>
                <c:pt idx="0">
                  <c:v>Y2022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[CARD_HOURLY_LOAD_RANKING_2024_AND_STATS.xlsx]Summary!$B$8:$B$19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[CARD_HOURLY_LOAD_RANKING_2024_AND_STATS.xlsx]Summary!$D$8:$D$19</c:f>
              <c:numCache>
                <c:formatCode>0</c:formatCode>
                <c:ptCount val="12"/>
                <c:pt idx="0">
                  <c:v>90</c:v>
                </c:pt>
                <c:pt idx="1">
                  <c:v>96</c:v>
                </c:pt>
                <c:pt idx="2">
                  <c:v>88</c:v>
                </c:pt>
                <c:pt idx="3">
                  <c:v>77</c:v>
                </c:pt>
                <c:pt idx="4">
                  <c:v>70</c:v>
                </c:pt>
                <c:pt idx="5">
                  <c:v>70</c:v>
                </c:pt>
                <c:pt idx="6">
                  <c:v>67</c:v>
                </c:pt>
                <c:pt idx="7">
                  <c:v>75</c:v>
                </c:pt>
                <c:pt idx="8">
                  <c:v>74</c:v>
                </c:pt>
                <c:pt idx="9">
                  <c:v>77</c:v>
                </c:pt>
                <c:pt idx="10">
                  <c:v>86</c:v>
                </c:pt>
                <c:pt idx="11">
                  <c:v>102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60-4001-AB02-5EF2E14812D0}"/>
            </c:ext>
          </c:extLst>
        </c:ser>
        <c:ser>
          <c:idx val="2"/>
          <c:order val="2"/>
          <c:tx>
            <c:strRef>
              <c:f>[CARD_HOURLY_LOAD_RANKING_2024_AND_STATS.xlsx]Summary!$E$7</c:f>
              <c:strCache>
                <c:ptCount val="1"/>
                <c:pt idx="0">
                  <c:v>Y2023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[CARD_HOURLY_LOAD_RANKING_2024_AND_STATS.xlsx]Summary!$B$8:$B$19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[CARD_HOURLY_LOAD_RANKING_2024_AND_STATS.xlsx]Summary!$E$8:$E$19</c:f>
              <c:numCache>
                <c:formatCode>0</c:formatCode>
                <c:ptCount val="12"/>
                <c:pt idx="0">
                  <c:v>95</c:v>
                </c:pt>
                <c:pt idx="1">
                  <c:v>98</c:v>
                </c:pt>
                <c:pt idx="2">
                  <c:v>77</c:v>
                </c:pt>
                <c:pt idx="3">
                  <c:v>86</c:v>
                </c:pt>
                <c:pt idx="4">
                  <c:v>72</c:v>
                </c:pt>
                <c:pt idx="5">
                  <c:v>80</c:v>
                </c:pt>
                <c:pt idx="6">
                  <c:v>70</c:v>
                </c:pt>
                <c:pt idx="7">
                  <c:v>69</c:v>
                </c:pt>
                <c:pt idx="8">
                  <c:v>79</c:v>
                </c:pt>
                <c:pt idx="9">
                  <c:v>88</c:v>
                </c:pt>
                <c:pt idx="10">
                  <c:v>86</c:v>
                </c:pt>
                <c:pt idx="11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60-4001-AB02-5EF2E14812D0}"/>
            </c:ext>
          </c:extLst>
        </c:ser>
        <c:ser>
          <c:idx val="3"/>
          <c:order val="3"/>
          <c:tx>
            <c:strRef>
              <c:f>[CARD_HOURLY_LOAD_RANKING_2024_AND_STATS.xlsx]Summary!$F$7</c:f>
              <c:strCache>
                <c:ptCount val="1"/>
                <c:pt idx="0">
                  <c:v>Y2024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[CARD_HOURLY_LOAD_RANKING_2024_AND_STATS.xlsx]Summary!$B$8:$B$19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[CARD_HOURLY_LOAD_RANKING_2024_AND_STATS.xlsx]Summary!$F$8:$F$19</c:f>
              <c:numCache>
                <c:formatCode>0</c:formatCode>
                <c:ptCount val="12"/>
                <c:pt idx="0">
                  <c:v>102</c:v>
                </c:pt>
                <c:pt idx="1">
                  <c:v>85</c:v>
                </c:pt>
                <c:pt idx="2">
                  <c:v>85</c:v>
                </c:pt>
                <c:pt idx="3">
                  <c:v>83</c:v>
                </c:pt>
                <c:pt idx="4">
                  <c:v>76</c:v>
                </c:pt>
                <c:pt idx="5">
                  <c:v>82</c:v>
                </c:pt>
                <c:pt idx="6">
                  <c:v>84</c:v>
                </c:pt>
                <c:pt idx="7">
                  <c:v>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60-4001-AB02-5EF2E14812D0}"/>
            </c:ext>
          </c:extLst>
        </c:ser>
        <c:ser>
          <c:idx val="4"/>
          <c:order val="4"/>
          <c:tx>
            <c:strRef>
              <c:f>[CARD_HOURLY_LOAD_RANKING_2024_AND_STATS.xlsx]Summary!$G$7</c:f>
              <c:strCache>
                <c:ptCount val="1"/>
                <c:pt idx="0">
                  <c:v>Top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[CARD_HOURLY_LOAD_RANKING_2024_AND_STATS.xlsx]Summary!$B$8:$B$19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[CARD_HOURLY_LOAD_RANKING_2024_AND_STATS.xlsx]Summary!$G$8:$G$19</c:f>
              <c:numCache>
                <c:formatCode>General</c:formatCode>
                <c:ptCount val="12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  <c:pt idx="7">
                  <c:v>60</c:v>
                </c:pt>
                <c:pt idx="8">
                  <c:v>60</c:v>
                </c:pt>
                <c:pt idx="9">
                  <c:v>60</c:v>
                </c:pt>
                <c:pt idx="10">
                  <c:v>60</c:v>
                </c:pt>
                <c:pt idx="11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960-4001-AB02-5EF2E14812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7244768"/>
        <c:axId val="1887241408"/>
      </c:lineChart>
      <c:catAx>
        <c:axId val="188724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241408"/>
        <c:crosses val="autoZero"/>
        <c:auto val="1"/>
        <c:lblAlgn val="ctr"/>
        <c:lblOffset val="100"/>
        <c:noMultiLvlLbl val="0"/>
      </c:catAx>
      <c:valAx>
        <c:axId val="188724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24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713CA-45FD-814E-A73C-BE6146CA8A51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58AF4-7F66-0048-B8CF-B6E5E5A0F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25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Just a note on the data – We have vendors who collect data from ERCOT so there may be some small differences between the values in this presentation and the actual settled values.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58AF4-7F66-0048-B8CF-B6E5E5A0F1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57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58AF4-7F66-0048-B8CF-B6E5E5A0F1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4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t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ti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2">
            <a:extLst>
              <a:ext uri="{FF2B5EF4-FFF2-40B4-BE49-F238E27FC236}">
                <a16:creationId xmlns:a16="http://schemas.microsoft.com/office/drawing/2014/main" id="{15F57594-5F22-BDB0-62BF-E1BA24C9888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" b="1818"/>
          <a:stretch/>
        </p:blipFill>
        <p:spPr>
          <a:xfrm>
            <a:off x="0" y="0"/>
            <a:ext cx="24372926" cy="13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257" y="4246439"/>
            <a:ext cx="18859687" cy="2934712"/>
          </a:xfrm>
        </p:spPr>
        <p:txBody>
          <a:bodyPr>
            <a:normAutofit/>
          </a:bodyPr>
          <a:lstStyle>
            <a:lvl1pPr>
              <a:defRPr sz="9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2849" y="7793181"/>
            <a:ext cx="18841558" cy="3449441"/>
          </a:xfrm>
        </p:spPr>
        <p:txBody>
          <a:bodyPr>
            <a:normAutofit/>
          </a:bodyPr>
          <a:lstStyle>
            <a:lvl1pPr marL="0" indent="0" algn="l">
              <a:buNone/>
              <a:defRPr sz="6000">
                <a:solidFill>
                  <a:schemeClr val="bg1"/>
                </a:solidFill>
              </a:defRPr>
            </a:lvl1pPr>
            <a:lvl2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5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09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22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25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753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1" name="Picture 10" descr="A black and white logo&#10;&#10;Description automatically generated">
            <a:extLst>
              <a:ext uri="{FF2B5EF4-FFF2-40B4-BE49-F238E27FC236}">
                <a16:creationId xmlns:a16="http://schemas.microsoft.com/office/drawing/2014/main" id="{193912CC-0F4D-64AC-CD86-60ACC4E543D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8832" y="1097360"/>
            <a:ext cx="6616700" cy="1828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2F2AF03-5899-074A-DB2F-C89B5EF9FA6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440473" y="1673601"/>
            <a:ext cx="7943528" cy="108784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- Light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2">
            <a:extLst>
              <a:ext uri="{FF2B5EF4-FFF2-40B4-BE49-F238E27FC236}">
                <a16:creationId xmlns:a16="http://schemas.microsoft.com/office/drawing/2014/main" id="{3EC24322-ACC8-E558-7388-70464CADB0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8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6864" y="12618640"/>
            <a:ext cx="13501744" cy="463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/>
          </a:p>
        </p:txBody>
      </p:sp>
      <p:pic>
        <p:nvPicPr>
          <p:cNvPr id="12" name="Image 3">
            <a:extLst>
              <a:ext uri="{FF2B5EF4-FFF2-40B4-BE49-F238E27FC236}">
                <a16:creationId xmlns:a16="http://schemas.microsoft.com/office/drawing/2014/main" id="{76DD93AA-2BBA-124D-6C6C-A7F2C1AFE8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77995" y="13109320"/>
            <a:ext cx="1599708" cy="1489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4">
            <a:extLst>
              <a:ext uri="{FF2B5EF4-FFF2-40B4-BE49-F238E27FC236}">
                <a16:creationId xmlns:a16="http://schemas.microsoft.com/office/drawing/2014/main" id="{081932BC-298B-1B8A-9D71-B0B31BA0D9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06830" y="12496799"/>
            <a:ext cx="1707796" cy="472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 Back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64D0664-92C1-48F4-D166-4A07207B461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" b="1818"/>
          <a:stretch/>
        </p:blipFill>
        <p:spPr>
          <a:xfrm>
            <a:off x="0" y="0"/>
            <a:ext cx="24372926" cy="1371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2">
            <a:extLst>
              <a:ext uri="{FF2B5EF4-FFF2-40B4-BE49-F238E27FC236}">
                <a16:creationId xmlns:a16="http://schemas.microsoft.com/office/drawing/2014/main" id="{3EC24322-ACC8-E558-7388-70464CADB0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0" name="Picture 9" descr="A black and white logo&#10;&#10;Description automatically generated">
            <a:extLst>
              <a:ext uri="{FF2B5EF4-FFF2-40B4-BE49-F238E27FC236}">
                <a16:creationId xmlns:a16="http://schemas.microsoft.com/office/drawing/2014/main" id="{E5A96789-AF98-3D1B-2479-FF523BFA44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02613" y="12381562"/>
            <a:ext cx="1950627" cy="1029166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59583DB-B21E-D721-DA41-88B1C4A75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8872" y="12618720"/>
            <a:ext cx="14005800" cy="82296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E0F3338-5699-A492-F9E3-C5D25DB3B78B}"/>
              </a:ext>
            </a:extLst>
          </p:cNvPr>
          <p:cNvSpPr txBox="1">
            <a:spLocks/>
          </p:cNvSpPr>
          <p:nvPr userDrawn="1"/>
        </p:nvSpPr>
        <p:spPr>
          <a:xfrm>
            <a:off x="1246784" y="12618720"/>
            <a:ext cx="720080" cy="8229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400" kern="1200">
                <a:solidFill>
                  <a:srgbClr val="63A70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24AC42-0D57-34C1-0652-90B84647AC36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D2F1A73-7715-EEEA-24ED-B9D3D9049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3195828"/>
            <a:ext cx="21945600" cy="9011412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  <a:lvl2pPr>
              <a:defRPr sz="4400">
                <a:solidFill>
                  <a:schemeClr val="bg1"/>
                </a:solidFill>
              </a:defRPr>
            </a:lvl2pPr>
            <a:lvl3pPr>
              <a:defRPr sz="4000">
                <a:solidFill>
                  <a:schemeClr val="bg1"/>
                </a:solidFill>
              </a:defRPr>
            </a:lvl3pPr>
            <a:lvl4pPr>
              <a:defRPr sz="3600">
                <a:solidFill>
                  <a:schemeClr val="bg1"/>
                </a:solidFill>
              </a:defRPr>
            </a:lvl4pPr>
            <a:lvl5pPr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7777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>
            <a:extLst>
              <a:ext uri="{FF2B5EF4-FFF2-40B4-BE49-F238E27FC236}">
                <a16:creationId xmlns:a16="http://schemas.microsoft.com/office/drawing/2014/main" id="{0FF9DBEB-3243-1AC8-4E27-49CB476BCA9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" b="1818"/>
          <a:stretch/>
        </p:blipFill>
        <p:spPr>
          <a:xfrm>
            <a:off x="0" y="0"/>
            <a:ext cx="24372926" cy="13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6066" y="6713984"/>
            <a:ext cx="20735644" cy="1162037"/>
          </a:xfrm>
        </p:spPr>
        <p:txBody>
          <a:bodyPr anchor="t">
            <a:normAutofit/>
          </a:bodyPr>
          <a:lstStyle>
            <a:lvl1pPr algn="l">
              <a:buNone/>
              <a:defRPr sz="6000" b="0" cap="none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066" y="4697760"/>
            <a:ext cx="20735644" cy="1656184"/>
          </a:xfrm>
        </p:spPr>
        <p:txBody>
          <a:bodyPr anchor="t">
            <a:noAutofit/>
          </a:bodyPr>
          <a:lstStyle>
            <a:lvl1pPr marL="0" indent="0">
              <a:buNone/>
              <a:defRPr sz="9600" b="1">
                <a:solidFill>
                  <a:schemeClr val="bg1"/>
                </a:solidFill>
              </a:defRPr>
            </a:lvl1pPr>
            <a:lvl2pPr marL="121920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2438400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3pPr>
            <a:lvl4pPr marL="3655772" indent="0">
              <a:buNone/>
              <a:defRPr sz="7466">
                <a:solidFill>
                  <a:schemeClr val="tx1">
                    <a:tint val="75000"/>
                  </a:schemeClr>
                </a:solidFill>
              </a:defRPr>
            </a:lvl4pPr>
            <a:lvl5pPr marL="48768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6096000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6pPr>
            <a:lvl7pPr marL="7322523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7pPr>
            <a:lvl8pPr marL="8525874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8pPr>
            <a:lvl9pPr marL="9753600" indent="0">
              <a:buNone/>
              <a:defRPr sz="106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F503EF9-2626-F894-5D42-13F2FE7AC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8872" y="12618720"/>
            <a:ext cx="14005800" cy="82296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14663E2-7B6D-DF06-EBD2-5EC35492EB52}"/>
              </a:ext>
            </a:extLst>
          </p:cNvPr>
          <p:cNvSpPr txBox="1">
            <a:spLocks/>
          </p:cNvSpPr>
          <p:nvPr userDrawn="1"/>
        </p:nvSpPr>
        <p:spPr>
          <a:xfrm>
            <a:off x="1246784" y="12618720"/>
            <a:ext cx="720080" cy="8229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400" kern="1200">
                <a:solidFill>
                  <a:srgbClr val="63A70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24AC42-0D57-34C1-0652-90B84647AC36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3D6ABB-0179-586A-E267-704DF7E00E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440473" y="1673601"/>
            <a:ext cx="7943528" cy="10878440"/>
          </a:xfrm>
          <a:prstGeom prst="rect">
            <a:avLst/>
          </a:prstGeom>
        </p:spPr>
      </p:pic>
      <p:pic>
        <p:nvPicPr>
          <p:cNvPr id="11" name="Picture 10" descr="A black and white logo&#10;&#10;Description automatically generated">
            <a:extLst>
              <a:ext uri="{FF2B5EF4-FFF2-40B4-BE49-F238E27FC236}">
                <a16:creationId xmlns:a16="http://schemas.microsoft.com/office/drawing/2014/main" id="{D67DFE43-D1DD-F4A9-6C8B-5FB4495A12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02613" y="12381562"/>
            <a:ext cx="1950627" cy="10291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2">
            <a:extLst>
              <a:ext uri="{FF2B5EF4-FFF2-40B4-BE49-F238E27FC236}">
                <a16:creationId xmlns:a16="http://schemas.microsoft.com/office/drawing/2014/main" id="{3E8C3080-C4FB-E7CD-1ACC-C6587EADA8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4384000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4EB6B78-590C-7331-53F3-1FC79D8C8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548640"/>
            <a:ext cx="21945600" cy="2286594"/>
          </a:xfrm>
        </p:spPr>
        <p:txBody>
          <a:bodyPr>
            <a:normAutofit/>
          </a:bodyPr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68F1283-9758-4918-483A-92D10FFCB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3195828"/>
            <a:ext cx="10756776" cy="9011412"/>
          </a:xfrm>
        </p:spPr>
        <p:txBody>
          <a:bodyPr>
            <a:normAutofit/>
          </a:bodyPr>
          <a:lstStyle>
            <a:lvl1pPr>
              <a:defRPr sz="48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AE23CD0-8A70-6096-3F90-234B1D540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6864" y="12618640"/>
            <a:ext cx="13501744" cy="463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/>
          </a:p>
        </p:txBody>
      </p:sp>
      <p:pic>
        <p:nvPicPr>
          <p:cNvPr id="12" name="Image 3">
            <a:extLst>
              <a:ext uri="{FF2B5EF4-FFF2-40B4-BE49-F238E27FC236}">
                <a16:creationId xmlns:a16="http://schemas.microsoft.com/office/drawing/2014/main" id="{AFDFB6A3-7CFD-5F22-F2A6-99B0A305C4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77995" y="13109320"/>
            <a:ext cx="1599708" cy="1489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4">
            <a:extLst>
              <a:ext uri="{FF2B5EF4-FFF2-40B4-BE49-F238E27FC236}">
                <a16:creationId xmlns:a16="http://schemas.microsoft.com/office/drawing/2014/main" id="{9A550AE8-1F49-DADD-86CF-FD97591B75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506830" y="12496799"/>
            <a:ext cx="1707796" cy="47233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4481123-9940-266D-D421-7F3239A5934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263438" y="3186113"/>
            <a:ext cx="10945812" cy="9072562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2700000" scaled="0"/>
            <a:tileRect/>
          </a:gra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4"/>
          <p:cNvSpPr>
            <a:spLocks noGrp="1"/>
          </p:cNvSpPr>
          <p:nvPr>
            <p:ph idx="3"/>
          </p:nvPr>
        </p:nvSpPr>
        <p:spPr>
          <a:xfrm>
            <a:off x="1219200" y="4349343"/>
            <a:ext cx="10772851" cy="7901788"/>
          </a:xfrm>
        </p:spPr>
        <p:txBody>
          <a:bodyPr>
            <a:normAutofit/>
          </a:bodyPr>
          <a:lstStyle>
            <a:lvl1pPr>
              <a:defRPr sz="60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idx="4"/>
          </p:nvPr>
        </p:nvSpPr>
        <p:spPr>
          <a:xfrm>
            <a:off x="12384633" y="4349343"/>
            <a:ext cx="10780167" cy="7901788"/>
          </a:xfrm>
        </p:spPr>
        <p:txBody>
          <a:bodyPr>
            <a:normAutofit/>
          </a:bodyPr>
          <a:lstStyle>
            <a:lvl1pPr>
              <a:defRPr sz="60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AAC0796-94A6-8797-FD0B-FE2235FA3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6864" y="12618640"/>
            <a:ext cx="13501744" cy="463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8640"/>
            <a:ext cx="21945600" cy="2286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195828"/>
            <a:ext cx="21945600" cy="9011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0AFFB84-9F40-61F6-A062-1216B40AC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8872" y="12618720"/>
            <a:ext cx="14005800" cy="82296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63A70A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2DF2A15-2158-2FF9-9DD8-152A4DF8F845}"/>
              </a:ext>
            </a:extLst>
          </p:cNvPr>
          <p:cNvSpPr txBox="1">
            <a:spLocks/>
          </p:cNvSpPr>
          <p:nvPr userDrawn="1"/>
        </p:nvSpPr>
        <p:spPr>
          <a:xfrm>
            <a:off x="1246784" y="12618720"/>
            <a:ext cx="720080" cy="82296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400" kern="1200">
                <a:solidFill>
                  <a:srgbClr val="63A70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24AC42-0D57-34C1-0652-90B84647AC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6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DC8D50-7761-B43D-11AC-CE794AE090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CARD Allocation Proposal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BF8685C-31C0-5F7F-C7B2-FF4742C4CF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November 6, 2024</a:t>
            </a:r>
          </a:p>
          <a:p>
            <a:r>
              <a:rPr lang="en-US"/>
              <a:t>WMS</a:t>
            </a:r>
          </a:p>
        </p:txBody>
      </p:sp>
    </p:spTree>
    <p:extLst>
      <p:ext uri="{BB962C8B-B14F-4D97-AF65-F5344CB8AC3E}">
        <p14:creationId xmlns:p14="http://schemas.microsoft.com/office/powerpoint/2010/main" val="1145327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246C-F64C-0C10-EEC8-C03A9953D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A27C7-8FBD-6D98-0CDA-6763CD7F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Content Placeholder 2" descr="A screenshot of a data table&#10;&#10;Description automatically generated">
            <a:extLst>
              <a:ext uri="{FF2B5EF4-FFF2-40B4-BE49-F238E27FC236}">
                <a16:creationId xmlns:a16="http://schemas.microsoft.com/office/drawing/2014/main" id="{3B4A4B36-173C-64CE-6909-5640727107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2191" y="3409713"/>
            <a:ext cx="17192005" cy="7727125"/>
          </a:xfrm>
        </p:spPr>
      </p:pic>
    </p:spTree>
    <p:extLst>
      <p:ext uri="{BB962C8B-B14F-4D97-AF65-F5344CB8AC3E}">
        <p14:creationId xmlns:p14="http://schemas.microsoft.com/office/powerpoint/2010/main" val="3049599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C40BE2-CDD8-0578-E70F-C35D694C80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/>
          </a:p>
          <a:p>
            <a:pPr algn="ctr"/>
            <a:r>
              <a:rPr lang="en-US"/>
              <a:t>Results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108315-AFA1-B4C4-1FA3-CF7AC2540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90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E367D-07A6-67E6-3C0B-710FF7C7D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548640"/>
            <a:ext cx="21945600" cy="2286594"/>
          </a:xfrm>
        </p:spPr>
        <p:txBody>
          <a:bodyPr anchor="ctr">
            <a:normAutofit/>
          </a:bodyPr>
          <a:lstStyle/>
          <a:p>
            <a:r>
              <a:rPr lang="en-US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0C2F-C264-F790-9162-F6987F5CA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3195828"/>
            <a:ext cx="10756776" cy="901141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/>
              <a:t>January and May seemed to be indicative of the distribution we would see through the winter and summer months, respectively</a:t>
            </a:r>
          </a:p>
          <a:p>
            <a:pPr>
              <a:lnSpc>
                <a:spcPct val="90000"/>
              </a:lnSpc>
            </a:pPr>
            <a:r>
              <a:rPr lang="en-US" sz="4100"/>
              <a:t>To follow the variability in peak hours when combining Set A and B, loads would have to change their behavior even more often than the total unique hours shown in Set C (i.e., 102 hours for January and 76 hours for May) to make sure they are maximizing their load during the top hours that would go into the average each month</a:t>
            </a:r>
          </a:p>
          <a:p>
            <a:pPr>
              <a:lnSpc>
                <a:spcPct val="90000"/>
              </a:lnSpc>
            </a:pPr>
            <a:r>
              <a:rPr lang="en-US" sz="4100"/>
              <a:t>This demonstrates that we do not need to create a methodology that includes as many as eight hours a day for each day of the month to get the desired result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32223EB7-404D-CED2-C523-B425BD676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6864" y="12618640"/>
            <a:ext cx="13501744" cy="463000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 descr="A graph with blue dots&#10;&#10;Description automatically generated">
            <a:extLst>
              <a:ext uri="{FF2B5EF4-FFF2-40B4-BE49-F238E27FC236}">
                <a16:creationId xmlns:a16="http://schemas.microsoft.com/office/drawing/2014/main" id="{91F503FA-3717-FE3F-6792-29E364801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2047" y="3186113"/>
            <a:ext cx="10068593" cy="9072562"/>
          </a:xfrm>
          <a:prstGeom prst="rect">
            <a:avLst/>
          </a:prstGeom>
          <a:noFill/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76321DC7-2E1E-E36C-18F8-EE31D8DC6E37}"/>
              </a:ext>
            </a:extLst>
          </p:cNvPr>
          <p:cNvSpPr/>
          <p:nvPr/>
        </p:nvSpPr>
        <p:spPr>
          <a:xfrm>
            <a:off x="17487900" y="4434840"/>
            <a:ext cx="4663440" cy="1920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9E6808-0E6E-9314-E1E0-004B196DEC76}"/>
              </a:ext>
            </a:extLst>
          </p:cNvPr>
          <p:cNvSpPr txBox="1"/>
          <p:nvPr/>
        </p:nvSpPr>
        <p:spPr>
          <a:xfrm>
            <a:off x="20553864" y="6382793"/>
            <a:ext cx="3194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Diminishing “multiplier effect” at larger requirements </a:t>
            </a:r>
          </a:p>
        </p:txBody>
      </p:sp>
    </p:spTree>
    <p:extLst>
      <p:ext uri="{BB962C8B-B14F-4D97-AF65-F5344CB8AC3E}">
        <p14:creationId xmlns:p14="http://schemas.microsoft.com/office/powerpoint/2010/main" val="2135905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BC636F-3A25-A178-3417-9AC60EFC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2021 to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DEA768E-FDA1-88DC-D271-C18DC72E63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Summary of Set C Hours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C3BD0-7A4F-53C9-EFB3-598852895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6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D3CC83C-48D3-2438-5D60-A97C770A8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3200"/>
              <a:t>Total Set C Hours</a:t>
            </a:r>
          </a:p>
        </p:txBody>
      </p:sp>
      <p:pic>
        <p:nvPicPr>
          <p:cNvPr id="2" name="Content Placeholder 1" descr="A table with numbers and letters&#10;&#10;Description automatically generated">
            <a:extLst>
              <a:ext uri="{FF2B5EF4-FFF2-40B4-BE49-F238E27FC236}">
                <a16:creationId xmlns:a16="http://schemas.microsoft.com/office/drawing/2014/main" id="{01B145DA-E36D-435E-A6FE-61E2FB92AC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2154" y="4045681"/>
            <a:ext cx="7595118" cy="787803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BFC6D8-AEE5-56F2-059E-8FB070989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1200" kern="120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Picture Placeholder 5">
            <a:extLst>
              <a:ext uri="{FF2B5EF4-FFF2-40B4-BE49-F238E27FC236}">
                <a16:creationId xmlns:a16="http://schemas.microsoft.com/office/drawing/2014/main" id="{B5651C98-A3F6-BFCD-3FF8-DC0996B4E7BB}"/>
              </a:ext>
            </a:extLst>
          </p:cNvPr>
          <p:cNvGraphicFramePr>
            <a:graphicFrameLocks noGrp="1"/>
          </p:cNvGraphicFramePr>
          <p:nvPr>
            <p:ph type="pic" sz="quarter" idx="12"/>
          </p:nvPr>
        </p:nvGraphicFramePr>
        <p:xfrm>
          <a:off x="12263438" y="3186113"/>
          <a:ext cx="10945812" cy="9072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7322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612E16B-C47F-DAEC-20C3-B6CF41484F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 algn="ctr"/>
            <a:r>
              <a:rPr lang="en-US"/>
              <a:t>Benefits of Proposed Approach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9F501-C8D8-829D-7C7E-94D8A1894F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2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D2B8E-8D50-AB0A-15A0-8200D35A5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0AB35-C6CE-0821-2C18-4D9831F04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Disincentivize behavior ERCOT and the IMM are concerned about by increasing the number of hours used in the calculation</a:t>
            </a:r>
          </a:p>
          <a:p>
            <a:r>
              <a:rPr lang="en-US"/>
              <a:t>Less risk of unintended consequences for other market participants/loads (compared to monthly or top eight hours of each the day)</a:t>
            </a:r>
          </a:p>
          <a:p>
            <a:r>
              <a:rPr lang="en-US"/>
              <a:t>Two-factor approach to calculation of average of values in Set C (which would then be used to determine LRS) is conceptually straightforward but difficult to predict (supporting first bullet above)</a:t>
            </a:r>
          </a:p>
          <a:p>
            <a:pPr lvl="1"/>
            <a:r>
              <a:rPr lang="en-US"/>
              <a:t>While proposal measures ~70 to ~100 hours/month, the 3-4x behavioral “multiplier effect” means actual behavioral adjustment would require closer to 300 hours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D59BA2-C3C7-C048-75D1-AA0474DEB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160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DDD5FB3-ED48-AE2D-A2E4-FE2CA8C99A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/>
          </a:p>
          <a:p>
            <a:pPr algn="ctr"/>
            <a:r>
              <a:rPr lang="en-US"/>
              <a:t>Potential Next Steps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61476-D375-EDA7-7B75-69767A454D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64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3641E-A262-6C40-E13E-A9775348C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2ECE4-604F-B24B-3DF4-78E8D5158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One of the benefits of RTC is to help reduce congestion by reallocating Ancillary Services</a:t>
            </a:r>
          </a:p>
          <a:p>
            <a:r>
              <a:rPr lang="en-US"/>
              <a:t>ERCOT provided examples of this ability by examining multiples dates in 2023 in its simulation tool, which was discussed at the October 22, 2024 RTCBTF</a:t>
            </a:r>
          </a:p>
          <a:p>
            <a:r>
              <a:rPr lang="en-US"/>
              <a:t>RTC should help to counteract the incentives that a change in the CARD methodology is attempting to solve, because it will presumably lead to lower CRR auction revenues if congestion is reduced</a:t>
            </a:r>
          </a:p>
          <a:p>
            <a:r>
              <a:rPr lang="en-US"/>
              <a:t>A viable option is to delay making any changes until we see how RTC may incent behavior changes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D85866-F38A-F789-320E-F7A7E35C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5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B37C3-0723-E4E8-6438-B7320A41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Description of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68D54-C9CB-A51C-F7EF-F88C2940F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Based on the feedback we received on our previous proposal last month, we have revised our methodology to include more load hours and more variability in when peak hours occur</a:t>
            </a:r>
          </a:p>
          <a:p>
            <a:r>
              <a:rPr lang="en-US"/>
              <a:t>Under the new approach, we are proposing to:</a:t>
            </a:r>
          </a:p>
          <a:p>
            <a:pPr lvl="1"/>
            <a:r>
              <a:rPr lang="en-US"/>
              <a:t> Take the Top 60 Hours for each month (based hourly load data from ERCOT) = Set A</a:t>
            </a:r>
          </a:p>
          <a:p>
            <a:pPr lvl="1"/>
            <a:r>
              <a:rPr lang="en-US"/>
              <a:t> Take the Top 4 Hours of the Top 15 Days each month = Set B</a:t>
            </a:r>
          </a:p>
          <a:p>
            <a:pPr lvl="1"/>
            <a:r>
              <a:rPr lang="en-US"/>
              <a:t> Determine the set of hours resulting from combining Set A and B = Set C</a:t>
            </a:r>
          </a:p>
          <a:p>
            <a:r>
              <a:rPr lang="en-US"/>
              <a:t>This revised two-factor approach is conceptually straightforward but difficult to predict, resulting in added “cost” to loads that adjust behavior to maximize CARD revenue (i.e., a load would need to respond 3-4x the actual number of hours in Set C in order to maximize CARD revenue)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2ACD6E-F77A-1A2E-DC85-0C2B4A03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8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DD4023-B922-D93D-4667-E8F95AFC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January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0C23BB5-B108-6CBF-C44A-24A10CD34C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Example 1</a:t>
            </a:r>
          </a:p>
        </p:txBody>
      </p:sp>
    </p:spTree>
    <p:extLst>
      <p:ext uri="{BB962C8B-B14F-4D97-AF65-F5344CB8AC3E}">
        <p14:creationId xmlns:p14="http://schemas.microsoft.com/office/powerpoint/2010/main" val="1061531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5972E7-803F-3FC0-8A31-4B358A449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A – Top 60 Hours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6A9F0-20F8-AD0F-D6BF-B32407AA3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 descr="A table of numbers with numbers&#10;&#10;Description automatically generated">
            <a:extLst>
              <a:ext uri="{FF2B5EF4-FFF2-40B4-BE49-F238E27FC236}">
                <a16:creationId xmlns:a16="http://schemas.microsoft.com/office/drawing/2014/main" id="{F2EF0C62-4C48-3EE7-36EB-BF7F0CAD91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99460" y="3536352"/>
            <a:ext cx="17045236" cy="8350416"/>
          </a:xfrm>
        </p:spPr>
      </p:pic>
    </p:spTree>
    <p:extLst>
      <p:ext uri="{BB962C8B-B14F-4D97-AF65-F5344CB8AC3E}">
        <p14:creationId xmlns:p14="http://schemas.microsoft.com/office/powerpoint/2010/main" val="99025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0898B-C6FD-D086-3DAD-DE50E6C6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B – Top 4 Hours of Top 15 Days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1D877-9DCB-3BF9-E7B5-9E7E813BA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Rank of peak days shown in far right</a:t>
            </a:r>
          </a:p>
        </p:txBody>
      </p:sp>
      <p:pic>
        <p:nvPicPr>
          <p:cNvPr id="3" name="Content Placeholder 2" descr="A screenshot of a table&#10;&#10;Description automatically generated">
            <a:extLst>
              <a:ext uri="{FF2B5EF4-FFF2-40B4-BE49-F238E27FC236}">
                <a16:creationId xmlns:a16="http://schemas.microsoft.com/office/drawing/2014/main" id="{01206C9A-6958-FD8A-5E6D-8AD7F4D975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8520" y="3451343"/>
            <a:ext cx="18028102" cy="7919810"/>
          </a:xfrm>
        </p:spPr>
      </p:pic>
    </p:spTree>
    <p:extLst>
      <p:ext uri="{BB962C8B-B14F-4D97-AF65-F5344CB8AC3E}">
        <p14:creationId xmlns:p14="http://schemas.microsoft.com/office/powerpoint/2010/main" val="2523815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2CF5-5B33-E1A3-BD48-92D983BF3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C – Combination of Set A and B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47BF6-F844-4CF8-5E60-120B85FC1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91440" tIns="45720" rIns="91440" bIns="45720" anchor="t"/>
          <a:lstStyle/>
          <a:p>
            <a:r>
              <a:rPr lang="en-US"/>
              <a:t>The red highlighted cells show the overlap between Set A and B</a:t>
            </a:r>
          </a:p>
        </p:txBody>
      </p:sp>
      <p:pic>
        <p:nvPicPr>
          <p:cNvPr id="3" name="Content Placeholder 2" descr="A screenshot of a chart&#10;&#10;Description automatically generated">
            <a:extLst>
              <a:ext uri="{FF2B5EF4-FFF2-40B4-BE49-F238E27FC236}">
                <a16:creationId xmlns:a16="http://schemas.microsoft.com/office/drawing/2014/main" id="{67FA238A-E248-4B6D-523C-6BB0A49EAC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8392" y="3419112"/>
            <a:ext cx="16439901" cy="8053200"/>
          </a:xfrm>
        </p:spPr>
      </p:pic>
    </p:spTree>
    <p:extLst>
      <p:ext uri="{BB962C8B-B14F-4D97-AF65-F5344CB8AC3E}">
        <p14:creationId xmlns:p14="http://schemas.microsoft.com/office/powerpoint/2010/main" val="325869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1F85747-AF09-7A52-026A-2501C50E3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May 2024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3AC14E6-440E-7C5B-743B-3B03022C2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Example 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E42D00-0988-9A43-6B34-B3FB9C177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1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5B382-A6A0-1605-788E-DAE884EB1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06A7CB-569F-74C7-6B3A-B0EEFEEF5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Content Placeholder 2" descr="A table with numbers and numbers&#10;&#10;Description automatically generated">
            <a:extLst>
              <a:ext uri="{FF2B5EF4-FFF2-40B4-BE49-F238E27FC236}">
                <a16:creationId xmlns:a16="http://schemas.microsoft.com/office/drawing/2014/main" id="{3000775D-F9D4-6681-688D-686E6C7B22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5960" y="3411697"/>
            <a:ext cx="17429512" cy="7669232"/>
          </a:xfrm>
        </p:spPr>
      </p:pic>
    </p:spTree>
    <p:extLst>
      <p:ext uri="{BB962C8B-B14F-4D97-AF65-F5344CB8AC3E}">
        <p14:creationId xmlns:p14="http://schemas.microsoft.com/office/powerpoint/2010/main" val="52127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5AC71-EF52-276B-9C99-4E10631D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B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8B5A38-86E0-7AAD-7B19-2E992B190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Content Placeholder 2" descr="A screenshot of a chart&#10;&#10;Description automatically generated">
            <a:extLst>
              <a:ext uri="{FF2B5EF4-FFF2-40B4-BE49-F238E27FC236}">
                <a16:creationId xmlns:a16="http://schemas.microsoft.com/office/drawing/2014/main" id="{5ACBAC32-0F43-00DD-3868-53642F7CB8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6215" y="3414409"/>
            <a:ext cx="19197887" cy="7911765"/>
          </a:xfrm>
        </p:spPr>
      </p:pic>
    </p:spTree>
    <p:extLst>
      <p:ext uri="{BB962C8B-B14F-4D97-AF65-F5344CB8AC3E}">
        <p14:creationId xmlns:p14="http://schemas.microsoft.com/office/powerpoint/2010/main" val="16960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ccent 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3F6E"/>
      </a:accent1>
      <a:accent2>
        <a:srgbClr val="63A70A"/>
      </a:accent2>
      <a:accent3>
        <a:srgbClr val="A5A5A5"/>
      </a:accent3>
      <a:accent4>
        <a:srgbClr val="D06F19"/>
      </a:accent4>
      <a:accent5>
        <a:srgbClr val="BFE7F7"/>
      </a:accent5>
      <a:accent6>
        <a:srgbClr val="EDAD12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51FB746E-62C5-9844-A3F0-3DCD084BA095}" vid="{1E42A9FC-45B5-DC44-B41B-F187F79152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EBFEBFDFFD3847B45188E2352039EE" ma:contentTypeVersion="4" ma:contentTypeDescription="Create a new document." ma:contentTypeScope="" ma:versionID="730522b9ceea1d96c11dfeadb37df5dc">
  <xsd:schema xmlns:xsd="http://www.w3.org/2001/XMLSchema" xmlns:xs="http://www.w3.org/2001/XMLSchema" xmlns:p="http://schemas.microsoft.com/office/2006/metadata/properties" xmlns:ns2="0e7f0178-c4f6-49ef-8e27-5f2d3e0fd230" targetNamespace="http://schemas.microsoft.com/office/2006/metadata/properties" ma:root="true" ma:fieldsID="1c50dbe5b11429fb3bb5ffce8ceea063" ns2:_="">
    <xsd:import namespace="0e7f0178-c4f6-49ef-8e27-5f2d3e0fd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7f0178-c4f6-49ef-8e27-5f2d3e0fd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A92B2E-5B87-4056-AD09-CA21D3DF48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EF7394-4E4B-4486-8DB1-AC2932086649}">
  <ds:schemaRefs>
    <ds:schemaRef ds:uri="34c0c15b-0e55-4cce-941c-0e6168458861"/>
    <ds:schemaRef ds:uri="ada654fb-b785-4820-8b1b-2cd3fd7a570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3722011-802F-4370-B3C3-DBB45BCF56DA}">
  <ds:schemaRefs>
    <ds:schemaRef ds:uri="0e7f0178-c4f6-49ef-8e27-5f2d3e0fd23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Vistra Presentation 1.1</Template>
  <Application>Microsoft Office PowerPoint</Application>
  <PresentationFormat>Custom</PresentationFormat>
  <Slides>18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CARD Allocation Proposal</vt:lpstr>
      <vt:lpstr>Description of Proposal</vt:lpstr>
      <vt:lpstr>January 2024</vt:lpstr>
      <vt:lpstr>Set A – Top 60 Hours</vt:lpstr>
      <vt:lpstr>Set B – Top 4 Hours of Top 15 Days</vt:lpstr>
      <vt:lpstr>Set C – Combination of Set A and B</vt:lpstr>
      <vt:lpstr>May 2024</vt:lpstr>
      <vt:lpstr>Set A</vt:lpstr>
      <vt:lpstr>Set B</vt:lpstr>
      <vt:lpstr>Set C</vt:lpstr>
      <vt:lpstr>PowerPoint Presentation</vt:lpstr>
      <vt:lpstr>Results</vt:lpstr>
      <vt:lpstr>2021 to 2024</vt:lpstr>
      <vt:lpstr>Total Set C Hours</vt:lpstr>
      <vt:lpstr>PowerPoint Presentation</vt:lpstr>
      <vt:lpstr>Benefits of Proposal</vt:lpstr>
      <vt:lpstr>PowerPoint Presentation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Luminant</dc:creator>
  <cp:revision>1</cp:revision>
  <dcterms:created xsi:type="dcterms:W3CDTF">2024-08-16T18:33:23Z</dcterms:created>
  <dcterms:modified xsi:type="dcterms:W3CDTF">2024-10-31T13:52:27Z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0x0101004BEBFEBFDFFD3847B45188E2352039EE</vt:lpwstr>
  </property>
</Properties>
</file>