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9"/>
  </p:notesMasterIdLst>
  <p:sldIdLst>
    <p:sldId id="256" r:id="rId5"/>
    <p:sldId id="288" r:id="rId6"/>
    <p:sldId id="285" r:id="rId7"/>
    <p:sldId id="28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57" d="100"/>
          <a:sy n="57" d="100"/>
        </p:scale>
        <p:origin x="10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10/14/2024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november</a:t>
            </a:r>
            <a:r>
              <a:rPr lang="en-US" dirty="0"/>
              <a:t> 6, 2024</a:t>
            </a:r>
          </a:p>
          <a:p>
            <a:endParaRPr lang="en-US" dirty="0"/>
          </a:p>
          <a:p>
            <a:r>
              <a:rPr lang="en-US" dirty="0"/>
              <a:t>Alexandra miller,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344" y="440268"/>
            <a:ext cx="10058400" cy="1372864"/>
          </a:xfrm>
        </p:spPr>
        <p:txBody>
          <a:bodyPr>
            <a:normAutofit/>
          </a:bodyPr>
          <a:lstStyle/>
          <a:p>
            <a:r>
              <a:rPr lang="en-US" sz="4800" dirty="0"/>
              <a:t>NPRR1230 Methodology for Setting Transmission Shadow Price Caps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344" y="2013802"/>
            <a:ext cx="10058400" cy="440393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TAC Requested periodic updates to stakeholders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Recap of Purpose of NPRR1230 to better manage the South Texas Export IROLs, implemented October 1.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Example of August 19, 2024, IROL violated which SCED would have been able to solve with higher Shadow Prices, with the Rerun impact being </a:t>
            </a:r>
            <a:r>
              <a:rPr lang="en-US" sz="2200" dirty="0"/>
              <a:t>both increased congestion cost and increased system lambda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Suggestions for future updates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Question about comparing total cost of this solution compared with out of market HDL overrides – confirm financial impact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Continue with updates to show that this solution is effective in managing violations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212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Putting in place Administrative guardrails</a:t>
            </a:r>
            <a:r>
              <a:rPr lang="en-US" sz="2400" dirty="0"/>
              <a:t>: </a:t>
            </a:r>
            <a:r>
              <a:rPr lang="en-US" sz="2200" dirty="0"/>
              <a:t>TOU limits and Lowering bids per account holder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Will propose NPRR to enable market operations to specify limits for each auction with notice to avoid a single conservative limit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Market Incentives: minimum bid price; and unawarded bid fee - </a:t>
            </a:r>
            <a:r>
              <a:rPr lang="en-US" sz="2000" dirty="0"/>
              <a:t>Pausing pursuit of these options while other options are explored first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Increasing performance: removing multi-month product; or scaling percentages for LTA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Studying impact of removing multi-month product – preliminary results are promising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NPRR will be introduced after additional testing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Other Identified Options: pricing report to curb price discovery participation; a new TOU super peak obligation to avoid some option bidding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Working with vendor to explore pricing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Request for more discussion next month on super peak TOU concept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Request for ongoing updates on solution times, ongoing improvements,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0FFC-3847-AAAF-1AE1-0F6B99E5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18494" cy="145075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NPRR 1214 Reliability Deployment Price Adder Fix to Provide Locational Price Signals, Reduce Uplift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E5C0-4DEE-635D-196B-E6B797FE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Draft comments discussed - Sponsor and ERCOT coordinating to adjust the language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Changes to incorporate ERCOT feedback include: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5 minute rather than 60 minute RDPA run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Clarity on DC tie export curtailment modeled as energy storage resource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Edits to revert to current rules before RTC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Added ESRs to the indifference payment calculation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Keep settlement equations at a 15 minute interval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No stakeholder questions or comments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525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26096</TotalTime>
  <Words>354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Courier New</vt:lpstr>
      <vt:lpstr>Retrospect</vt:lpstr>
      <vt:lpstr>Congestion Management Working Group - 10/14/2024 Meeting Update</vt:lpstr>
      <vt:lpstr>NPRR1230 Methodology for Setting Transmission Shadow Price Caps</vt:lpstr>
      <vt:lpstr>CRR Long Term Auction Solution Time, Transaction Limits</vt:lpstr>
      <vt:lpstr>NPRR 1214 Reliability Deployment Price Adder Fix to Provide Locational Price Signals, Reduce Uplift and Risk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Joint Commenters 10222024</cp:lastModifiedBy>
  <cp:revision>58</cp:revision>
  <dcterms:created xsi:type="dcterms:W3CDTF">2019-09-10T19:44:15Z</dcterms:created>
  <dcterms:modified xsi:type="dcterms:W3CDTF">2024-10-31T16:48:48Z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