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handoutMasterIdLst>
    <p:handoutMasterId r:id="rId12"/>
  </p:handoutMasterIdLst>
  <p:sldIdLst>
    <p:sldId id="281" r:id="rId5"/>
    <p:sldId id="284" r:id="rId6"/>
    <p:sldId id="296" r:id="rId7"/>
    <p:sldId id="298" r:id="rId8"/>
    <p:sldId id="294" r:id="rId9"/>
    <p:sldId id="28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7E9639D4-E3E2-4D34-9284-5A2195B3D0D7}">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05" autoAdjust="0"/>
    <p:restoredTop sz="94879" autoAdjust="0"/>
  </p:normalViewPr>
  <p:slideViewPr>
    <p:cSldViewPr snapToGrid="0">
      <p:cViewPr varScale="1">
        <p:scale>
          <a:sx n="65" d="100"/>
          <a:sy n="65" d="100"/>
        </p:scale>
        <p:origin x="156" y="66"/>
      </p:cViewPr>
      <p:guideLst/>
    </p:cSldViewPr>
  </p:slideViewPr>
  <p:outlineViewPr>
    <p:cViewPr>
      <p:scale>
        <a:sx n="33" d="100"/>
        <a:sy n="33" d="100"/>
      </p:scale>
      <p:origin x="0" y="-4032"/>
    </p:cViewPr>
  </p:outlineViewPr>
  <p:notesTextViewPr>
    <p:cViewPr>
      <p:scale>
        <a:sx n="1" d="1"/>
        <a:sy n="1" d="1"/>
      </p:scale>
      <p:origin x="0" y="0"/>
    </p:cViewPr>
  </p:notesTextViewPr>
  <p:sorterViewPr>
    <p:cViewPr>
      <p:scale>
        <a:sx n="100" d="100"/>
        <a:sy n="100" d="100"/>
      </p:scale>
      <p:origin x="0" y="-1757"/>
    </p:cViewPr>
  </p:sorterViewPr>
  <p:notesViewPr>
    <p:cSldViewPr snapToGrid="0">
      <p:cViewPr>
        <p:scale>
          <a:sx n="1" d="2"/>
          <a:sy n="1" d="2"/>
        </p:scale>
        <p:origin x="3480" y="55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8/10/relationships/authors" Targe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anda Frazier" userId="09e325d5-e32a-4c08-bc20-40585dd1dab2" providerId="ADAL" clId="{38BE2AB9-D97B-47BD-B047-7BF30B6DBF85}"/>
    <pc:docChg chg="undo custSel addSld delSld modSld">
      <pc:chgData name="Amanda Frazier" userId="09e325d5-e32a-4c08-bc20-40585dd1dab2" providerId="ADAL" clId="{38BE2AB9-D97B-47BD-B047-7BF30B6DBF85}" dt="2024-10-22T20:16:00.450" v="3915" actId="6549"/>
      <pc:docMkLst>
        <pc:docMk/>
      </pc:docMkLst>
      <pc:sldChg chg="modSp mod">
        <pc:chgData name="Amanda Frazier" userId="09e325d5-e32a-4c08-bc20-40585dd1dab2" providerId="ADAL" clId="{38BE2AB9-D97B-47BD-B047-7BF30B6DBF85}" dt="2024-10-18T21:05:45.609" v="10" actId="20577"/>
        <pc:sldMkLst>
          <pc:docMk/>
          <pc:sldMk cId="639264769" sldId="281"/>
        </pc:sldMkLst>
        <pc:spChg chg="mod">
          <ac:chgData name="Amanda Frazier" userId="09e325d5-e32a-4c08-bc20-40585dd1dab2" providerId="ADAL" clId="{38BE2AB9-D97B-47BD-B047-7BF30B6DBF85}" dt="2024-10-18T21:05:45.609" v="10" actId="20577"/>
          <ac:spMkLst>
            <pc:docMk/>
            <pc:sldMk cId="639264769" sldId="281"/>
            <ac:spMk id="6" creationId="{F20A922B-22EC-7FD8-FA8C-2FFAC558BD66}"/>
          </ac:spMkLst>
        </pc:spChg>
      </pc:sldChg>
      <pc:sldChg chg="modSp mod">
        <pc:chgData name="Amanda Frazier" userId="09e325d5-e32a-4c08-bc20-40585dd1dab2" providerId="ADAL" clId="{38BE2AB9-D97B-47BD-B047-7BF30B6DBF85}" dt="2024-10-18T21:11:37.397" v="404" actId="6549"/>
        <pc:sldMkLst>
          <pc:docMk/>
          <pc:sldMk cId="1672017990" sldId="284"/>
        </pc:sldMkLst>
        <pc:spChg chg="mod">
          <ac:chgData name="Amanda Frazier" userId="09e325d5-e32a-4c08-bc20-40585dd1dab2" providerId="ADAL" clId="{38BE2AB9-D97B-47BD-B047-7BF30B6DBF85}" dt="2024-10-18T21:11:37.397" v="404" actId="6549"/>
          <ac:spMkLst>
            <pc:docMk/>
            <pc:sldMk cId="1672017990" sldId="284"/>
            <ac:spMk id="3" creationId="{992EC4A8-49EE-CF82-CFDC-BA9308ED0D65}"/>
          </ac:spMkLst>
        </pc:spChg>
      </pc:sldChg>
      <pc:sldChg chg="modSp mod">
        <pc:chgData name="Amanda Frazier" userId="09e325d5-e32a-4c08-bc20-40585dd1dab2" providerId="ADAL" clId="{38BE2AB9-D97B-47BD-B047-7BF30B6DBF85}" dt="2024-10-22T20:16:00.450" v="3915" actId="6549"/>
        <pc:sldMkLst>
          <pc:docMk/>
          <pc:sldMk cId="3508456370" sldId="294"/>
        </pc:sldMkLst>
        <pc:spChg chg="mod">
          <ac:chgData name="Amanda Frazier" userId="09e325d5-e32a-4c08-bc20-40585dd1dab2" providerId="ADAL" clId="{38BE2AB9-D97B-47BD-B047-7BF30B6DBF85}" dt="2024-10-22T20:16:00.450" v="3915" actId="6549"/>
          <ac:spMkLst>
            <pc:docMk/>
            <pc:sldMk cId="3508456370" sldId="294"/>
            <ac:spMk id="3" creationId="{68A5FD2B-E3E5-1C2B-0151-21F216B14A33}"/>
          </ac:spMkLst>
        </pc:spChg>
      </pc:sldChg>
      <pc:sldChg chg="del">
        <pc:chgData name="Amanda Frazier" userId="09e325d5-e32a-4c08-bc20-40585dd1dab2" providerId="ADAL" clId="{38BE2AB9-D97B-47BD-B047-7BF30B6DBF85}" dt="2024-10-22T19:47:13.998" v="1296" actId="47"/>
        <pc:sldMkLst>
          <pc:docMk/>
          <pc:sldMk cId="338564719" sldId="295"/>
        </pc:sldMkLst>
      </pc:sldChg>
      <pc:sldChg chg="modSp mod">
        <pc:chgData name="Amanda Frazier" userId="09e325d5-e32a-4c08-bc20-40585dd1dab2" providerId="ADAL" clId="{38BE2AB9-D97B-47BD-B047-7BF30B6DBF85}" dt="2024-10-22T20:08:59.400" v="3491" actId="20577"/>
        <pc:sldMkLst>
          <pc:docMk/>
          <pc:sldMk cId="291767380" sldId="296"/>
        </pc:sldMkLst>
        <pc:spChg chg="mod">
          <ac:chgData name="Amanda Frazier" userId="09e325d5-e32a-4c08-bc20-40585dd1dab2" providerId="ADAL" clId="{38BE2AB9-D97B-47BD-B047-7BF30B6DBF85}" dt="2024-10-18T21:11:24.619" v="388" actId="20577"/>
          <ac:spMkLst>
            <pc:docMk/>
            <pc:sldMk cId="291767380" sldId="296"/>
            <ac:spMk id="2" creationId="{47A9874B-BCA9-8420-1595-EDD1865A099A}"/>
          </ac:spMkLst>
        </pc:spChg>
        <pc:spChg chg="mod">
          <ac:chgData name="Amanda Frazier" userId="09e325d5-e32a-4c08-bc20-40585dd1dab2" providerId="ADAL" clId="{38BE2AB9-D97B-47BD-B047-7BF30B6DBF85}" dt="2024-10-22T20:08:59.400" v="3491" actId="20577"/>
          <ac:spMkLst>
            <pc:docMk/>
            <pc:sldMk cId="291767380" sldId="296"/>
            <ac:spMk id="3" creationId="{68A5FD2B-E3E5-1C2B-0151-21F216B14A33}"/>
          </ac:spMkLst>
        </pc:spChg>
      </pc:sldChg>
      <pc:sldChg chg="del">
        <pc:chgData name="Amanda Frazier" userId="09e325d5-e32a-4c08-bc20-40585dd1dab2" providerId="ADAL" clId="{38BE2AB9-D97B-47BD-B047-7BF30B6DBF85}" dt="2024-10-22T19:47:18.990" v="1297" actId="47"/>
        <pc:sldMkLst>
          <pc:docMk/>
          <pc:sldMk cId="2410863090" sldId="297"/>
        </pc:sldMkLst>
      </pc:sldChg>
      <pc:sldChg chg="modSp add del mod">
        <pc:chgData name="Amanda Frazier" userId="09e325d5-e32a-4c08-bc20-40585dd1dab2" providerId="ADAL" clId="{38BE2AB9-D97B-47BD-B047-7BF30B6DBF85}" dt="2024-10-22T20:04:03.077" v="3009" actId="20577"/>
        <pc:sldMkLst>
          <pc:docMk/>
          <pc:sldMk cId="2934895403" sldId="298"/>
        </pc:sldMkLst>
        <pc:spChg chg="mod">
          <ac:chgData name="Amanda Frazier" userId="09e325d5-e32a-4c08-bc20-40585dd1dab2" providerId="ADAL" clId="{38BE2AB9-D97B-47BD-B047-7BF30B6DBF85}" dt="2024-10-22T19:48:07.852" v="1362" actId="20577"/>
          <ac:spMkLst>
            <pc:docMk/>
            <pc:sldMk cId="2934895403" sldId="298"/>
            <ac:spMk id="2" creationId="{47A9874B-BCA9-8420-1595-EDD1865A099A}"/>
          </ac:spMkLst>
        </pc:spChg>
        <pc:spChg chg="mod">
          <ac:chgData name="Amanda Frazier" userId="09e325d5-e32a-4c08-bc20-40585dd1dab2" providerId="ADAL" clId="{38BE2AB9-D97B-47BD-B047-7BF30B6DBF85}" dt="2024-10-22T20:04:03.077" v="3009" actId="20577"/>
          <ac:spMkLst>
            <pc:docMk/>
            <pc:sldMk cId="2934895403" sldId="298"/>
            <ac:spMk id="3" creationId="{68A5FD2B-E3E5-1C2B-0151-21F216B14A33}"/>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976AB79-C677-3DB7-78CF-9305D586148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113AB137-CEA6-0244-F12B-1ECC21172D0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DC994AA-C437-4EF4-8BEF-0B832D7FA420}" type="datetimeFigureOut">
              <a:rPr lang="en-US" smtClean="0"/>
              <a:t>10/22/2024</a:t>
            </a:fld>
            <a:endParaRPr lang="en-US"/>
          </a:p>
        </p:txBody>
      </p:sp>
      <p:sp>
        <p:nvSpPr>
          <p:cNvPr id="4" name="Footer Placeholder 3">
            <a:extLst>
              <a:ext uri="{FF2B5EF4-FFF2-40B4-BE49-F238E27FC236}">
                <a16:creationId xmlns:a16="http://schemas.microsoft.com/office/drawing/2014/main" id="{0868EC96-C6CC-F2AF-D90F-143F4D20A07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94F8EC8D-EF88-0275-F75C-A789924433B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F757874-EF65-4B61-B062-40C932C81294}" type="slidenum">
              <a:rPr lang="en-US" smtClean="0"/>
              <a:t>‹#›</a:t>
            </a:fld>
            <a:endParaRPr lang="en-US"/>
          </a:p>
        </p:txBody>
      </p:sp>
    </p:spTree>
    <p:extLst>
      <p:ext uri="{BB962C8B-B14F-4D97-AF65-F5344CB8AC3E}">
        <p14:creationId xmlns:p14="http://schemas.microsoft.com/office/powerpoint/2010/main" val="34720278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4FE048-FAD0-D943-9A17-3C4CB7633182}" type="datetimeFigureOut">
              <a:rPr lang="en-US" smtClean="0"/>
              <a:t>10/20/2024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247812-3409-784D-BAE7-ABE53735D59F}" type="slidenum">
              <a:rPr lang="en-US" smtClean="0"/>
              <a:t>‹#›</a:t>
            </a:fld>
            <a:endParaRPr lang="en-US"/>
          </a:p>
        </p:txBody>
      </p:sp>
    </p:spTree>
    <p:extLst>
      <p:ext uri="{BB962C8B-B14F-4D97-AF65-F5344CB8AC3E}">
        <p14:creationId xmlns:p14="http://schemas.microsoft.com/office/powerpoint/2010/main" val="10150300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F23A35-1FA6-84F9-C9C9-8EFD760A508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67CDB01-A300-500A-E9FF-5021D5B2164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3B90371-6E13-9BA6-3274-E7DFC0AA832F}"/>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75DD689E-823E-FB48-22C9-BEE63C553E8C}"/>
              </a:ext>
            </a:extLst>
          </p:cNvPr>
          <p:cNvSpPr>
            <a:spLocks noGrp="1"/>
          </p:cNvSpPr>
          <p:nvPr>
            <p:ph type="sldNum" sz="quarter" idx="5"/>
          </p:nvPr>
        </p:nvSpPr>
        <p:spPr/>
        <p:txBody>
          <a:bodyPr/>
          <a:lstStyle/>
          <a:p>
            <a:fld id="{55247812-3409-784D-BAE7-ABE53735D59F}" type="slidenum">
              <a:rPr lang="en-US" smtClean="0"/>
              <a:t>2</a:t>
            </a:fld>
            <a:endParaRPr lang="en-US"/>
          </a:p>
        </p:txBody>
      </p:sp>
    </p:spTree>
    <p:extLst>
      <p:ext uri="{BB962C8B-B14F-4D97-AF65-F5344CB8AC3E}">
        <p14:creationId xmlns:p14="http://schemas.microsoft.com/office/powerpoint/2010/main" val="22172940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5247812-3409-784D-BAE7-ABE53735D59F}" type="slidenum">
              <a:rPr lang="en-US" smtClean="0"/>
              <a:t>3</a:t>
            </a:fld>
            <a:endParaRPr lang="en-US"/>
          </a:p>
        </p:txBody>
      </p:sp>
    </p:spTree>
    <p:extLst>
      <p:ext uri="{BB962C8B-B14F-4D97-AF65-F5344CB8AC3E}">
        <p14:creationId xmlns:p14="http://schemas.microsoft.com/office/powerpoint/2010/main" val="26861396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5247812-3409-784D-BAE7-ABE53735D59F}" type="slidenum">
              <a:rPr lang="en-US" smtClean="0"/>
              <a:t>4</a:t>
            </a:fld>
            <a:endParaRPr lang="en-US"/>
          </a:p>
        </p:txBody>
      </p:sp>
    </p:spTree>
    <p:extLst>
      <p:ext uri="{BB962C8B-B14F-4D97-AF65-F5344CB8AC3E}">
        <p14:creationId xmlns:p14="http://schemas.microsoft.com/office/powerpoint/2010/main" val="2861439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5247812-3409-784D-BAE7-ABE53735D59F}" type="slidenum">
              <a:rPr lang="en-US" smtClean="0"/>
              <a:t>5</a:t>
            </a:fld>
            <a:endParaRPr lang="en-US"/>
          </a:p>
        </p:txBody>
      </p:sp>
    </p:spTree>
    <p:extLst>
      <p:ext uri="{BB962C8B-B14F-4D97-AF65-F5344CB8AC3E}">
        <p14:creationId xmlns:p14="http://schemas.microsoft.com/office/powerpoint/2010/main" val="4208198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p:bg>
      <p:bgPr>
        <a:solidFill>
          <a:schemeClr val="tx1"/>
        </a:solidFill>
        <a:effectLst/>
      </p:bgPr>
    </p:bg>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7A7F58C7-D277-8F14-F024-4B41D20D054F}"/>
              </a:ext>
            </a:extLst>
          </p:cNvPr>
          <p:cNvSpPr>
            <a:spLocks noGrp="1"/>
          </p:cNvSpPr>
          <p:nvPr>
            <p:ph type="pic" sz="quarter" idx="10"/>
          </p:nvPr>
        </p:nvSpPr>
        <p:spPr>
          <a:xfrm>
            <a:off x="0" y="0"/>
            <a:ext cx="12192000" cy="6858000"/>
          </a:xfrm>
        </p:spPr>
        <p:txBody>
          <a:bodyPr>
            <a:normAutofit/>
          </a:bodyPr>
          <a:lstStyle>
            <a:lvl1pPr marL="0" indent="0" algn="ctr">
              <a:buNone/>
              <a:defRPr sz="2000">
                <a:solidFill>
                  <a:schemeClr val="bg1"/>
                </a:solidFill>
              </a:defRPr>
            </a:lvl1pPr>
          </a:lstStyle>
          <a:p>
            <a:r>
              <a:rPr lang="en-US"/>
              <a:t>Click icon to add picture</a:t>
            </a:r>
            <a:endParaRPr lang="en-US" dirty="0"/>
          </a:p>
        </p:txBody>
      </p:sp>
      <p:sp>
        <p:nvSpPr>
          <p:cNvPr id="6" name="Title 1">
            <a:extLst>
              <a:ext uri="{FF2B5EF4-FFF2-40B4-BE49-F238E27FC236}">
                <a16:creationId xmlns:a16="http://schemas.microsoft.com/office/drawing/2014/main" id="{2E8C189B-2E00-67DA-E342-3440F5EBB4CE}"/>
              </a:ext>
            </a:extLst>
          </p:cNvPr>
          <p:cNvSpPr>
            <a:spLocks noGrp="1"/>
          </p:cNvSpPr>
          <p:nvPr>
            <p:ph type="ctrTitle" hasCustomPrompt="1"/>
          </p:nvPr>
        </p:nvSpPr>
        <p:spPr>
          <a:xfrm>
            <a:off x="1524000" y="2286000"/>
            <a:ext cx="9144000" cy="2286000"/>
          </a:xfrm>
        </p:spPr>
        <p:txBody>
          <a:bodyPr anchor="ctr" anchorCtr="0">
            <a:noAutofit/>
          </a:bodyPr>
          <a:lstStyle>
            <a:lvl1pPr algn="ctr">
              <a:defRPr sz="4800">
                <a:solidFill>
                  <a:schemeClr val="bg1"/>
                </a:solidFill>
              </a:defRPr>
            </a:lvl1pPr>
          </a:lstStyle>
          <a:p>
            <a:r>
              <a:rPr lang="en-US" dirty="0"/>
              <a:t>Click to add title</a:t>
            </a:r>
          </a:p>
        </p:txBody>
      </p:sp>
    </p:spTree>
    <p:extLst>
      <p:ext uri="{BB962C8B-B14F-4D97-AF65-F5344CB8AC3E}">
        <p14:creationId xmlns:p14="http://schemas.microsoft.com/office/powerpoint/2010/main" val="3424675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0C44A-93E6-6C58-5E88-AFDC594EC27A}"/>
              </a:ext>
            </a:extLst>
          </p:cNvPr>
          <p:cNvSpPr>
            <a:spLocks noGrp="1"/>
          </p:cNvSpPr>
          <p:nvPr>
            <p:ph type="title" hasCustomPrompt="1"/>
          </p:nvPr>
        </p:nvSpPr>
        <p:spPr>
          <a:xfrm>
            <a:off x="838200" y="365760"/>
            <a:ext cx="10515600" cy="1325563"/>
          </a:xfrm>
        </p:spPr>
        <p:txBody>
          <a:bodyPr anchor="ctr" anchorCtr="0">
            <a:noAutofit/>
          </a:bodyPr>
          <a:lstStyle>
            <a:lvl1pPr algn="ctr">
              <a:defRPr sz="3200"/>
            </a:lvl1pPr>
          </a:lstStyle>
          <a:p>
            <a:r>
              <a:rPr lang="en-US" dirty="0"/>
              <a:t>Click to add title</a:t>
            </a:r>
          </a:p>
        </p:txBody>
      </p:sp>
      <p:sp>
        <p:nvSpPr>
          <p:cNvPr id="8" name="Content Placeholder 10">
            <a:extLst>
              <a:ext uri="{FF2B5EF4-FFF2-40B4-BE49-F238E27FC236}">
                <a16:creationId xmlns:a16="http://schemas.microsoft.com/office/drawing/2014/main" id="{A524C1E0-92FE-D7D2-83A7-46D29A838874}"/>
              </a:ext>
            </a:extLst>
          </p:cNvPr>
          <p:cNvSpPr>
            <a:spLocks noGrp="1"/>
          </p:cNvSpPr>
          <p:nvPr>
            <p:ph sz="quarter" idx="15" hasCustomPrompt="1"/>
          </p:nvPr>
        </p:nvSpPr>
        <p:spPr>
          <a:xfrm>
            <a:off x="838200" y="1790329"/>
            <a:ext cx="5134335" cy="4113054"/>
          </a:xfrm>
        </p:spPr>
        <p:txBody>
          <a:bodyPr>
            <a:normAutofit/>
          </a:bodyPr>
          <a:lstStyle>
            <a:lvl1pPr marL="0" indent="0">
              <a:lnSpc>
                <a:spcPct val="150000"/>
              </a:lnSpc>
              <a:spcBef>
                <a:spcPts val="1000"/>
              </a:spcBef>
              <a:spcAft>
                <a:spcPts val="0"/>
              </a:spcAft>
              <a:buClr>
                <a:schemeClr val="accent2"/>
              </a:buClr>
              <a:buFont typeface="Wingdings" panose="05000000000000000000" pitchFamily="2" charset="2"/>
              <a:buNone/>
              <a:defRPr sz="1800">
                <a:latin typeface="+mn-lt"/>
              </a:defRPr>
            </a:lvl1pPr>
            <a:lvl2pPr marL="0" indent="-228600">
              <a:spcBef>
                <a:spcPts val="1000"/>
              </a:spcBef>
              <a:spcAft>
                <a:spcPts val="1000"/>
              </a:spcAft>
              <a:buClr>
                <a:schemeClr val="accent2"/>
              </a:buClr>
              <a:buFont typeface="Wingdings" panose="05000000000000000000" pitchFamily="2" charset="2"/>
              <a:buChar char="§"/>
              <a:defRPr sz="1800">
                <a:latin typeface="+mn-lt"/>
              </a:defRPr>
            </a:lvl2pPr>
            <a:lvl3pPr marL="457200" indent="-228600">
              <a:spcBef>
                <a:spcPts val="1000"/>
              </a:spcBef>
              <a:spcAft>
                <a:spcPts val="1000"/>
              </a:spcAft>
              <a:buClr>
                <a:schemeClr val="accent2"/>
              </a:buClr>
              <a:buFont typeface="Wingdings" panose="05000000000000000000" pitchFamily="2" charset="2"/>
              <a:buChar char="§"/>
              <a:defRPr sz="1800">
                <a:latin typeface="+mn-lt"/>
              </a:defRPr>
            </a:lvl3pPr>
            <a:lvl4pPr marL="685800" indent="-228600">
              <a:spcBef>
                <a:spcPts val="1000"/>
              </a:spcBef>
              <a:spcAft>
                <a:spcPts val="1000"/>
              </a:spcAft>
              <a:buClr>
                <a:schemeClr val="accent2"/>
              </a:buClr>
              <a:buFont typeface="Wingdings" panose="05000000000000000000" pitchFamily="2" charset="2"/>
              <a:buChar char="§"/>
              <a:defRPr sz="1800">
                <a:latin typeface="+mn-lt"/>
              </a:defRPr>
            </a:lvl4pPr>
            <a:lvl5pPr marL="914400" indent="-228600">
              <a:spcBef>
                <a:spcPts val="1000"/>
              </a:spcBef>
              <a:spcAft>
                <a:spcPts val="1000"/>
              </a:spcAft>
              <a:buClr>
                <a:schemeClr val="accent2"/>
              </a:buClr>
              <a:buFont typeface="Wingdings" panose="05000000000000000000" pitchFamily="2" charset="2"/>
              <a:buChar char="§"/>
              <a:defRPr sz="18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0">
            <a:extLst>
              <a:ext uri="{FF2B5EF4-FFF2-40B4-BE49-F238E27FC236}">
                <a16:creationId xmlns:a16="http://schemas.microsoft.com/office/drawing/2014/main" id="{427E0367-8E38-8905-DC9A-D0C376A591A7}"/>
              </a:ext>
            </a:extLst>
          </p:cNvPr>
          <p:cNvSpPr>
            <a:spLocks noGrp="1"/>
          </p:cNvSpPr>
          <p:nvPr>
            <p:ph sz="quarter" idx="16" hasCustomPrompt="1"/>
          </p:nvPr>
        </p:nvSpPr>
        <p:spPr>
          <a:xfrm>
            <a:off x="6219464" y="1790329"/>
            <a:ext cx="5134335" cy="4113054"/>
          </a:xfrm>
        </p:spPr>
        <p:txBody>
          <a:bodyPr>
            <a:normAutofit/>
          </a:bodyPr>
          <a:lstStyle>
            <a:lvl1pPr marL="0" indent="0">
              <a:lnSpc>
                <a:spcPct val="150000"/>
              </a:lnSpc>
              <a:spcBef>
                <a:spcPts val="1000"/>
              </a:spcBef>
              <a:spcAft>
                <a:spcPts val="0"/>
              </a:spcAft>
              <a:buClr>
                <a:schemeClr val="accent2"/>
              </a:buClr>
              <a:buFont typeface="Wingdings" panose="05000000000000000000" pitchFamily="2" charset="2"/>
              <a:buNone/>
              <a:defRPr sz="1800">
                <a:latin typeface="+mn-lt"/>
              </a:defRPr>
            </a:lvl1pPr>
            <a:lvl2pPr marL="0" indent="-228600">
              <a:spcBef>
                <a:spcPts val="1000"/>
              </a:spcBef>
              <a:spcAft>
                <a:spcPts val="1000"/>
              </a:spcAft>
              <a:buClr>
                <a:schemeClr val="accent2"/>
              </a:buClr>
              <a:buFont typeface="Wingdings" panose="05000000000000000000" pitchFamily="2" charset="2"/>
              <a:buChar char="§"/>
              <a:defRPr sz="1800">
                <a:latin typeface="+mn-lt"/>
              </a:defRPr>
            </a:lvl2pPr>
            <a:lvl3pPr marL="457200" indent="-228600">
              <a:spcBef>
                <a:spcPts val="1000"/>
              </a:spcBef>
              <a:spcAft>
                <a:spcPts val="1000"/>
              </a:spcAft>
              <a:buClr>
                <a:schemeClr val="accent2"/>
              </a:buClr>
              <a:buFont typeface="Wingdings" panose="05000000000000000000" pitchFamily="2" charset="2"/>
              <a:buChar char="§"/>
              <a:defRPr sz="1800">
                <a:latin typeface="+mn-lt"/>
              </a:defRPr>
            </a:lvl3pPr>
            <a:lvl4pPr marL="685800" indent="-228600">
              <a:spcBef>
                <a:spcPts val="1000"/>
              </a:spcBef>
              <a:spcAft>
                <a:spcPts val="1000"/>
              </a:spcAft>
              <a:buClr>
                <a:schemeClr val="accent2"/>
              </a:buClr>
              <a:buFont typeface="Wingdings" panose="05000000000000000000" pitchFamily="2" charset="2"/>
              <a:buChar char="§"/>
              <a:defRPr sz="1800">
                <a:latin typeface="+mn-lt"/>
              </a:defRPr>
            </a:lvl4pPr>
            <a:lvl5pPr marL="914400" indent="-228600">
              <a:spcBef>
                <a:spcPts val="1000"/>
              </a:spcBef>
              <a:spcAft>
                <a:spcPts val="1000"/>
              </a:spcAft>
              <a:buClr>
                <a:schemeClr val="accent2"/>
              </a:buClr>
              <a:buFont typeface="Wingdings" panose="05000000000000000000" pitchFamily="2" charset="2"/>
              <a:buChar char="§"/>
              <a:defRPr sz="18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Rectangle 9">
            <a:extLst>
              <a:ext uri="{FF2B5EF4-FFF2-40B4-BE49-F238E27FC236}">
                <a16:creationId xmlns:a16="http://schemas.microsoft.com/office/drawing/2014/main" id="{43D847DE-29F2-8ABB-1718-34BED4F37718}"/>
              </a:ext>
              <a:ext uri="{C183D7F6-B498-43B3-948B-1728B52AA6E4}">
                <adec:decorative xmlns:adec="http://schemas.microsoft.com/office/drawing/2017/decorative" val="1"/>
              </a:ext>
            </a:extLst>
          </p:cNvPr>
          <p:cNvSpPr/>
          <p:nvPr userDrawn="1"/>
        </p:nvSpPr>
        <p:spPr>
          <a:xfrm>
            <a:off x="0" y="6303963"/>
            <a:ext cx="12192000" cy="554037"/>
          </a:xfrm>
          <a:prstGeom prst="rect">
            <a:avLst/>
          </a:prstGeom>
          <a:gradFill flip="none" rotWithShape="1">
            <a:gsLst>
              <a:gs pos="0">
                <a:schemeClr val="accent5"/>
              </a:gs>
              <a:gs pos="100000">
                <a:schemeClr val="accent2">
                  <a:lumMod val="97000"/>
                  <a:lumOff val="3000"/>
                </a:schemeClr>
              </a:gs>
              <a:gs pos="50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5" name="Date Placeholder 4">
            <a:extLst>
              <a:ext uri="{FF2B5EF4-FFF2-40B4-BE49-F238E27FC236}">
                <a16:creationId xmlns:a16="http://schemas.microsoft.com/office/drawing/2014/main" id="{C6CFCEB5-4092-FD13-478E-51CD74FDB82E}"/>
              </a:ext>
            </a:extLst>
          </p:cNvPr>
          <p:cNvSpPr>
            <a:spLocks noGrp="1"/>
          </p:cNvSpPr>
          <p:nvPr>
            <p:ph type="dt" sz="half" idx="10"/>
          </p:nvPr>
        </p:nvSpPr>
        <p:spPr/>
        <p:txBody>
          <a:bodyPr/>
          <a:lstStyle/>
          <a:p>
            <a:fld id="{D6D8061D-18C3-4F4F-85EF-561633F58754}" type="datetimeFigureOut">
              <a:rPr lang="en-US" smtClean="0"/>
              <a:t>10/20/2024</a:t>
            </a:fld>
            <a:endParaRPr lang="en-US"/>
          </a:p>
        </p:txBody>
      </p:sp>
      <p:sp>
        <p:nvSpPr>
          <p:cNvPr id="6" name="Footer Placeholder 5">
            <a:extLst>
              <a:ext uri="{FF2B5EF4-FFF2-40B4-BE49-F238E27FC236}">
                <a16:creationId xmlns:a16="http://schemas.microsoft.com/office/drawing/2014/main" id="{5D077A4D-E7C0-912D-293F-D93F0CB5CA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6AA9E1-334B-5F8F-8A92-67DD095F7838}"/>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137703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7BD59-35CC-9BB3-8621-6FA3356F81AA}"/>
              </a:ext>
            </a:extLst>
          </p:cNvPr>
          <p:cNvSpPr>
            <a:spLocks noGrp="1"/>
          </p:cNvSpPr>
          <p:nvPr>
            <p:ph type="title" hasCustomPrompt="1"/>
          </p:nvPr>
        </p:nvSpPr>
        <p:spPr/>
        <p:txBody>
          <a:bodyPr anchor="ctr" anchorCtr="0">
            <a:noAutofit/>
          </a:bodyPr>
          <a:lstStyle>
            <a:lvl1pPr algn="ctr">
              <a:defRPr sz="3200"/>
            </a:lvl1pPr>
          </a:lstStyle>
          <a:p>
            <a:r>
              <a:rPr lang="en-US" dirty="0"/>
              <a:t>Click to add title</a:t>
            </a:r>
          </a:p>
        </p:txBody>
      </p:sp>
      <p:sp>
        <p:nvSpPr>
          <p:cNvPr id="8" name="Table Placeholder 7">
            <a:extLst>
              <a:ext uri="{FF2B5EF4-FFF2-40B4-BE49-F238E27FC236}">
                <a16:creationId xmlns:a16="http://schemas.microsoft.com/office/drawing/2014/main" id="{0CEAFE70-86D3-8690-31CA-F9A1FBA494D0}"/>
              </a:ext>
            </a:extLst>
          </p:cNvPr>
          <p:cNvSpPr>
            <a:spLocks noGrp="1"/>
          </p:cNvSpPr>
          <p:nvPr>
            <p:ph type="tbl" sz="quarter" idx="13"/>
          </p:nvPr>
        </p:nvSpPr>
        <p:spPr>
          <a:xfrm>
            <a:off x="613186" y="2107800"/>
            <a:ext cx="10965628" cy="3920196"/>
          </a:xfrm>
        </p:spPr>
        <p:txBody>
          <a:bodyPr/>
          <a:lstStyle>
            <a:lvl1pPr>
              <a:defRPr/>
            </a:lvl1pPr>
          </a:lstStyle>
          <a:p>
            <a:r>
              <a:rPr lang="en-US"/>
              <a:t>Click icon to add table</a:t>
            </a:r>
            <a:endParaRPr lang="en-US" dirty="0"/>
          </a:p>
        </p:txBody>
      </p:sp>
      <p:sp>
        <p:nvSpPr>
          <p:cNvPr id="4" name="Date Placeholder 3">
            <a:extLst>
              <a:ext uri="{FF2B5EF4-FFF2-40B4-BE49-F238E27FC236}">
                <a16:creationId xmlns:a16="http://schemas.microsoft.com/office/drawing/2014/main" id="{8C56EB0F-63C8-5F75-A333-3413A9DC6F76}"/>
              </a:ext>
            </a:extLst>
          </p:cNvPr>
          <p:cNvSpPr>
            <a:spLocks noGrp="1"/>
          </p:cNvSpPr>
          <p:nvPr>
            <p:ph type="dt" sz="half" idx="10"/>
          </p:nvPr>
        </p:nvSpPr>
        <p:spPr/>
        <p:txBody>
          <a:bodyPr/>
          <a:lstStyle/>
          <a:p>
            <a:fld id="{D6D8061D-18C3-4F4F-85EF-561633F58754}" type="datetimeFigureOut">
              <a:rPr lang="en-US" smtClean="0"/>
              <a:t>10/20/2024</a:t>
            </a:fld>
            <a:endParaRPr lang="en-US"/>
          </a:p>
        </p:txBody>
      </p:sp>
      <p:sp>
        <p:nvSpPr>
          <p:cNvPr id="5" name="Footer Placeholder 4">
            <a:extLst>
              <a:ext uri="{FF2B5EF4-FFF2-40B4-BE49-F238E27FC236}">
                <a16:creationId xmlns:a16="http://schemas.microsoft.com/office/drawing/2014/main" id="{4D4DE333-25B4-E092-1CC4-C3D20BA251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1AF200-E81F-A326-0EDB-4B93C71D9BF4}"/>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26260992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3">
    <p:spTree>
      <p:nvGrpSpPr>
        <p:cNvPr id="1" name=""/>
        <p:cNvGrpSpPr/>
        <p:nvPr/>
      </p:nvGrpSpPr>
      <p:grpSpPr>
        <a:xfrm>
          <a:off x="0" y="0"/>
          <a:ext cx="0" cy="0"/>
          <a:chOff x="0" y="0"/>
          <a:chExt cx="0" cy="0"/>
        </a:xfrm>
      </p:grpSpPr>
      <p:sp>
        <p:nvSpPr>
          <p:cNvPr id="12" name="Picture Placeholder 11">
            <a:extLst>
              <a:ext uri="{FF2B5EF4-FFF2-40B4-BE49-F238E27FC236}">
                <a16:creationId xmlns:a16="http://schemas.microsoft.com/office/drawing/2014/main" id="{76EE6F3F-63EB-5C0E-2307-3B7CBBA1C374}"/>
              </a:ext>
            </a:extLst>
          </p:cNvPr>
          <p:cNvSpPr>
            <a:spLocks noGrp="1"/>
          </p:cNvSpPr>
          <p:nvPr>
            <p:ph type="pic" sz="quarter" idx="11"/>
          </p:nvPr>
        </p:nvSpPr>
        <p:spPr>
          <a:xfrm>
            <a:off x="0" y="0"/>
            <a:ext cx="12192000" cy="6858000"/>
          </a:xfrm>
          <a:solidFill>
            <a:schemeClr val="tx1"/>
          </a:solidFill>
        </p:spPr>
        <p:txBody>
          <a:bodyPr>
            <a:normAutofit/>
          </a:bodyPr>
          <a:lstStyle>
            <a:lvl1pPr marL="0" indent="0" algn="ctr">
              <a:buNone/>
              <a:defRPr sz="2000">
                <a:solidFill>
                  <a:schemeClr val="bg1"/>
                </a:solidFill>
              </a:defRPr>
            </a:lvl1pPr>
          </a:lstStyle>
          <a:p>
            <a:r>
              <a:rPr lang="en-US"/>
              <a:t>Click icon to add picture</a:t>
            </a:r>
            <a:endParaRPr lang="en-US" dirty="0"/>
          </a:p>
        </p:txBody>
      </p:sp>
      <p:sp>
        <p:nvSpPr>
          <p:cNvPr id="2" name="Title 1">
            <a:extLst>
              <a:ext uri="{FF2B5EF4-FFF2-40B4-BE49-F238E27FC236}">
                <a16:creationId xmlns:a16="http://schemas.microsoft.com/office/drawing/2014/main" id="{F657BD59-35CC-9BB3-8621-6FA3356F81AA}"/>
              </a:ext>
            </a:extLst>
          </p:cNvPr>
          <p:cNvSpPr>
            <a:spLocks noGrp="1"/>
          </p:cNvSpPr>
          <p:nvPr>
            <p:ph type="title" hasCustomPrompt="1"/>
          </p:nvPr>
        </p:nvSpPr>
        <p:spPr>
          <a:xfrm>
            <a:off x="1362437" y="400485"/>
            <a:ext cx="9467127" cy="2527911"/>
          </a:xfrm>
        </p:spPr>
        <p:txBody>
          <a:bodyPr anchor="b">
            <a:noAutofit/>
          </a:bodyPr>
          <a:lstStyle>
            <a:lvl1pPr algn="ctr">
              <a:spcBef>
                <a:spcPts val="1000"/>
              </a:spcBef>
              <a:defRPr>
                <a:solidFill>
                  <a:schemeClr val="bg1"/>
                </a:solidFill>
              </a:defRPr>
            </a:lvl1pPr>
          </a:lstStyle>
          <a:p>
            <a:r>
              <a:rPr lang="en-US" dirty="0"/>
              <a:t>Click to add title</a:t>
            </a:r>
          </a:p>
        </p:txBody>
      </p:sp>
      <p:sp>
        <p:nvSpPr>
          <p:cNvPr id="10" name="Text Placeholder 9">
            <a:extLst>
              <a:ext uri="{FF2B5EF4-FFF2-40B4-BE49-F238E27FC236}">
                <a16:creationId xmlns:a16="http://schemas.microsoft.com/office/drawing/2014/main" id="{E12DA517-30B0-BC62-0422-F995FB9189E2}"/>
              </a:ext>
            </a:extLst>
          </p:cNvPr>
          <p:cNvSpPr>
            <a:spLocks noGrp="1"/>
          </p:cNvSpPr>
          <p:nvPr>
            <p:ph type="body" sz="quarter" idx="10" hasCustomPrompt="1"/>
          </p:nvPr>
        </p:nvSpPr>
        <p:spPr>
          <a:xfrm>
            <a:off x="1362075" y="3738622"/>
            <a:ext cx="9467850" cy="2527911"/>
          </a:xfrm>
        </p:spPr>
        <p:txBody>
          <a:bodyPr>
            <a:normAutofit/>
          </a:bodyPr>
          <a:lstStyle>
            <a:lvl1pPr marL="0" indent="0" algn="ctr">
              <a:spcBef>
                <a:spcPts val="1000"/>
              </a:spcBef>
              <a:buNone/>
              <a:defRPr sz="1800">
                <a:solidFill>
                  <a:schemeClr val="bg1"/>
                </a:solidFill>
              </a:defRPr>
            </a:lvl1pPr>
            <a:lvl2pPr marL="457200" indent="0" algn="ctr">
              <a:spcBef>
                <a:spcPts val="1000"/>
              </a:spcBef>
              <a:buNone/>
              <a:defRPr sz="1800">
                <a:solidFill>
                  <a:schemeClr val="bg1"/>
                </a:solidFill>
              </a:defRPr>
            </a:lvl2pPr>
            <a:lvl3pPr marL="914400" indent="0" algn="ctr">
              <a:spcBef>
                <a:spcPts val="1000"/>
              </a:spcBef>
              <a:buNone/>
              <a:defRPr sz="1800">
                <a:solidFill>
                  <a:schemeClr val="bg1"/>
                </a:solidFill>
              </a:defRPr>
            </a:lvl3pPr>
            <a:lvl4pPr marL="1371600" indent="0" algn="ctr">
              <a:spcBef>
                <a:spcPts val="1000"/>
              </a:spcBef>
              <a:buNone/>
              <a:defRPr sz="1800">
                <a:solidFill>
                  <a:schemeClr val="bg1"/>
                </a:solidFill>
              </a:defRPr>
            </a:lvl4pPr>
            <a:lvl5pPr marL="1828800" indent="0" algn="ctr">
              <a:spcBef>
                <a:spcPts val="1000"/>
              </a:spcBef>
              <a:buNone/>
              <a:defRPr sz="1800">
                <a:solidFill>
                  <a:schemeClr val="bg1"/>
                </a:solidFill>
              </a:defRPr>
            </a:lvl5pPr>
          </a:lstStyle>
          <a:p>
            <a:pPr lvl="0"/>
            <a:r>
              <a:rPr lang="en-US" dirty="0"/>
              <a:t>Click to add text</a:t>
            </a:r>
          </a:p>
        </p:txBody>
      </p:sp>
    </p:spTree>
    <p:extLst>
      <p:ext uri="{BB962C8B-B14F-4D97-AF65-F5344CB8AC3E}">
        <p14:creationId xmlns:p14="http://schemas.microsoft.com/office/powerpoint/2010/main" val="2162967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7BD59-35CC-9BB3-8621-6FA3356F81AA}"/>
              </a:ext>
            </a:extLst>
          </p:cNvPr>
          <p:cNvSpPr>
            <a:spLocks noGrp="1"/>
          </p:cNvSpPr>
          <p:nvPr>
            <p:ph type="title" hasCustomPrompt="1"/>
          </p:nvPr>
        </p:nvSpPr>
        <p:spPr>
          <a:xfrm>
            <a:off x="6562816" y="457200"/>
            <a:ext cx="4837176" cy="1993392"/>
          </a:xfrm>
        </p:spPr>
        <p:txBody>
          <a:bodyPr anchor="b">
            <a:noAutofit/>
          </a:bodyPr>
          <a:lstStyle>
            <a:lvl1pPr>
              <a:defRPr sz="3200"/>
            </a:lvl1pPr>
          </a:lstStyle>
          <a:p>
            <a:r>
              <a:rPr lang="en-US" dirty="0"/>
              <a:t>Click to add title</a:t>
            </a:r>
          </a:p>
        </p:txBody>
      </p:sp>
      <p:sp>
        <p:nvSpPr>
          <p:cNvPr id="10" name="Picture Placeholder 9">
            <a:extLst>
              <a:ext uri="{FF2B5EF4-FFF2-40B4-BE49-F238E27FC236}">
                <a16:creationId xmlns:a16="http://schemas.microsoft.com/office/drawing/2014/main" id="{6B8CBAD6-FC79-B2BB-0B67-26429A6D4C8C}"/>
              </a:ext>
            </a:extLst>
          </p:cNvPr>
          <p:cNvSpPr>
            <a:spLocks noGrp="1"/>
          </p:cNvSpPr>
          <p:nvPr>
            <p:ph type="pic" sz="quarter" idx="10"/>
          </p:nvPr>
        </p:nvSpPr>
        <p:spPr>
          <a:xfrm>
            <a:off x="-28882" y="0"/>
            <a:ext cx="6115050" cy="6858000"/>
          </a:xfrm>
          <a:prstGeom prst="parallelogram">
            <a:avLst/>
          </a:prstGeom>
          <a:ln>
            <a:noFill/>
          </a:ln>
        </p:spPr>
        <p:txBody>
          <a:bodyPr tIns="0">
            <a:normAutofit/>
          </a:bodyPr>
          <a:lstStyle>
            <a:lvl1pPr marL="0" indent="0" algn="ctr">
              <a:buNone/>
              <a:defRPr sz="2000"/>
            </a:lvl1pPr>
          </a:lstStyle>
          <a:p>
            <a:r>
              <a:rPr lang="en-US"/>
              <a:t>Click icon to add picture</a:t>
            </a:r>
            <a:endParaRPr lang="en-US" dirty="0"/>
          </a:p>
        </p:txBody>
      </p:sp>
      <p:sp>
        <p:nvSpPr>
          <p:cNvPr id="3" name="Content Placeholder 2">
            <a:extLst>
              <a:ext uri="{FF2B5EF4-FFF2-40B4-BE49-F238E27FC236}">
                <a16:creationId xmlns:a16="http://schemas.microsoft.com/office/drawing/2014/main" id="{A772710C-A212-1B12-06CD-FA2A14F89D68}"/>
              </a:ext>
            </a:extLst>
          </p:cNvPr>
          <p:cNvSpPr>
            <a:spLocks noGrp="1"/>
          </p:cNvSpPr>
          <p:nvPr>
            <p:ph idx="1" hasCustomPrompt="1"/>
          </p:nvPr>
        </p:nvSpPr>
        <p:spPr>
          <a:xfrm>
            <a:off x="6562818" y="2752344"/>
            <a:ext cx="4837174" cy="3136392"/>
          </a:xfrm>
        </p:spPr>
        <p:txBody>
          <a:bodyPr anchor="t" anchorCtr="0">
            <a:normAutofit/>
          </a:bodyPr>
          <a:lstStyle>
            <a:lvl1pPr marL="0" indent="0">
              <a:lnSpc>
                <a:spcPct val="150000"/>
              </a:lnSpc>
              <a:spcBef>
                <a:spcPts val="1000"/>
              </a:spcBef>
              <a:buNone/>
              <a:defRPr sz="1800" cap="all" spc="300" baseline="0"/>
            </a:lvl1pPr>
            <a:lvl2pPr marL="457200" indent="0">
              <a:lnSpc>
                <a:spcPct val="150000"/>
              </a:lnSpc>
              <a:spcBef>
                <a:spcPts val="1000"/>
              </a:spcBef>
              <a:buNone/>
              <a:defRPr sz="1800" cap="all" spc="300" baseline="0"/>
            </a:lvl2pPr>
            <a:lvl3pPr marL="914400" indent="0">
              <a:lnSpc>
                <a:spcPct val="150000"/>
              </a:lnSpc>
              <a:spcBef>
                <a:spcPts val="1000"/>
              </a:spcBef>
              <a:buNone/>
              <a:defRPr sz="1800" cap="all" spc="300" baseline="0"/>
            </a:lvl3pPr>
            <a:lvl4pPr marL="1371600" indent="0">
              <a:lnSpc>
                <a:spcPct val="150000"/>
              </a:lnSpc>
              <a:spcBef>
                <a:spcPts val="1000"/>
              </a:spcBef>
              <a:buNone/>
              <a:defRPr sz="1800" cap="all" spc="300" baseline="0"/>
            </a:lvl4pPr>
            <a:lvl5pPr marL="1828800" indent="0">
              <a:lnSpc>
                <a:spcPct val="150000"/>
              </a:lnSpc>
              <a:spcBef>
                <a:spcPts val="1000"/>
              </a:spcBef>
              <a:buNone/>
              <a:defRPr sz="1800" cap="all" spc="300" baseline="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Rectangle 10">
            <a:extLst>
              <a:ext uri="{FF2B5EF4-FFF2-40B4-BE49-F238E27FC236}">
                <a16:creationId xmlns:a16="http://schemas.microsoft.com/office/drawing/2014/main" id="{934796A3-781D-5244-DAB8-2D6EE0AC3B70}"/>
              </a:ext>
              <a:ext uri="{C183D7F6-B498-43B3-948B-1728B52AA6E4}">
                <adec:decorative xmlns:adec="http://schemas.microsoft.com/office/drawing/2017/decorative" val="1"/>
              </a:ext>
            </a:extLst>
          </p:cNvPr>
          <p:cNvSpPr/>
          <p:nvPr userDrawn="1"/>
        </p:nvSpPr>
        <p:spPr>
          <a:xfrm>
            <a:off x="6562817" y="6303963"/>
            <a:ext cx="3014980" cy="554037"/>
          </a:xfrm>
          <a:prstGeom prst="rect">
            <a:avLst/>
          </a:prstGeom>
          <a:gradFill flip="none" rotWithShape="1">
            <a:gsLst>
              <a:gs pos="0">
                <a:schemeClr val="accent5"/>
              </a:gs>
              <a:gs pos="100000">
                <a:schemeClr val="accent2">
                  <a:lumMod val="97000"/>
                  <a:lumOff val="3000"/>
                </a:schemeClr>
              </a:gs>
              <a:gs pos="50000">
                <a:schemeClr val="accent1"/>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91438804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subtitle + pictur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72C41-A024-2F33-1F04-21E003FA7291}"/>
              </a:ext>
            </a:extLst>
          </p:cNvPr>
          <p:cNvSpPr>
            <a:spLocks noGrp="1"/>
          </p:cNvSpPr>
          <p:nvPr>
            <p:ph type="ctrTitle"/>
          </p:nvPr>
        </p:nvSpPr>
        <p:spPr>
          <a:xfrm>
            <a:off x="1117600" y="762000"/>
            <a:ext cx="5066250" cy="2900680"/>
          </a:xfrm>
        </p:spPr>
        <p:txBody>
          <a:bodyPr anchor="b">
            <a:noAutofit/>
          </a:bodyPr>
          <a:lstStyle>
            <a:lvl1pPr algn="ctr">
              <a:defRPr sz="3200"/>
            </a:lvl1pPr>
          </a:lstStyle>
          <a:p>
            <a:r>
              <a:rPr lang="en-US"/>
              <a:t>Click to edit Master title style</a:t>
            </a:r>
            <a:endParaRPr lang="en-US" dirty="0"/>
          </a:p>
        </p:txBody>
      </p:sp>
      <p:sp>
        <p:nvSpPr>
          <p:cNvPr id="12" name="Picture Placeholder 11">
            <a:extLst>
              <a:ext uri="{FF2B5EF4-FFF2-40B4-BE49-F238E27FC236}">
                <a16:creationId xmlns:a16="http://schemas.microsoft.com/office/drawing/2014/main" id="{82836803-D9E6-3DF1-3B90-1E7E677CC7B7}"/>
              </a:ext>
            </a:extLst>
          </p:cNvPr>
          <p:cNvSpPr>
            <a:spLocks noGrp="1"/>
          </p:cNvSpPr>
          <p:nvPr>
            <p:ph type="pic" sz="quarter" idx="10" hasCustomPrompt="1"/>
          </p:nvPr>
        </p:nvSpPr>
        <p:spPr>
          <a:xfrm flipH="1">
            <a:off x="6086167" y="-22225"/>
            <a:ext cx="6080760" cy="6902450"/>
          </a:xfrm>
          <a:prstGeom prst="parallelogram">
            <a:avLst/>
          </a:prstGeom>
          <a:ln>
            <a:noFill/>
          </a:ln>
        </p:spPr>
        <p:txBody>
          <a:bodyPr lIns="0" tIns="0">
            <a:normAutofit/>
          </a:bodyPr>
          <a:lstStyle>
            <a:lvl1pPr marL="0" indent="0" algn="l">
              <a:buNone/>
              <a:defRPr sz="2000"/>
            </a:lvl1pPr>
          </a:lstStyle>
          <a:p>
            <a:r>
              <a:rPr lang="en-US" dirty="0"/>
              <a:t>Click icon to add image</a:t>
            </a:r>
          </a:p>
        </p:txBody>
      </p:sp>
      <p:sp>
        <p:nvSpPr>
          <p:cNvPr id="3" name="Subtitle 2">
            <a:extLst>
              <a:ext uri="{FF2B5EF4-FFF2-40B4-BE49-F238E27FC236}">
                <a16:creationId xmlns:a16="http://schemas.microsoft.com/office/drawing/2014/main" id="{473BC2DF-9C2A-052C-AD2C-0A8ABAA50374}"/>
              </a:ext>
            </a:extLst>
          </p:cNvPr>
          <p:cNvSpPr>
            <a:spLocks noGrp="1"/>
          </p:cNvSpPr>
          <p:nvPr>
            <p:ph type="subTitle" idx="1" hasCustomPrompt="1"/>
          </p:nvPr>
        </p:nvSpPr>
        <p:spPr>
          <a:xfrm>
            <a:off x="1117600" y="4145280"/>
            <a:ext cx="5066250" cy="690880"/>
          </a:xfrm>
          <a:gradFill flip="none" rotWithShape="1">
            <a:gsLst>
              <a:gs pos="0">
                <a:schemeClr val="accent5"/>
              </a:gs>
              <a:gs pos="100000">
                <a:schemeClr val="accent2">
                  <a:lumMod val="97000"/>
                  <a:lumOff val="3000"/>
                </a:schemeClr>
              </a:gs>
              <a:gs pos="50000">
                <a:schemeClr val="accent1"/>
              </a:gs>
            </a:gsLst>
            <a:lin ang="10200000" scaled="0"/>
            <a:tileRect/>
          </a:gradFill>
        </p:spPr>
        <p:txBody>
          <a:bodyPr anchor="ctr">
            <a:normAutofit/>
          </a:bodyPr>
          <a:lstStyle>
            <a:lvl1pPr marL="0" indent="0" algn="ctr">
              <a:buNone/>
              <a:defRPr sz="2400" cap="all" baseline="0">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dirty="0"/>
              <a:t>Click to add subtitle</a:t>
            </a:r>
          </a:p>
        </p:txBody>
      </p:sp>
    </p:spTree>
    <p:extLst>
      <p:ext uri="{BB962C8B-B14F-4D97-AF65-F5344CB8AC3E}">
        <p14:creationId xmlns:p14="http://schemas.microsoft.com/office/powerpoint/2010/main" val="1924186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7BD59-35CC-9BB3-8621-6FA3356F81AA}"/>
              </a:ext>
            </a:extLst>
          </p:cNvPr>
          <p:cNvSpPr>
            <a:spLocks noGrp="1"/>
          </p:cNvSpPr>
          <p:nvPr>
            <p:ph type="title" hasCustomPrompt="1"/>
          </p:nvPr>
        </p:nvSpPr>
        <p:spPr>
          <a:xfrm>
            <a:off x="5242425" y="466344"/>
            <a:ext cx="6241651" cy="1710354"/>
          </a:xfrm>
        </p:spPr>
        <p:txBody>
          <a:bodyPr bIns="0" anchor="ctr" anchorCtr="0">
            <a:noAutofit/>
          </a:bodyPr>
          <a:lstStyle>
            <a:lvl1pPr>
              <a:defRPr sz="3200"/>
            </a:lvl1pPr>
          </a:lstStyle>
          <a:p>
            <a:r>
              <a:rPr lang="en-US" dirty="0"/>
              <a:t>Click to add title</a:t>
            </a:r>
          </a:p>
        </p:txBody>
      </p:sp>
      <p:sp>
        <p:nvSpPr>
          <p:cNvPr id="10" name="Picture Placeholder 9">
            <a:extLst>
              <a:ext uri="{FF2B5EF4-FFF2-40B4-BE49-F238E27FC236}">
                <a16:creationId xmlns:a16="http://schemas.microsoft.com/office/drawing/2014/main" id="{511A5385-FB23-93A8-2B8F-9887244244DF}"/>
              </a:ext>
            </a:extLst>
          </p:cNvPr>
          <p:cNvSpPr>
            <a:spLocks noGrp="1"/>
          </p:cNvSpPr>
          <p:nvPr>
            <p:ph type="pic" sz="quarter" idx="10"/>
          </p:nvPr>
        </p:nvSpPr>
        <p:spPr>
          <a:xfrm>
            <a:off x="0" y="0"/>
            <a:ext cx="4287838" cy="6858000"/>
          </a:xfrm>
        </p:spPr>
        <p:txBody>
          <a:bodyPr>
            <a:normAutofit/>
          </a:bodyPr>
          <a:lstStyle>
            <a:lvl1pPr marL="0" indent="0" algn="ctr">
              <a:buNone/>
              <a:defRPr sz="2000"/>
            </a:lvl1pPr>
          </a:lstStyle>
          <a:p>
            <a:r>
              <a:rPr lang="en-US"/>
              <a:t>Click icon to add picture</a:t>
            </a:r>
            <a:endParaRPr lang="en-US" dirty="0"/>
          </a:p>
        </p:txBody>
      </p:sp>
      <p:sp>
        <p:nvSpPr>
          <p:cNvPr id="3" name="Content Placeholder 2">
            <a:extLst>
              <a:ext uri="{FF2B5EF4-FFF2-40B4-BE49-F238E27FC236}">
                <a16:creationId xmlns:a16="http://schemas.microsoft.com/office/drawing/2014/main" id="{A772710C-A212-1B12-06CD-FA2A14F89D68}"/>
              </a:ext>
            </a:extLst>
          </p:cNvPr>
          <p:cNvSpPr>
            <a:spLocks noGrp="1"/>
          </p:cNvSpPr>
          <p:nvPr>
            <p:ph idx="1" hasCustomPrompt="1"/>
          </p:nvPr>
        </p:nvSpPr>
        <p:spPr>
          <a:xfrm>
            <a:off x="5242426" y="2286000"/>
            <a:ext cx="6241650" cy="3474720"/>
          </a:xfrm>
        </p:spPr>
        <p:txBody>
          <a:bodyPr>
            <a:normAutofit/>
          </a:bodyPr>
          <a:lstStyle>
            <a:lvl1pPr marL="228600" indent="-228600">
              <a:spcBef>
                <a:spcPts val="1000"/>
              </a:spcBef>
              <a:spcAft>
                <a:spcPts val="1000"/>
              </a:spcAft>
              <a:buClr>
                <a:schemeClr val="accent2"/>
              </a:buClr>
              <a:buFont typeface="Wingdings" panose="05000000000000000000" pitchFamily="2" charset="2"/>
              <a:buChar char="§"/>
              <a:defRPr sz="1800"/>
            </a:lvl1pPr>
            <a:lvl2pPr marL="228600" indent="-228600">
              <a:spcBef>
                <a:spcPts val="1000"/>
              </a:spcBef>
              <a:spcAft>
                <a:spcPts val="1000"/>
              </a:spcAft>
              <a:buClr>
                <a:schemeClr val="accent2"/>
              </a:buClr>
              <a:buFont typeface="Wingdings" panose="05000000000000000000" pitchFamily="2" charset="2"/>
              <a:buChar char="§"/>
              <a:defRPr sz="1800"/>
            </a:lvl2pPr>
            <a:lvl3pPr marL="228600" indent="-228600">
              <a:spcBef>
                <a:spcPts val="1000"/>
              </a:spcBef>
              <a:spcAft>
                <a:spcPts val="1000"/>
              </a:spcAft>
              <a:buClr>
                <a:schemeClr val="accent2"/>
              </a:buClr>
              <a:buFont typeface="Wingdings" panose="05000000000000000000" pitchFamily="2" charset="2"/>
              <a:buChar char="§"/>
              <a:defRPr sz="1800"/>
            </a:lvl3pPr>
            <a:lvl4pPr marL="228600" indent="-228600">
              <a:spcBef>
                <a:spcPts val="1000"/>
              </a:spcBef>
              <a:spcAft>
                <a:spcPts val="1000"/>
              </a:spcAft>
              <a:buClr>
                <a:schemeClr val="accent2"/>
              </a:buClr>
              <a:buFont typeface="Wingdings" panose="05000000000000000000" pitchFamily="2" charset="2"/>
              <a:buChar char="§"/>
              <a:defRPr sz="1800"/>
            </a:lvl4pPr>
            <a:lvl5pPr marL="228600" indent="-228600">
              <a:spcBef>
                <a:spcPts val="1000"/>
              </a:spcBef>
              <a:spcAft>
                <a:spcPts val="1000"/>
              </a:spcAft>
              <a:buClr>
                <a:schemeClr val="accent2"/>
              </a:buClr>
              <a:buFont typeface="Wingdings" panose="05000000000000000000" pitchFamily="2" charset="2"/>
              <a:buChar char="§"/>
              <a:defRPr sz="18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a:extLst>
              <a:ext uri="{FF2B5EF4-FFF2-40B4-BE49-F238E27FC236}">
                <a16:creationId xmlns:a16="http://schemas.microsoft.com/office/drawing/2014/main" id="{50E25A87-9155-9E07-878F-CEC0B137C2D7}"/>
              </a:ext>
              <a:ext uri="{C183D7F6-B498-43B3-948B-1728B52AA6E4}">
                <adec:decorative xmlns:adec="http://schemas.microsoft.com/office/drawing/2017/decorative" val="1"/>
              </a:ext>
            </a:extLst>
          </p:cNvPr>
          <p:cNvSpPr/>
          <p:nvPr userDrawn="1"/>
        </p:nvSpPr>
        <p:spPr>
          <a:xfrm>
            <a:off x="5291586" y="6303963"/>
            <a:ext cx="4287186" cy="554037"/>
          </a:xfrm>
          <a:prstGeom prst="rect">
            <a:avLst/>
          </a:prstGeom>
          <a:gradFill flip="none" rotWithShape="1">
            <a:gsLst>
              <a:gs pos="0">
                <a:schemeClr val="accent5"/>
              </a:gs>
              <a:gs pos="100000">
                <a:schemeClr val="accent2">
                  <a:lumMod val="97000"/>
                  <a:lumOff val="3000"/>
                </a:schemeClr>
              </a:gs>
              <a:gs pos="50000">
                <a:schemeClr val="accent1"/>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587894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 sub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72C41-A024-2F33-1F04-21E003FA7291}"/>
              </a:ext>
            </a:extLst>
          </p:cNvPr>
          <p:cNvSpPr>
            <a:spLocks noGrp="1"/>
          </p:cNvSpPr>
          <p:nvPr>
            <p:ph type="ctrTitle" hasCustomPrompt="1"/>
          </p:nvPr>
        </p:nvSpPr>
        <p:spPr>
          <a:xfrm>
            <a:off x="1524000" y="1143000"/>
            <a:ext cx="9144000" cy="2286000"/>
          </a:xfrm>
        </p:spPr>
        <p:txBody>
          <a:bodyPr anchor="b">
            <a:noAutofit/>
          </a:bodyPr>
          <a:lstStyle>
            <a:lvl1pPr algn="ctr">
              <a:defRPr sz="4800"/>
            </a:lvl1pPr>
          </a:lstStyle>
          <a:p>
            <a:r>
              <a:rPr lang="en-US" dirty="0"/>
              <a:t>Click to add title</a:t>
            </a:r>
          </a:p>
        </p:txBody>
      </p:sp>
      <p:sp>
        <p:nvSpPr>
          <p:cNvPr id="3" name="Subtitle 2">
            <a:extLst>
              <a:ext uri="{FF2B5EF4-FFF2-40B4-BE49-F238E27FC236}">
                <a16:creationId xmlns:a16="http://schemas.microsoft.com/office/drawing/2014/main" id="{473BC2DF-9C2A-052C-AD2C-0A8ABAA50374}"/>
              </a:ext>
            </a:extLst>
          </p:cNvPr>
          <p:cNvSpPr>
            <a:spLocks noGrp="1"/>
          </p:cNvSpPr>
          <p:nvPr>
            <p:ph type="subTitle" idx="1" hasCustomPrompt="1"/>
          </p:nvPr>
        </p:nvSpPr>
        <p:spPr>
          <a:xfrm>
            <a:off x="1524000" y="3835198"/>
            <a:ext cx="9144000" cy="683219"/>
          </a:xfrm>
          <a:gradFill>
            <a:gsLst>
              <a:gs pos="0">
                <a:schemeClr val="accent5"/>
              </a:gs>
              <a:gs pos="100000">
                <a:schemeClr val="accent2">
                  <a:lumMod val="97000"/>
                  <a:lumOff val="3000"/>
                </a:schemeClr>
              </a:gs>
              <a:gs pos="50000">
                <a:schemeClr val="accent1"/>
              </a:gs>
            </a:gsLst>
            <a:path path="circle">
              <a:fillToRect l="100000" t="100000"/>
            </a:path>
          </a:gradFill>
        </p:spPr>
        <p:txBody>
          <a:bodyPr anchor="ctr">
            <a:normAutofit/>
          </a:bodyPr>
          <a:lstStyle>
            <a:lvl1pPr marL="0" indent="0" algn="ctr">
              <a:buNone/>
              <a:defRPr sz="2400" cap="all" spc="3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dirty="0"/>
              <a:t>Click to add subtitle</a:t>
            </a:r>
          </a:p>
        </p:txBody>
      </p:sp>
    </p:spTree>
    <p:extLst>
      <p:ext uri="{BB962C8B-B14F-4D97-AF65-F5344CB8AC3E}">
        <p14:creationId xmlns:p14="http://schemas.microsoft.com/office/powerpoint/2010/main" val="1563727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1">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9577E27-B60E-C6DD-BAAF-5CCC3D59E5D5}"/>
              </a:ext>
              <a:ext uri="{C183D7F6-B498-43B3-948B-1728B52AA6E4}">
                <adec:decorative xmlns:adec="http://schemas.microsoft.com/office/drawing/2017/decorative" val="1"/>
              </a:ext>
            </a:extLst>
          </p:cNvPr>
          <p:cNvSpPr/>
          <p:nvPr userDrawn="1"/>
        </p:nvSpPr>
        <p:spPr>
          <a:xfrm>
            <a:off x="0" y="6303963"/>
            <a:ext cx="12192000" cy="554037"/>
          </a:xfrm>
          <a:prstGeom prst="rect">
            <a:avLst/>
          </a:prstGeom>
          <a:gradFill flip="none" rotWithShape="1">
            <a:gsLst>
              <a:gs pos="0">
                <a:schemeClr val="accent5"/>
              </a:gs>
              <a:gs pos="100000">
                <a:schemeClr val="accent2">
                  <a:lumMod val="97000"/>
                  <a:lumOff val="3000"/>
                </a:schemeClr>
              </a:gs>
              <a:gs pos="50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2" name="Title 1">
            <a:extLst>
              <a:ext uri="{FF2B5EF4-FFF2-40B4-BE49-F238E27FC236}">
                <a16:creationId xmlns:a16="http://schemas.microsoft.com/office/drawing/2014/main" id="{0C40C44A-93E6-6C58-5E88-AFDC594EC27A}"/>
              </a:ext>
            </a:extLst>
          </p:cNvPr>
          <p:cNvSpPr>
            <a:spLocks noGrp="1"/>
          </p:cNvSpPr>
          <p:nvPr>
            <p:ph type="title" hasCustomPrompt="1"/>
          </p:nvPr>
        </p:nvSpPr>
        <p:spPr>
          <a:xfrm>
            <a:off x="838200" y="365760"/>
            <a:ext cx="10515600" cy="1325880"/>
          </a:xfrm>
        </p:spPr>
        <p:txBody>
          <a:bodyPr anchor="ctr" anchorCtr="0">
            <a:noAutofit/>
          </a:bodyPr>
          <a:lstStyle>
            <a:lvl1pPr algn="ctr">
              <a:defRPr sz="3200"/>
            </a:lvl1pPr>
          </a:lstStyle>
          <a:p>
            <a:r>
              <a:rPr lang="en-US" dirty="0"/>
              <a:t>Click to add title</a:t>
            </a:r>
          </a:p>
        </p:txBody>
      </p:sp>
      <p:sp>
        <p:nvSpPr>
          <p:cNvPr id="9" name="Content Placeholder 10">
            <a:extLst>
              <a:ext uri="{FF2B5EF4-FFF2-40B4-BE49-F238E27FC236}">
                <a16:creationId xmlns:a16="http://schemas.microsoft.com/office/drawing/2014/main" id="{964CA031-27E0-D0AA-1451-A904CCF234FE}"/>
              </a:ext>
            </a:extLst>
          </p:cNvPr>
          <p:cNvSpPr>
            <a:spLocks noGrp="1"/>
          </p:cNvSpPr>
          <p:nvPr>
            <p:ph sz="quarter" idx="13" hasCustomPrompt="1"/>
          </p:nvPr>
        </p:nvSpPr>
        <p:spPr>
          <a:xfrm>
            <a:off x="838199" y="2024781"/>
            <a:ext cx="5212079" cy="4137189"/>
          </a:xfrm>
        </p:spPr>
        <p:txBody>
          <a:bodyPr>
            <a:normAutofit/>
          </a:bodyPr>
          <a:lstStyle>
            <a:lvl1pPr marL="0" indent="0">
              <a:spcBef>
                <a:spcPts val="1000"/>
              </a:spcBef>
              <a:spcAft>
                <a:spcPts val="0"/>
              </a:spcAft>
              <a:buClr>
                <a:schemeClr val="accent2"/>
              </a:buClr>
              <a:buFont typeface="Wingdings" panose="05000000000000000000" pitchFamily="2" charset="2"/>
              <a:buNone/>
              <a:defRPr sz="1800">
                <a:latin typeface="+mn-lt"/>
              </a:defRPr>
            </a:lvl1pPr>
            <a:lvl2pPr marL="0" indent="-228600">
              <a:spcBef>
                <a:spcPts val="1000"/>
              </a:spcBef>
              <a:spcAft>
                <a:spcPts val="1000"/>
              </a:spcAft>
              <a:buClr>
                <a:schemeClr val="accent2"/>
              </a:buClr>
              <a:buFont typeface="Wingdings" panose="05000000000000000000" pitchFamily="2" charset="2"/>
              <a:buChar char="§"/>
              <a:defRPr sz="1800">
                <a:latin typeface="+mn-lt"/>
              </a:defRPr>
            </a:lvl2pPr>
            <a:lvl3pPr marL="457200" indent="-228600">
              <a:spcBef>
                <a:spcPts val="1000"/>
              </a:spcBef>
              <a:spcAft>
                <a:spcPts val="1000"/>
              </a:spcAft>
              <a:buClr>
                <a:schemeClr val="accent2"/>
              </a:buClr>
              <a:buFont typeface="Wingdings" panose="05000000000000000000" pitchFamily="2" charset="2"/>
              <a:buChar char="§"/>
              <a:defRPr sz="1800">
                <a:latin typeface="+mn-lt"/>
              </a:defRPr>
            </a:lvl3pPr>
            <a:lvl4pPr marL="685800" indent="-228600">
              <a:spcBef>
                <a:spcPts val="1000"/>
              </a:spcBef>
              <a:spcAft>
                <a:spcPts val="1000"/>
              </a:spcAft>
              <a:buClr>
                <a:schemeClr val="accent2"/>
              </a:buClr>
              <a:buFont typeface="Wingdings" panose="05000000000000000000" pitchFamily="2" charset="2"/>
              <a:buChar char="§"/>
              <a:defRPr sz="1800">
                <a:latin typeface="+mn-lt"/>
              </a:defRPr>
            </a:lvl4pPr>
            <a:lvl5pPr marL="914400" indent="-228600">
              <a:spcBef>
                <a:spcPts val="1000"/>
              </a:spcBef>
              <a:spcAft>
                <a:spcPts val="1000"/>
              </a:spcAft>
              <a:buClr>
                <a:schemeClr val="accent2"/>
              </a:buClr>
              <a:buFont typeface="Wingdings" panose="05000000000000000000" pitchFamily="2" charset="2"/>
              <a:buChar char="§"/>
              <a:defRPr sz="18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0">
            <a:extLst>
              <a:ext uri="{FF2B5EF4-FFF2-40B4-BE49-F238E27FC236}">
                <a16:creationId xmlns:a16="http://schemas.microsoft.com/office/drawing/2014/main" id="{81FE0D7D-86B7-CCD2-A7A1-70E95846B542}"/>
              </a:ext>
            </a:extLst>
          </p:cNvPr>
          <p:cNvSpPr>
            <a:spLocks noGrp="1"/>
          </p:cNvSpPr>
          <p:nvPr>
            <p:ph sz="quarter" idx="14" hasCustomPrompt="1"/>
          </p:nvPr>
        </p:nvSpPr>
        <p:spPr>
          <a:xfrm>
            <a:off x="6459795" y="2024780"/>
            <a:ext cx="4894006" cy="4137189"/>
          </a:xfrm>
        </p:spPr>
        <p:txBody>
          <a:bodyPr>
            <a:normAutofit/>
          </a:bodyPr>
          <a:lstStyle>
            <a:lvl1pPr marL="0" indent="0">
              <a:spcBef>
                <a:spcPts val="1000"/>
              </a:spcBef>
              <a:spcAft>
                <a:spcPts val="0"/>
              </a:spcAft>
              <a:buClr>
                <a:schemeClr val="accent2"/>
              </a:buClr>
              <a:buFont typeface="Wingdings" panose="05000000000000000000" pitchFamily="2" charset="2"/>
              <a:buNone/>
              <a:defRPr sz="1800">
                <a:latin typeface="+mn-lt"/>
              </a:defRPr>
            </a:lvl1pPr>
            <a:lvl2pPr marL="0" indent="-228600">
              <a:spcBef>
                <a:spcPts val="1000"/>
              </a:spcBef>
              <a:spcAft>
                <a:spcPts val="1000"/>
              </a:spcAft>
              <a:buClr>
                <a:schemeClr val="accent2"/>
              </a:buClr>
              <a:buFont typeface="Wingdings" panose="05000000000000000000" pitchFamily="2" charset="2"/>
              <a:buChar char="§"/>
              <a:defRPr sz="1800">
                <a:latin typeface="+mn-lt"/>
              </a:defRPr>
            </a:lvl2pPr>
            <a:lvl3pPr marL="457200" indent="-228600">
              <a:spcBef>
                <a:spcPts val="1000"/>
              </a:spcBef>
              <a:spcAft>
                <a:spcPts val="1000"/>
              </a:spcAft>
              <a:buClr>
                <a:schemeClr val="accent2"/>
              </a:buClr>
              <a:buFont typeface="Wingdings" panose="05000000000000000000" pitchFamily="2" charset="2"/>
              <a:buChar char="§"/>
              <a:defRPr sz="1800">
                <a:latin typeface="+mn-lt"/>
              </a:defRPr>
            </a:lvl3pPr>
            <a:lvl4pPr marL="685800" indent="-228600">
              <a:spcBef>
                <a:spcPts val="1000"/>
              </a:spcBef>
              <a:spcAft>
                <a:spcPts val="1000"/>
              </a:spcAft>
              <a:buClr>
                <a:schemeClr val="accent2"/>
              </a:buClr>
              <a:buFont typeface="Wingdings" panose="05000000000000000000" pitchFamily="2" charset="2"/>
              <a:buChar char="§"/>
              <a:defRPr sz="1800">
                <a:latin typeface="+mn-lt"/>
              </a:defRPr>
            </a:lvl4pPr>
            <a:lvl5pPr marL="914400" indent="-228600">
              <a:spcBef>
                <a:spcPts val="1000"/>
              </a:spcBef>
              <a:spcAft>
                <a:spcPts val="1000"/>
              </a:spcAft>
              <a:buClr>
                <a:schemeClr val="accent2"/>
              </a:buClr>
              <a:buFont typeface="Wingdings" panose="05000000000000000000" pitchFamily="2" charset="2"/>
              <a:buChar char="§"/>
              <a:defRPr sz="18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C6CFCEB5-4092-FD13-478E-51CD74FDB82E}"/>
              </a:ext>
            </a:extLst>
          </p:cNvPr>
          <p:cNvSpPr>
            <a:spLocks noGrp="1"/>
          </p:cNvSpPr>
          <p:nvPr>
            <p:ph type="dt" sz="half" idx="10"/>
          </p:nvPr>
        </p:nvSpPr>
        <p:spPr/>
        <p:txBody>
          <a:bodyPr/>
          <a:lstStyle/>
          <a:p>
            <a:fld id="{D6D8061D-18C3-4F4F-85EF-561633F58754}" type="datetimeFigureOut">
              <a:rPr lang="en-US" smtClean="0"/>
              <a:t>10/20/2024</a:t>
            </a:fld>
            <a:endParaRPr lang="en-US"/>
          </a:p>
        </p:txBody>
      </p:sp>
      <p:sp>
        <p:nvSpPr>
          <p:cNvPr id="6" name="Footer Placeholder 5">
            <a:extLst>
              <a:ext uri="{FF2B5EF4-FFF2-40B4-BE49-F238E27FC236}">
                <a16:creationId xmlns:a16="http://schemas.microsoft.com/office/drawing/2014/main" id="{5D077A4D-E7C0-912D-293F-D93F0CB5CA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6AA9E1-334B-5F8F-8A92-67DD095F7838}"/>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505290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0C44A-93E6-6C58-5E88-AFDC594EC27A}"/>
              </a:ext>
            </a:extLst>
          </p:cNvPr>
          <p:cNvSpPr>
            <a:spLocks noGrp="1"/>
          </p:cNvSpPr>
          <p:nvPr>
            <p:ph type="title" hasCustomPrompt="1"/>
          </p:nvPr>
        </p:nvSpPr>
        <p:spPr>
          <a:xfrm>
            <a:off x="838200" y="365760"/>
            <a:ext cx="10515600" cy="1325880"/>
          </a:xfrm>
        </p:spPr>
        <p:txBody>
          <a:bodyPr anchor="ctr" anchorCtr="0">
            <a:noAutofit/>
          </a:bodyPr>
          <a:lstStyle>
            <a:lvl1pPr algn="ctr">
              <a:defRPr sz="3200"/>
            </a:lvl1pPr>
          </a:lstStyle>
          <a:p>
            <a:r>
              <a:rPr lang="en-US" dirty="0"/>
              <a:t>Click to add title</a:t>
            </a:r>
          </a:p>
        </p:txBody>
      </p:sp>
      <p:sp>
        <p:nvSpPr>
          <p:cNvPr id="11" name="Content Placeholder 10">
            <a:extLst>
              <a:ext uri="{FF2B5EF4-FFF2-40B4-BE49-F238E27FC236}">
                <a16:creationId xmlns:a16="http://schemas.microsoft.com/office/drawing/2014/main" id="{2D2DE411-9D7C-15AE-0B59-F26B2BF8C522}"/>
              </a:ext>
            </a:extLst>
          </p:cNvPr>
          <p:cNvSpPr>
            <a:spLocks noGrp="1"/>
          </p:cNvSpPr>
          <p:nvPr>
            <p:ph sz="quarter" idx="13" hasCustomPrompt="1"/>
          </p:nvPr>
        </p:nvSpPr>
        <p:spPr>
          <a:xfrm>
            <a:off x="838200" y="2024781"/>
            <a:ext cx="2878394" cy="4137189"/>
          </a:xfrm>
        </p:spPr>
        <p:txBody>
          <a:bodyPr>
            <a:normAutofit/>
          </a:bodyPr>
          <a:lstStyle>
            <a:lvl1pPr marL="342900" indent="-342900">
              <a:spcBef>
                <a:spcPts val="1000"/>
              </a:spcBef>
              <a:spcAft>
                <a:spcPts val="1000"/>
              </a:spcAft>
              <a:buClr>
                <a:schemeClr val="accent2"/>
              </a:buClr>
              <a:buFont typeface="+mj-lt"/>
              <a:buAutoNum type="arabicPeriod"/>
              <a:defRPr sz="1800">
                <a:latin typeface="+mn-lt"/>
              </a:defRPr>
            </a:lvl1pPr>
            <a:lvl2pPr marL="800100" indent="-342900">
              <a:spcBef>
                <a:spcPts val="1000"/>
              </a:spcBef>
              <a:spcAft>
                <a:spcPts val="1000"/>
              </a:spcAft>
              <a:buClr>
                <a:schemeClr val="accent2"/>
              </a:buClr>
              <a:buFont typeface="+mj-lt"/>
              <a:buAutoNum type="alphaLcPeriod"/>
              <a:defRPr sz="1800">
                <a:latin typeface="+mn-lt"/>
              </a:defRPr>
            </a:lvl2pPr>
            <a:lvl3pPr marL="1257300" indent="-342900">
              <a:spcBef>
                <a:spcPts val="1000"/>
              </a:spcBef>
              <a:spcAft>
                <a:spcPts val="1000"/>
              </a:spcAft>
              <a:buClr>
                <a:schemeClr val="accent2"/>
              </a:buClr>
              <a:buFont typeface="+mj-lt"/>
              <a:buAutoNum type="arabicParenR"/>
              <a:defRPr sz="1800">
                <a:latin typeface="+mn-lt"/>
              </a:defRPr>
            </a:lvl3pPr>
            <a:lvl4pPr marL="1714500" indent="-342900">
              <a:spcBef>
                <a:spcPts val="1000"/>
              </a:spcBef>
              <a:spcAft>
                <a:spcPts val="1000"/>
              </a:spcAft>
              <a:buClr>
                <a:schemeClr val="accent2"/>
              </a:buClr>
              <a:buFont typeface="+mj-lt"/>
              <a:buAutoNum type="alphaLcParenR"/>
              <a:defRPr sz="1800">
                <a:latin typeface="+mn-lt"/>
              </a:defRPr>
            </a:lvl4pPr>
            <a:lvl5pPr marL="2057400" indent="-228600">
              <a:spcBef>
                <a:spcPts val="1000"/>
              </a:spcBef>
              <a:spcAft>
                <a:spcPts val="1000"/>
              </a:spcAft>
              <a:buClr>
                <a:schemeClr val="accent2"/>
              </a:buClr>
              <a:buFont typeface="Wingdings" panose="05000000000000000000" pitchFamily="2" charset="2"/>
              <a:buChar char="§"/>
              <a:defRPr sz="18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p:txBody>
      </p:sp>
      <p:sp>
        <p:nvSpPr>
          <p:cNvPr id="4" name="Content Placeholder 10">
            <a:extLst>
              <a:ext uri="{FF2B5EF4-FFF2-40B4-BE49-F238E27FC236}">
                <a16:creationId xmlns:a16="http://schemas.microsoft.com/office/drawing/2014/main" id="{60FEDE7C-502F-ECFE-4136-E99206849C2A}"/>
              </a:ext>
            </a:extLst>
          </p:cNvPr>
          <p:cNvSpPr>
            <a:spLocks noGrp="1"/>
          </p:cNvSpPr>
          <p:nvPr>
            <p:ph sz="quarter" idx="14" hasCustomPrompt="1"/>
          </p:nvPr>
        </p:nvSpPr>
        <p:spPr>
          <a:xfrm>
            <a:off x="6459795" y="2024780"/>
            <a:ext cx="4894006" cy="4137189"/>
          </a:xfrm>
        </p:spPr>
        <p:txBody>
          <a:bodyPr>
            <a:normAutofit/>
          </a:bodyPr>
          <a:lstStyle>
            <a:lvl1pPr marL="0" indent="0">
              <a:spcBef>
                <a:spcPts val="1000"/>
              </a:spcBef>
              <a:spcAft>
                <a:spcPts val="0"/>
              </a:spcAft>
              <a:buClr>
                <a:schemeClr val="accent2"/>
              </a:buClr>
              <a:buFont typeface="Wingdings" panose="05000000000000000000" pitchFamily="2" charset="2"/>
              <a:buNone/>
              <a:defRPr sz="1800">
                <a:latin typeface="+mn-lt"/>
              </a:defRPr>
            </a:lvl1pPr>
            <a:lvl2pPr marL="0" indent="-228600">
              <a:spcBef>
                <a:spcPts val="1000"/>
              </a:spcBef>
              <a:spcAft>
                <a:spcPts val="1000"/>
              </a:spcAft>
              <a:buClr>
                <a:schemeClr val="accent2"/>
              </a:buClr>
              <a:buFont typeface="Wingdings" panose="05000000000000000000" pitchFamily="2" charset="2"/>
              <a:buChar char="§"/>
              <a:defRPr sz="1800">
                <a:latin typeface="+mn-lt"/>
              </a:defRPr>
            </a:lvl2pPr>
            <a:lvl3pPr marL="457200" indent="-228600">
              <a:spcBef>
                <a:spcPts val="1000"/>
              </a:spcBef>
              <a:spcAft>
                <a:spcPts val="1000"/>
              </a:spcAft>
              <a:buClr>
                <a:schemeClr val="accent2"/>
              </a:buClr>
              <a:buFont typeface="Wingdings" panose="05000000000000000000" pitchFamily="2" charset="2"/>
              <a:buChar char="§"/>
              <a:defRPr sz="1800">
                <a:latin typeface="+mn-lt"/>
              </a:defRPr>
            </a:lvl3pPr>
            <a:lvl4pPr marL="685800" indent="-228600">
              <a:spcBef>
                <a:spcPts val="1000"/>
              </a:spcBef>
              <a:spcAft>
                <a:spcPts val="1000"/>
              </a:spcAft>
              <a:buClr>
                <a:schemeClr val="accent2"/>
              </a:buClr>
              <a:buFont typeface="Wingdings" panose="05000000000000000000" pitchFamily="2" charset="2"/>
              <a:buChar char="§"/>
              <a:defRPr sz="1800">
                <a:latin typeface="+mn-lt"/>
              </a:defRPr>
            </a:lvl4pPr>
            <a:lvl5pPr marL="914400" indent="-228600">
              <a:spcBef>
                <a:spcPts val="1000"/>
              </a:spcBef>
              <a:spcAft>
                <a:spcPts val="1000"/>
              </a:spcAft>
              <a:buClr>
                <a:schemeClr val="accent2"/>
              </a:buClr>
              <a:buFont typeface="Wingdings" panose="05000000000000000000" pitchFamily="2" charset="2"/>
              <a:buChar char="§"/>
              <a:defRPr sz="18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C6CFCEB5-4092-FD13-478E-51CD74FDB82E}"/>
              </a:ext>
            </a:extLst>
          </p:cNvPr>
          <p:cNvSpPr>
            <a:spLocks noGrp="1"/>
          </p:cNvSpPr>
          <p:nvPr>
            <p:ph type="dt" sz="half" idx="10"/>
          </p:nvPr>
        </p:nvSpPr>
        <p:spPr/>
        <p:txBody>
          <a:bodyPr/>
          <a:lstStyle/>
          <a:p>
            <a:fld id="{D6D8061D-18C3-4F4F-85EF-561633F58754}" type="datetimeFigureOut">
              <a:rPr lang="en-US" smtClean="0"/>
              <a:t>10/20/2024</a:t>
            </a:fld>
            <a:endParaRPr lang="en-US"/>
          </a:p>
        </p:txBody>
      </p:sp>
      <p:sp>
        <p:nvSpPr>
          <p:cNvPr id="6" name="Footer Placeholder 5">
            <a:extLst>
              <a:ext uri="{FF2B5EF4-FFF2-40B4-BE49-F238E27FC236}">
                <a16:creationId xmlns:a16="http://schemas.microsoft.com/office/drawing/2014/main" id="{5D077A4D-E7C0-912D-293F-D93F0CB5CA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6AA9E1-334B-5F8F-8A92-67DD095F7838}"/>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6578526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 picture ">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0C44A-93E6-6C58-5E88-AFDC594EC27A}"/>
              </a:ext>
            </a:extLst>
          </p:cNvPr>
          <p:cNvSpPr>
            <a:spLocks noGrp="1"/>
          </p:cNvSpPr>
          <p:nvPr>
            <p:ph type="title"/>
          </p:nvPr>
        </p:nvSpPr>
        <p:spPr>
          <a:xfrm>
            <a:off x="838201" y="448056"/>
            <a:ext cx="6172200" cy="1581912"/>
          </a:xfrm>
        </p:spPr>
        <p:txBody>
          <a:bodyPr anchor="b" anchorCtr="0">
            <a:noAutofit/>
          </a:bodyPr>
          <a:lstStyle>
            <a:lvl1pPr>
              <a:defRPr sz="3200"/>
            </a:lvl1pPr>
          </a:lstStyle>
          <a:p>
            <a:r>
              <a:rPr lang="en-US"/>
              <a:t>Click to edit Master title style</a:t>
            </a:r>
            <a:endParaRPr lang="en-US" dirty="0"/>
          </a:p>
        </p:txBody>
      </p:sp>
      <p:sp>
        <p:nvSpPr>
          <p:cNvPr id="4" name="Content Placeholder 10">
            <a:extLst>
              <a:ext uri="{FF2B5EF4-FFF2-40B4-BE49-F238E27FC236}">
                <a16:creationId xmlns:a16="http://schemas.microsoft.com/office/drawing/2014/main" id="{5F30E2A0-23EF-51B1-8ABD-00429EEA0642}"/>
              </a:ext>
            </a:extLst>
          </p:cNvPr>
          <p:cNvSpPr>
            <a:spLocks noGrp="1"/>
          </p:cNvSpPr>
          <p:nvPr>
            <p:ph sz="quarter" idx="14" hasCustomPrompt="1"/>
          </p:nvPr>
        </p:nvSpPr>
        <p:spPr>
          <a:xfrm>
            <a:off x="838200" y="2257063"/>
            <a:ext cx="4894006" cy="3904906"/>
          </a:xfrm>
        </p:spPr>
        <p:txBody>
          <a:bodyPr>
            <a:normAutofit/>
          </a:bodyPr>
          <a:lstStyle>
            <a:lvl1pPr marL="0" indent="0">
              <a:spcBef>
                <a:spcPts val="1000"/>
              </a:spcBef>
              <a:spcAft>
                <a:spcPts val="0"/>
              </a:spcAft>
              <a:buClr>
                <a:schemeClr val="accent2"/>
              </a:buClr>
              <a:buFont typeface="Wingdings" panose="05000000000000000000" pitchFamily="2" charset="2"/>
              <a:buNone/>
              <a:defRPr sz="1800">
                <a:latin typeface="+mn-lt"/>
              </a:defRPr>
            </a:lvl1pPr>
            <a:lvl2pPr marL="0" indent="-228600">
              <a:spcBef>
                <a:spcPts val="1000"/>
              </a:spcBef>
              <a:spcAft>
                <a:spcPts val="1000"/>
              </a:spcAft>
              <a:buClr>
                <a:schemeClr val="accent2"/>
              </a:buClr>
              <a:buFont typeface="Wingdings" panose="05000000000000000000" pitchFamily="2" charset="2"/>
              <a:buChar char="§"/>
              <a:defRPr sz="1800">
                <a:latin typeface="+mn-lt"/>
              </a:defRPr>
            </a:lvl2pPr>
            <a:lvl3pPr marL="457200" indent="-228600">
              <a:spcBef>
                <a:spcPts val="1000"/>
              </a:spcBef>
              <a:spcAft>
                <a:spcPts val="1000"/>
              </a:spcAft>
              <a:buClr>
                <a:schemeClr val="accent2"/>
              </a:buClr>
              <a:buFont typeface="Wingdings" panose="05000000000000000000" pitchFamily="2" charset="2"/>
              <a:buChar char="§"/>
              <a:defRPr sz="1800">
                <a:latin typeface="+mn-lt"/>
              </a:defRPr>
            </a:lvl3pPr>
            <a:lvl4pPr marL="685800" indent="-228600">
              <a:spcBef>
                <a:spcPts val="1000"/>
              </a:spcBef>
              <a:spcAft>
                <a:spcPts val="1000"/>
              </a:spcAft>
              <a:buClr>
                <a:schemeClr val="accent2"/>
              </a:buClr>
              <a:buFont typeface="Wingdings" panose="05000000000000000000" pitchFamily="2" charset="2"/>
              <a:buChar char="§"/>
              <a:defRPr sz="1800">
                <a:latin typeface="+mn-lt"/>
              </a:defRPr>
            </a:lvl4pPr>
            <a:lvl5pPr marL="914400" indent="-228600">
              <a:spcBef>
                <a:spcPts val="1000"/>
              </a:spcBef>
              <a:spcAft>
                <a:spcPts val="1000"/>
              </a:spcAft>
              <a:buClr>
                <a:schemeClr val="accent2"/>
              </a:buClr>
              <a:buFont typeface="Wingdings" panose="05000000000000000000" pitchFamily="2" charset="2"/>
              <a:buChar char="§"/>
              <a:defRPr sz="18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Picture Placeholder 10">
            <a:extLst>
              <a:ext uri="{FF2B5EF4-FFF2-40B4-BE49-F238E27FC236}">
                <a16:creationId xmlns:a16="http://schemas.microsoft.com/office/drawing/2014/main" id="{AF15552F-C66B-341F-2D37-0389710BA5E2}"/>
              </a:ext>
            </a:extLst>
          </p:cNvPr>
          <p:cNvSpPr>
            <a:spLocks noGrp="1"/>
          </p:cNvSpPr>
          <p:nvPr>
            <p:ph type="pic" sz="quarter" idx="10"/>
          </p:nvPr>
        </p:nvSpPr>
        <p:spPr>
          <a:xfrm>
            <a:off x="7500938" y="-22225"/>
            <a:ext cx="4714875" cy="6880225"/>
          </a:xfrm>
        </p:spPr>
        <p:txBody>
          <a:bodyPr>
            <a:normAutofit/>
          </a:bodyPr>
          <a:lstStyle>
            <a:lvl1pPr marL="0" indent="0" algn="ctr">
              <a:buNone/>
              <a:defRPr sz="2000"/>
            </a:lvl1pPr>
          </a:lstStyle>
          <a:p>
            <a:r>
              <a:rPr lang="en-US"/>
              <a:t>Click icon to add picture</a:t>
            </a:r>
            <a:endParaRPr lang="en-US" dirty="0"/>
          </a:p>
        </p:txBody>
      </p:sp>
      <p:sp>
        <p:nvSpPr>
          <p:cNvPr id="12" name="Rectangle 11">
            <a:extLst>
              <a:ext uri="{FF2B5EF4-FFF2-40B4-BE49-F238E27FC236}">
                <a16:creationId xmlns:a16="http://schemas.microsoft.com/office/drawing/2014/main" id="{0D8DCC6D-8B88-7BE0-7240-F743AE09EC48}"/>
              </a:ext>
              <a:ext uri="{C183D7F6-B498-43B3-948B-1728B52AA6E4}">
                <adec:decorative xmlns:adec="http://schemas.microsoft.com/office/drawing/2017/decorative" val="1"/>
              </a:ext>
            </a:extLst>
          </p:cNvPr>
          <p:cNvSpPr/>
          <p:nvPr userDrawn="1"/>
        </p:nvSpPr>
        <p:spPr>
          <a:xfrm>
            <a:off x="993814" y="6303963"/>
            <a:ext cx="4287186" cy="554037"/>
          </a:xfrm>
          <a:prstGeom prst="rect">
            <a:avLst/>
          </a:prstGeom>
          <a:gradFill flip="none" rotWithShape="1">
            <a:gsLst>
              <a:gs pos="0">
                <a:schemeClr val="accent5"/>
              </a:gs>
              <a:gs pos="100000">
                <a:schemeClr val="accent2">
                  <a:lumMod val="97000"/>
                  <a:lumOff val="3000"/>
                </a:schemeClr>
              </a:gs>
              <a:gs pos="50000">
                <a:schemeClr val="accent1"/>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845438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 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0C44A-93E6-6C58-5E88-AFDC594EC27A}"/>
              </a:ext>
            </a:extLst>
          </p:cNvPr>
          <p:cNvSpPr>
            <a:spLocks noGrp="1"/>
          </p:cNvSpPr>
          <p:nvPr>
            <p:ph type="title" hasCustomPrompt="1"/>
          </p:nvPr>
        </p:nvSpPr>
        <p:spPr>
          <a:xfrm>
            <a:off x="838200" y="365760"/>
            <a:ext cx="10515600" cy="1325563"/>
          </a:xfrm>
        </p:spPr>
        <p:txBody>
          <a:bodyPr anchor="ctr" anchorCtr="0">
            <a:noAutofit/>
          </a:bodyPr>
          <a:lstStyle>
            <a:lvl1pPr algn="ctr">
              <a:defRPr sz="3200"/>
            </a:lvl1pPr>
          </a:lstStyle>
          <a:p>
            <a:r>
              <a:rPr lang="en-US" dirty="0"/>
              <a:t>Click to add title</a:t>
            </a:r>
          </a:p>
        </p:txBody>
      </p:sp>
      <p:sp>
        <p:nvSpPr>
          <p:cNvPr id="4" name="Content Placeholder 10">
            <a:extLst>
              <a:ext uri="{FF2B5EF4-FFF2-40B4-BE49-F238E27FC236}">
                <a16:creationId xmlns:a16="http://schemas.microsoft.com/office/drawing/2014/main" id="{9C3ED3BF-FF6B-07FA-72C4-F6102A8558AF}"/>
              </a:ext>
            </a:extLst>
          </p:cNvPr>
          <p:cNvSpPr>
            <a:spLocks noGrp="1"/>
          </p:cNvSpPr>
          <p:nvPr>
            <p:ph sz="quarter" idx="15" hasCustomPrompt="1"/>
          </p:nvPr>
        </p:nvSpPr>
        <p:spPr>
          <a:xfrm>
            <a:off x="896074" y="2106591"/>
            <a:ext cx="2067045" cy="3633787"/>
          </a:xfrm>
        </p:spPr>
        <p:txBody>
          <a:bodyPr>
            <a:normAutofit/>
          </a:bodyPr>
          <a:lstStyle>
            <a:lvl1pPr marL="0" indent="0">
              <a:spcBef>
                <a:spcPts val="1000"/>
              </a:spcBef>
              <a:spcAft>
                <a:spcPts val="0"/>
              </a:spcAft>
              <a:buClr>
                <a:schemeClr val="accent2"/>
              </a:buClr>
              <a:buFont typeface="Wingdings" panose="05000000000000000000" pitchFamily="2" charset="2"/>
              <a:buNone/>
              <a:defRPr sz="1800">
                <a:latin typeface="+mn-lt"/>
              </a:defRPr>
            </a:lvl1pPr>
            <a:lvl2pPr marL="0" indent="-228600">
              <a:spcBef>
                <a:spcPts val="1000"/>
              </a:spcBef>
              <a:spcAft>
                <a:spcPts val="1000"/>
              </a:spcAft>
              <a:buClr>
                <a:schemeClr val="accent2"/>
              </a:buClr>
              <a:buFont typeface="Wingdings" panose="05000000000000000000" pitchFamily="2" charset="2"/>
              <a:buChar char="§"/>
              <a:defRPr sz="1600">
                <a:latin typeface="+mn-lt"/>
              </a:defRPr>
            </a:lvl2pPr>
            <a:lvl3pPr marL="457200" indent="-228600">
              <a:spcBef>
                <a:spcPts val="1000"/>
              </a:spcBef>
              <a:spcAft>
                <a:spcPts val="1000"/>
              </a:spcAft>
              <a:buClr>
                <a:schemeClr val="accent2"/>
              </a:buClr>
              <a:buFont typeface="Wingdings" panose="05000000000000000000" pitchFamily="2" charset="2"/>
              <a:buChar char="§"/>
              <a:defRPr sz="1400">
                <a:latin typeface="+mn-lt"/>
              </a:defRPr>
            </a:lvl3pPr>
            <a:lvl4pPr marL="685800" indent="-228600">
              <a:spcBef>
                <a:spcPts val="1000"/>
              </a:spcBef>
              <a:spcAft>
                <a:spcPts val="1000"/>
              </a:spcAft>
              <a:buClr>
                <a:schemeClr val="accent2"/>
              </a:buClr>
              <a:buFont typeface="Wingdings" panose="05000000000000000000" pitchFamily="2" charset="2"/>
              <a:buChar char="§"/>
              <a:defRPr sz="1400">
                <a:latin typeface="+mn-lt"/>
              </a:defRPr>
            </a:lvl4pPr>
            <a:lvl5pPr marL="914400" indent="-228600">
              <a:spcBef>
                <a:spcPts val="1000"/>
              </a:spcBef>
              <a:spcAft>
                <a:spcPts val="1000"/>
              </a:spcAft>
              <a:buClr>
                <a:schemeClr val="accent2"/>
              </a:buClr>
              <a:buFont typeface="Wingdings" panose="05000000000000000000" pitchFamily="2" charset="2"/>
              <a:buChar char="§"/>
              <a:defRPr sz="12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able Placeholder 7">
            <a:extLst>
              <a:ext uri="{FF2B5EF4-FFF2-40B4-BE49-F238E27FC236}">
                <a16:creationId xmlns:a16="http://schemas.microsoft.com/office/drawing/2014/main" id="{423FEB60-8FB5-7F10-EDD7-8AB4B3139EF6}"/>
              </a:ext>
            </a:extLst>
          </p:cNvPr>
          <p:cNvSpPr>
            <a:spLocks noGrp="1"/>
          </p:cNvSpPr>
          <p:nvPr>
            <p:ph type="tbl" sz="quarter" idx="13"/>
          </p:nvPr>
        </p:nvSpPr>
        <p:spPr>
          <a:xfrm>
            <a:off x="3483980" y="2106591"/>
            <a:ext cx="7869820" cy="4016713"/>
          </a:xfrm>
        </p:spPr>
        <p:txBody>
          <a:bodyPr/>
          <a:lstStyle/>
          <a:p>
            <a:r>
              <a:rPr lang="en-US"/>
              <a:t>Click icon to add table</a:t>
            </a:r>
            <a:endParaRPr lang="en-US" dirty="0"/>
          </a:p>
        </p:txBody>
      </p:sp>
      <p:sp>
        <p:nvSpPr>
          <p:cNvPr id="5" name="Date Placeholder 4">
            <a:extLst>
              <a:ext uri="{FF2B5EF4-FFF2-40B4-BE49-F238E27FC236}">
                <a16:creationId xmlns:a16="http://schemas.microsoft.com/office/drawing/2014/main" id="{C6CFCEB5-4092-FD13-478E-51CD74FDB82E}"/>
              </a:ext>
            </a:extLst>
          </p:cNvPr>
          <p:cNvSpPr>
            <a:spLocks noGrp="1"/>
          </p:cNvSpPr>
          <p:nvPr>
            <p:ph type="dt" sz="half" idx="10"/>
          </p:nvPr>
        </p:nvSpPr>
        <p:spPr/>
        <p:txBody>
          <a:bodyPr/>
          <a:lstStyle/>
          <a:p>
            <a:fld id="{D6D8061D-18C3-4F4F-85EF-561633F58754}" type="datetimeFigureOut">
              <a:rPr lang="en-US" smtClean="0"/>
              <a:t>10/20/2024</a:t>
            </a:fld>
            <a:endParaRPr lang="en-US"/>
          </a:p>
        </p:txBody>
      </p:sp>
      <p:sp>
        <p:nvSpPr>
          <p:cNvPr id="6" name="Footer Placeholder 5">
            <a:extLst>
              <a:ext uri="{FF2B5EF4-FFF2-40B4-BE49-F238E27FC236}">
                <a16:creationId xmlns:a16="http://schemas.microsoft.com/office/drawing/2014/main" id="{5D077A4D-E7C0-912D-293F-D93F0CB5CA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6AA9E1-334B-5F8F-8A92-67DD095F7838}"/>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280815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FD97564-C310-6E8C-8689-CE18881B4A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0FAD99FA-26D9-873B-BE7F-26FEC5C233A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C319819E-0266-97DD-DFD1-BAAA06AE323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6D8061D-18C3-4F4F-85EF-561633F58754}" type="datetimeFigureOut">
              <a:rPr lang="en-US" smtClean="0"/>
              <a:t>10/20/2024</a:t>
            </a:fld>
            <a:endParaRPr lang="en-US"/>
          </a:p>
        </p:txBody>
      </p:sp>
      <p:sp>
        <p:nvSpPr>
          <p:cNvPr id="5" name="Footer Placeholder 4">
            <a:extLst>
              <a:ext uri="{FF2B5EF4-FFF2-40B4-BE49-F238E27FC236}">
                <a16:creationId xmlns:a16="http://schemas.microsoft.com/office/drawing/2014/main" id="{2BFD19C9-01CE-9E2A-CDA5-C15940F055F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1801085-7B28-048D-E3D3-9C3614268DA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BD12358-51D2-46B3-9BDE-DF29528B9454}" type="slidenum">
              <a:rPr lang="en-US" smtClean="0"/>
              <a:t>‹#›</a:t>
            </a:fld>
            <a:endParaRPr lang="en-US"/>
          </a:p>
        </p:txBody>
      </p:sp>
    </p:spTree>
    <p:extLst>
      <p:ext uri="{BB962C8B-B14F-4D97-AF65-F5344CB8AC3E}">
        <p14:creationId xmlns:p14="http://schemas.microsoft.com/office/powerpoint/2010/main" val="1965934658"/>
      </p:ext>
    </p:extLst>
  </p:cSld>
  <p:clrMap bg1="lt1" tx1="dk1" bg2="lt2" tx2="dk2" accent1="accent1" accent2="accent2" accent3="accent3" accent4="accent4" accent5="accent5" accent6="accent6" hlink="hlink" folHlink="folHlink"/>
  <p:sldLayoutIdLst>
    <p:sldLayoutId id="2147483654" r:id="rId1"/>
    <p:sldLayoutId id="2147483660" r:id="rId2"/>
    <p:sldLayoutId id="2147483659" r:id="rId3"/>
    <p:sldLayoutId id="2147483650" r:id="rId4"/>
    <p:sldLayoutId id="2147483649" r:id="rId5"/>
    <p:sldLayoutId id="2147483662" r:id="rId6"/>
    <p:sldLayoutId id="2147483663" r:id="rId7"/>
    <p:sldLayoutId id="2147483652" r:id="rId8"/>
    <p:sldLayoutId id="2147483666" r:id="rId9"/>
    <p:sldLayoutId id="2147483664" r:id="rId10"/>
    <p:sldLayoutId id="2147483665" r:id="rId11"/>
    <p:sldLayoutId id="2147483661" r:id="rId12"/>
  </p:sldLayoutIdLst>
  <p:txStyles>
    <p:titleStyle>
      <a:lvl1pPr algn="l" defTabSz="914400" rtl="0" eaLnBrk="1" latinLnBrk="0" hangingPunct="1">
        <a:lnSpc>
          <a:spcPct val="90000"/>
        </a:lnSpc>
        <a:spcBef>
          <a:spcPct val="0"/>
        </a:spcBef>
        <a:buNone/>
        <a:defRPr sz="4800" kern="1200" cap="all" spc="300"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creativecommons.org/licenses/by-nc-nd/3.0/" TargetMode="External"/><Relationship Id="rId4" Type="http://schemas.openxmlformats.org/officeDocument/2006/relationships/hyperlink" Target="https://www.flickr.com/photos/internationaltransportforum/47080781731/in/album-72157706630671105/"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7" descr="abstract image">
            <a:extLst>
              <a:ext uri="{FF2B5EF4-FFF2-40B4-BE49-F238E27FC236}">
                <a16:creationId xmlns:a16="http://schemas.microsoft.com/office/drawing/2014/main" id="{782ED2F6-AFB3-9199-3999-2B5E4BAF2423}"/>
              </a:ext>
            </a:extLst>
          </p:cNvPr>
          <p:cNvPicPr>
            <a:picLocks noGrp="1" noChangeAspect="1"/>
          </p:cNvPicPr>
          <p:nvPr>
            <p:ph type="pic" sz="quarter" idx="10"/>
          </p:nvPr>
        </p:nvPicPr>
        <p:blipFill rotWithShape="1">
          <a:blip r:embed="rId2">
            <a:alphaModFix amt="52000"/>
            <a:extLst>
              <a:ext uri="{BEBA8EAE-BF5A-486C-A8C5-ECC9F3942E4B}">
                <a14:imgProps xmlns:a14="http://schemas.microsoft.com/office/drawing/2010/main">
                  <a14:imgLayer r:embed="rId3">
                    <a14:imgEffect>
                      <a14:saturation sat="0"/>
                    </a14:imgEffect>
                  </a14:imgLayer>
                </a14:imgProps>
              </a:ext>
            </a:extLst>
          </a:blip>
          <a:srcRect/>
          <a:stretch/>
        </p:blipFill>
        <p:spPr>
          <a:xfrm>
            <a:off x="0" y="0"/>
            <a:ext cx="12192000" cy="6858000"/>
          </a:xfrm>
        </p:spPr>
      </p:pic>
      <p:sp>
        <p:nvSpPr>
          <p:cNvPr id="6" name="Title 5">
            <a:extLst>
              <a:ext uri="{FF2B5EF4-FFF2-40B4-BE49-F238E27FC236}">
                <a16:creationId xmlns:a16="http://schemas.microsoft.com/office/drawing/2014/main" id="{F20A922B-22EC-7FD8-FA8C-2FFAC558BD66}"/>
              </a:ext>
            </a:extLst>
          </p:cNvPr>
          <p:cNvSpPr>
            <a:spLocks noGrp="1"/>
          </p:cNvSpPr>
          <p:nvPr>
            <p:ph type="ctrTitle"/>
          </p:nvPr>
        </p:nvSpPr>
        <p:spPr>
          <a:xfrm>
            <a:off x="1524000" y="2286000"/>
            <a:ext cx="9144000" cy="2286000"/>
          </a:xfrm>
        </p:spPr>
        <p:txBody>
          <a:bodyPr/>
          <a:lstStyle/>
          <a:p>
            <a:r>
              <a:rPr lang="en-US" dirty="0"/>
              <a:t>WMWG update to </a:t>
            </a:r>
            <a:r>
              <a:rPr lang="en-US" dirty="0" err="1"/>
              <a:t>wms</a:t>
            </a:r>
            <a:br>
              <a:rPr lang="en-US" dirty="0"/>
            </a:br>
            <a:r>
              <a:rPr lang="en-US" dirty="0"/>
              <a:t>November 6, 2024</a:t>
            </a:r>
          </a:p>
        </p:txBody>
      </p:sp>
    </p:spTree>
    <p:extLst>
      <p:ext uri="{BB962C8B-B14F-4D97-AF65-F5344CB8AC3E}">
        <p14:creationId xmlns:p14="http://schemas.microsoft.com/office/powerpoint/2010/main" val="639264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975C36-617B-795C-5A2B-325EA34F16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1AD706-11EF-C258-EBD5-C4EEFEAACF16}"/>
              </a:ext>
            </a:extLst>
          </p:cNvPr>
          <p:cNvSpPr>
            <a:spLocks noGrp="1"/>
          </p:cNvSpPr>
          <p:nvPr>
            <p:ph type="title"/>
          </p:nvPr>
        </p:nvSpPr>
        <p:spPr>
          <a:xfrm>
            <a:off x="6562816" y="457200"/>
            <a:ext cx="4837176" cy="1993392"/>
          </a:xfrm>
          <a:noFill/>
        </p:spPr>
        <p:txBody>
          <a:bodyPr anchor="b">
            <a:noAutofit/>
          </a:bodyPr>
          <a:lstStyle/>
          <a:p>
            <a:r>
              <a:rPr lang="en-US" dirty="0"/>
              <a:t>AGENDA</a:t>
            </a:r>
          </a:p>
        </p:txBody>
      </p:sp>
      <p:pic>
        <p:nvPicPr>
          <p:cNvPr id="15" name="Picture Placeholder 14">
            <a:extLst>
              <a:ext uri="{FF2B5EF4-FFF2-40B4-BE49-F238E27FC236}">
                <a16:creationId xmlns:a16="http://schemas.microsoft.com/office/drawing/2014/main" id="{E4DF753A-3575-A0D9-5135-8A94308DC038}"/>
              </a:ext>
            </a:extLst>
          </p:cNvPr>
          <p:cNvPicPr>
            <a:picLocks noGrp="1" noChangeAspect="1"/>
          </p:cNvPicPr>
          <p:nvPr>
            <p:ph type="pic" sz="quarter" idx="10"/>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l="20337" r="20337"/>
          <a:stretch/>
        </p:blipFill>
        <p:spPr>
          <a:xfrm>
            <a:off x="-28882" y="0"/>
            <a:ext cx="6115050" cy="6858000"/>
          </a:xfrm>
        </p:spPr>
      </p:pic>
      <p:sp>
        <p:nvSpPr>
          <p:cNvPr id="3" name="Content Placeholder 2">
            <a:extLst>
              <a:ext uri="{FF2B5EF4-FFF2-40B4-BE49-F238E27FC236}">
                <a16:creationId xmlns:a16="http://schemas.microsoft.com/office/drawing/2014/main" id="{992EC4A8-49EE-CF82-CFDC-BA9308ED0D65}"/>
              </a:ext>
            </a:extLst>
          </p:cNvPr>
          <p:cNvSpPr>
            <a:spLocks noGrp="1"/>
          </p:cNvSpPr>
          <p:nvPr>
            <p:ph idx="1"/>
          </p:nvPr>
        </p:nvSpPr>
        <p:spPr>
          <a:xfrm>
            <a:off x="6562818" y="2752344"/>
            <a:ext cx="4837174" cy="3136392"/>
          </a:xfrm>
          <a:noFill/>
        </p:spPr>
        <p:txBody>
          <a:bodyPr anchor="t">
            <a:normAutofit/>
          </a:bodyPr>
          <a:lstStyle/>
          <a:p>
            <a:r>
              <a:rPr lang="en-US" dirty="0"/>
              <a:t>General items</a:t>
            </a:r>
          </a:p>
          <a:p>
            <a:r>
              <a:rPr lang="en-US" dirty="0"/>
              <a:t>NPRR1202: refundable deposit of large load interconnection studies</a:t>
            </a:r>
          </a:p>
          <a:p>
            <a:r>
              <a:rPr lang="en-US" dirty="0"/>
              <a:t>CARD allocation discussion</a:t>
            </a:r>
          </a:p>
        </p:txBody>
      </p:sp>
      <p:sp>
        <p:nvSpPr>
          <p:cNvPr id="4" name="TextBox 3">
            <a:extLst>
              <a:ext uri="{FF2B5EF4-FFF2-40B4-BE49-F238E27FC236}">
                <a16:creationId xmlns:a16="http://schemas.microsoft.com/office/drawing/2014/main" id="{1AFB6E24-BF0F-047C-22F0-3EB51D4C754C}"/>
              </a:ext>
            </a:extLst>
          </p:cNvPr>
          <p:cNvSpPr txBox="1"/>
          <p:nvPr/>
        </p:nvSpPr>
        <p:spPr>
          <a:xfrm>
            <a:off x="-28882" y="6858000"/>
            <a:ext cx="6115050" cy="230832"/>
          </a:xfrm>
          <a:prstGeom prst="rect">
            <a:avLst/>
          </a:prstGeom>
          <a:noFill/>
        </p:spPr>
        <p:txBody>
          <a:bodyPr wrap="square" rtlCol="0">
            <a:spAutoFit/>
          </a:bodyPr>
          <a:lstStyle/>
          <a:p>
            <a:r>
              <a:rPr lang="en-US" sz="900">
                <a:hlinkClick r:id="rId4" tooltip="https://www.flickr.com/photos/internationaltransportforum/47080781731/in/album-72157706630671105/"/>
              </a:rPr>
              <a:t>This Photo</a:t>
            </a:r>
            <a:r>
              <a:rPr lang="en-US" sz="900"/>
              <a:t> by Unknown Author is licensed under </a:t>
            </a:r>
            <a:r>
              <a:rPr lang="en-US" sz="900">
                <a:hlinkClick r:id="rId5" tooltip="https://creativecommons.org/licenses/by-nc-nd/3.0/"/>
              </a:rPr>
              <a:t>CC BY-NC-ND</a:t>
            </a:r>
            <a:endParaRPr lang="en-US" sz="900"/>
          </a:p>
        </p:txBody>
      </p:sp>
    </p:spTree>
    <p:extLst>
      <p:ext uri="{BB962C8B-B14F-4D97-AF65-F5344CB8AC3E}">
        <p14:creationId xmlns:p14="http://schemas.microsoft.com/office/powerpoint/2010/main" val="1672017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9874B-BCA9-8420-1595-EDD1865A099A}"/>
              </a:ext>
            </a:extLst>
          </p:cNvPr>
          <p:cNvSpPr>
            <a:spLocks noGrp="1"/>
          </p:cNvSpPr>
          <p:nvPr>
            <p:ph type="title"/>
          </p:nvPr>
        </p:nvSpPr>
        <p:spPr>
          <a:xfrm>
            <a:off x="838200" y="365760"/>
            <a:ext cx="10515600" cy="1325880"/>
          </a:xfrm>
          <a:noFill/>
        </p:spPr>
        <p:txBody>
          <a:bodyPr anchor="ctr"/>
          <a:lstStyle/>
          <a:p>
            <a:r>
              <a:rPr lang="en-US" dirty="0"/>
              <a:t>General items</a:t>
            </a:r>
          </a:p>
        </p:txBody>
      </p:sp>
      <p:sp>
        <p:nvSpPr>
          <p:cNvPr id="3" name="Content Placeholder 2">
            <a:extLst>
              <a:ext uri="{FF2B5EF4-FFF2-40B4-BE49-F238E27FC236}">
                <a16:creationId xmlns:a16="http://schemas.microsoft.com/office/drawing/2014/main" id="{68A5FD2B-E3E5-1C2B-0151-21F216B14A33}"/>
              </a:ext>
            </a:extLst>
          </p:cNvPr>
          <p:cNvSpPr>
            <a:spLocks noGrp="1"/>
          </p:cNvSpPr>
          <p:nvPr>
            <p:ph sz="quarter" idx="13"/>
          </p:nvPr>
        </p:nvSpPr>
        <p:spPr>
          <a:xfrm>
            <a:off x="838199" y="2024781"/>
            <a:ext cx="10406744" cy="4137189"/>
          </a:xfrm>
          <a:noFill/>
        </p:spPr>
        <p:txBody>
          <a:bodyPr>
            <a:normAutofit/>
          </a:bodyPr>
          <a:lstStyle/>
          <a:p>
            <a:pPr marL="285750" indent="-285750">
              <a:buFont typeface="Arial" panose="020B0604020202020204" pitchFamily="34" charset="0"/>
              <a:buChar char="•"/>
            </a:pPr>
            <a:r>
              <a:rPr lang="en-US" dirty="0"/>
              <a:t>WMWG discussed an aging “Open Items” list of WMS assignments. The list will be streamlined and red-lined for discussion at next month’s meeting before returning a recommendation to WMS on what items should remain pending.</a:t>
            </a:r>
          </a:p>
          <a:p>
            <a:pPr marL="285750" indent="-285750">
              <a:buFont typeface="Arial" panose="020B0604020202020204" pitchFamily="34" charset="0"/>
              <a:buChar char="•"/>
            </a:pPr>
            <a:r>
              <a:rPr lang="en-US" dirty="0"/>
              <a:t>ERCOT’s Cory Carswell gave a presentation of his analysis of the pricing impacts of the LDL Override decisions that ERCOT made during the April 8</a:t>
            </a:r>
            <a:r>
              <a:rPr lang="en-US" baseline="30000" dirty="0"/>
              <a:t>th</a:t>
            </a:r>
            <a:r>
              <a:rPr lang="en-US" dirty="0"/>
              <a:t> solar eclipse. The pricing impacts were minimal.</a:t>
            </a:r>
          </a:p>
          <a:p>
            <a:pPr marL="285750" indent="-285750">
              <a:buFont typeface="Arial" panose="020B0604020202020204" pitchFamily="34" charset="0"/>
              <a:buChar char="•"/>
            </a:pPr>
            <a:r>
              <a:rPr lang="en-US" dirty="0"/>
              <a:t>NPRR1229, RTM CMP Energy Payment, remains on WMWG’s agenda, but was not discussed.</a:t>
            </a:r>
          </a:p>
          <a:p>
            <a:pPr marL="285750" indent="-285750">
              <a:buFont typeface="Arial" panose="020B0604020202020204" pitchFamily="34" charset="0"/>
              <a:buChar char="•"/>
            </a:pPr>
            <a:r>
              <a:rPr lang="en-US" dirty="0"/>
              <a:t>NPRR1235, Dispatchable Reliability Reserve Service, will be discussed in SAWG.</a:t>
            </a:r>
          </a:p>
          <a:p>
            <a:pPr marL="285750" indent="-285750">
              <a:buFont typeface="Arial" panose="020B0604020202020204" pitchFamily="34" charset="0"/>
              <a:buChar char="•"/>
            </a:pPr>
            <a:r>
              <a:rPr lang="en-US" dirty="0"/>
              <a:t>NPRR1241, Firm Fuel Supply Service Availability and Hourly Standby Fee, remains on WMWG’s agenda. Luminant’s Katie Rich reported that Luminant is working on draft language to discuss next month.</a:t>
            </a:r>
          </a:p>
          <a:p>
            <a:pPr marL="285750" indent="-285750">
              <a:buFont typeface="Arial" panose="020B0604020202020204" pitchFamily="34" charset="0"/>
              <a:buChar char="•"/>
            </a:pPr>
            <a:r>
              <a:rPr lang="en-US" dirty="0"/>
              <a:t>A question about NPRR1253, Incorporate ESR Charging Load Information into ICCP, was raised by CPS’s David </a:t>
            </a:r>
            <a:r>
              <a:rPr lang="en-US" dirty="0" err="1"/>
              <a:t>Detelich</a:t>
            </a:r>
            <a:r>
              <a:rPr lang="en-US" dirty="0"/>
              <a:t>. ERCOT’s Dave Maggio offered to present materials at a future meeting on how Wholesale Storage Load is considered in ERCOT’s load forecasts.</a:t>
            </a:r>
          </a:p>
        </p:txBody>
      </p:sp>
      <p:sp>
        <p:nvSpPr>
          <p:cNvPr id="5" name="Rectangle 4">
            <a:extLst>
              <a:ext uri="{FF2B5EF4-FFF2-40B4-BE49-F238E27FC236}">
                <a16:creationId xmlns:a16="http://schemas.microsoft.com/office/drawing/2014/main" id="{46AA2678-D2AD-6101-2A00-2289475AE8C5}"/>
              </a:ext>
              <a:ext uri="{C183D7F6-B498-43B3-948B-1728B52AA6E4}">
                <adec:decorative xmlns:adec="http://schemas.microsoft.com/office/drawing/2017/decorative" val="1"/>
              </a:ext>
            </a:extLst>
          </p:cNvPr>
          <p:cNvSpPr/>
          <p:nvPr/>
        </p:nvSpPr>
        <p:spPr>
          <a:xfrm>
            <a:off x="0" y="6303963"/>
            <a:ext cx="12192000" cy="554037"/>
          </a:xfrm>
          <a:prstGeom prst="rect">
            <a:avLst/>
          </a:prstGeom>
          <a:gradFill flip="none" rotWithShape="1">
            <a:gsLst>
              <a:gs pos="0">
                <a:schemeClr val="accent5"/>
              </a:gs>
              <a:gs pos="100000">
                <a:schemeClr val="accent2">
                  <a:lumMod val="97000"/>
                  <a:lumOff val="3000"/>
                </a:schemeClr>
              </a:gs>
              <a:gs pos="50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Tree>
    <p:extLst>
      <p:ext uri="{BB962C8B-B14F-4D97-AF65-F5344CB8AC3E}">
        <p14:creationId xmlns:p14="http://schemas.microsoft.com/office/powerpoint/2010/main" val="2917673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9874B-BCA9-8420-1595-EDD1865A099A}"/>
              </a:ext>
            </a:extLst>
          </p:cNvPr>
          <p:cNvSpPr>
            <a:spLocks noGrp="1"/>
          </p:cNvSpPr>
          <p:nvPr>
            <p:ph type="title"/>
          </p:nvPr>
        </p:nvSpPr>
        <p:spPr>
          <a:xfrm>
            <a:off x="838200" y="365760"/>
            <a:ext cx="10515600" cy="1325880"/>
          </a:xfrm>
          <a:noFill/>
        </p:spPr>
        <p:txBody>
          <a:bodyPr anchor="ctr"/>
          <a:lstStyle/>
          <a:p>
            <a:r>
              <a:rPr lang="en-US" dirty="0"/>
              <a:t>NPRR1202, Refundable deposit of large load interconnection studies</a:t>
            </a:r>
          </a:p>
        </p:txBody>
      </p:sp>
      <p:sp>
        <p:nvSpPr>
          <p:cNvPr id="3" name="Content Placeholder 2">
            <a:extLst>
              <a:ext uri="{FF2B5EF4-FFF2-40B4-BE49-F238E27FC236}">
                <a16:creationId xmlns:a16="http://schemas.microsoft.com/office/drawing/2014/main" id="{68A5FD2B-E3E5-1C2B-0151-21F216B14A33}"/>
              </a:ext>
            </a:extLst>
          </p:cNvPr>
          <p:cNvSpPr>
            <a:spLocks noGrp="1"/>
          </p:cNvSpPr>
          <p:nvPr>
            <p:ph sz="quarter" idx="13"/>
          </p:nvPr>
        </p:nvSpPr>
        <p:spPr>
          <a:xfrm>
            <a:off x="838199" y="2024781"/>
            <a:ext cx="10406744" cy="4137189"/>
          </a:xfrm>
          <a:noFill/>
        </p:spPr>
        <p:txBody>
          <a:bodyPr>
            <a:normAutofit/>
          </a:bodyPr>
          <a:lstStyle/>
          <a:p>
            <a:pPr marL="285750" indent="-285750">
              <a:buFont typeface="Arial" panose="020B0604020202020204" pitchFamily="34" charset="0"/>
              <a:buChar char="•"/>
            </a:pPr>
            <a:r>
              <a:rPr lang="en-US" dirty="0"/>
              <a:t>Longhorn Power’s Bob </a:t>
            </a:r>
            <a:r>
              <a:rPr lang="en-US" dirty="0" err="1"/>
              <a:t>Wittmeyer</a:t>
            </a:r>
            <a:r>
              <a:rPr lang="en-US" dirty="0"/>
              <a:t> presented comments on NPRR1202, expressing a desire to accelerate the process for getting large loads interconnected in ERCOT by collecting a fee or fees that could be used to hire or contract additional resources for ERCOT or otherwise improve systems.</a:t>
            </a:r>
          </a:p>
          <a:p>
            <a:pPr marL="285750" indent="-285750">
              <a:buFont typeface="Arial" panose="020B0604020202020204" pitchFamily="34" charset="0"/>
              <a:buChar char="•"/>
            </a:pPr>
            <a:r>
              <a:rPr lang="en-US" dirty="0"/>
              <a:t>TCPA’s Michele Richmond presented comments that expressed support for the proposal to use fees to refine and expedite the queue projects.</a:t>
            </a:r>
          </a:p>
          <a:p>
            <a:pPr marL="285750" indent="-285750">
              <a:buFont typeface="Arial" panose="020B0604020202020204" pitchFamily="34" charset="0"/>
              <a:buChar char="•"/>
            </a:pPr>
            <a:r>
              <a:rPr lang="en-US" dirty="0"/>
              <a:t>Several market participants expressed support for the idea of using fees to expedite the interconnection process. Others supported an initial, but not recurring fees. The IMM’s Andrew Reimers suggested using the fees to offset TCOS, if ERCOT was not able to use them to directly hire additional resources. Some market participants believed that would create cross-subsidization issues that they opposed.</a:t>
            </a:r>
          </a:p>
          <a:p>
            <a:pPr marL="285750" indent="-285750">
              <a:buFont typeface="Arial" panose="020B0604020202020204" pitchFamily="34" charset="0"/>
              <a:buChar char="•"/>
            </a:pPr>
            <a:r>
              <a:rPr lang="en-US" dirty="0"/>
              <a:t>ERCOT staff responded that they are supportive of trying to expedite and streamline the interconnection process, but are not supportive of NPRR1202, or an additional fee at this time. Instead, ERCOT would like to see what improvements can be achieved through the implementation of NPRR1234, Interconnection Requirements for Large Loads and Modeling Standards for Loads 25 MW of Greater (pending at PRS) and associated PGRR115 (pending at ROS).</a:t>
            </a:r>
          </a:p>
        </p:txBody>
      </p:sp>
      <p:sp>
        <p:nvSpPr>
          <p:cNvPr id="5" name="Rectangle 4">
            <a:extLst>
              <a:ext uri="{FF2B5EF4-FFF2-40B4-BE49-F238E27FC236}">
                <a16:creationId xmlns:a16="http://schemas.microsoft.com/office/drawing/2014/main" id="{46AA2678-D2AD-6101-2A00-2289475AE8C5}"/>
              </a:ext>
              <a:ext uri="{C183D7F6-B498-43B3-948B-1728B52AA6E4}">
                <adec:decorative xmlns:adec="http://schemas.microsoft.com/office/drawing/2017/decorative" val="1"/>
              </a:ext>
            </a:extLst>
          </p:cNvPr>
          <p:cNvSpPr/>
          <p:nvPr/>
        </p:nvSpPr>
        <p:spPr>
          <a:xfrm>
            <a:off x="0" y="6303963"/>
            <a:ext cx="12192000" cy="554037"/>
          </a:xfrm>
          <a:prstGeom prst="rect">
            <a:avLst/>
          </a:prstGeom>
          <a:gradFill flip="none" rotWithShape="1">
            <a:gsLst>
              <a:gs pos="0">
                <a:schemeClr val="accent5"/>
              </a:gs>
              <a:gs pos="100000">
                <a:schemeClr val="accent2">
                  <a:lumMod val="97000"/>
                  <a:lumOff val="3000"/>
                </a:schemeClr>
              </a:gs>
              <a:gs pos="50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Tree>
    <p:extLst>
      <p:ext uri="{BB962C8B-B14F-4D97-AF65-F5344CB8AC3E}">
        <p14:creationId xmlns:p14="http://schemas.microsoft.com/office/powerpoint/2010/main" val="2934895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9874B-BCA9-8420-1595-EDD1865A099A}"/>
              </a:ext>
            </a:extLst>
          </p:cNvPr>
          <p:cNvSpPr>
            <a:spLocks noGrp="1"/>
          </p:cNvSpPr>
          <p:nvPr>
            <p:ph type="title"/>
          </p:nvPr>
        </p:nvSpPr>
        <p:spPr>
          <a:xfrm>
            <a:off x="838200" y="365760"/>
            <a:ext cx="10515600" cy="1325880"/>
          </a:xfrm>
          <a:noFill/>
        </p:spPr>
        <p:txBody>
          <a:bodyPr anchor="ctr"/>
          <a:lstStyle/>
          <a:p>
            <a:r>
              <a:rPr lang="en-US" dirty="0"/>
              <a:t>CARD Discussion</a:t>
            </a:r>
          </a:p>
        </p:txBody>
      </p:sp>
      <p:sp>
        <p:nvSpPr>
          <p:cNvPr id="3" name="Content Placeholder 2">
            <a:extLst>
              <a:ext uri="{FF2B5EF4-FFF2-40B4-BE49-F238E27FC236}">
                <a16:creationId xmlns:a16="http://schemas.microsoft.com/office/drawing/2014/main" id="{68A5FD2B-E3E5-1C2B-0151-21F216B14A33}"/>
              </a:ext>
            </a:extLst>
          </p:cNvPr>
          <p:cNvSpPr>
            <a:spLocks noGrp="1"/>
          </p:cNvSpPr>
          <p:nvPr>
            <p:ph sz="quarter" idx="13"/>
          </p:nvPr>
        </p:nvSpPr>
        <p:spPr>
          <a:xfrm>
            <a:off x="838200" y="1691640"/>
            <a:ext cx="10406744" cy="4137189"/>
          </a:xfrm>
          <a:noFill/>
        </p:spPr>
        <p:txBody>
          <a:bodyPr>
            <a:normAutofit/>
          </a:bodyPr>
          <a:lstStyle/>
          <a:p>
            <a:pPr marL="285750" indent="-285750">
              <a:buFont typeface="Arial" panose="020B0604020202020204" pitchFamily="34" charset="0"/>
              <a:buChar char="•"/>
            </a:pPr>
            <a:r>
              <a:rPr lang="en-US" dirty="0"/>
              <a:t>The IMM’s Andrew Reimers updated market participants on the IMM’s analysis regarding CRR Auction Revenue Distribution (CARD) allocation. </a:t>
            </a:r>
          </a:p>
          <a:p>
            <a:pPr marL="285750" indent="-285750">
              <a:buFont typeface="Arial" panose="020B0604020202020204" pitchFamily="34" charset="0"/>
              <a:buChar char="•"/>
            </a:pPr>
            <a:r>
              <a:rPr lang="en-US" dirty="0"/>
              <a:t>ERCOT requested more formal direction from WMS on which of the various proposals it should focus on when drafting changes to the current process.</a:t>
            </a:r>
          </a:p>
          <a:p>
            <a:pPr marL="285750" indent="-285750">
              <a:buFont typeface="Arial" panose="020B0604020202020204" pitchFamily="34" charset="0"/>
              <a:buChar char="•"/>
            </a:pPr>
            <a:r>
              <a:rPr lang="en-US" dirty="0"/>
              <a:t>Proposals will </a:t>
            </a:r>
            <a:r>
              <a:rPr lang="en-US"/>
              <a:t>be presented to </a:t>
            </a:r>
            <a:r>
              <a:rPr lang="en-US" dirty="0"/>
              <a:t>WMS at today’s meeting, with a vote requested in December.</a:t>
            </a:r>
          </a:p>
        </p:txBody>
      </p:sp>
      <p:sp>
        <p:nvSpPr>
          <p:cNvPr id="5" name="Rectangle 4">
            <a:extLst>
              <a:ext uri="{FF2B5EF4-FFF2-40B4-BE49-F238E27FC236}">
                <a16:creationId xmlns:a16="http://schemas.microsoft.com/office/drawing/2014/main" id="{46AA2678-D2AD-6101-2A00-2289475AE8C5}"/>
              </a:ext>
              <a:ext uri="{C183D7F6-B498-43B3-948B-1728B52AA6E4}">
                <adec:decorative xmlns:adec="http://schemas.microsoft.com/office/drawing/2017/decorative" val="1"/>
              </a:ext>
            </a:extLst>
          </p:cNvPr>
          <p:cNvSpPr/>
          <p:nvPr/>
        </p:nvSpPr>
        <p:spPr>
          <a:xfrm>
            <a:off x="0" y="6303963"/>
            <a:ext cx="12192000" cy="554037"/>
          </a:xfrm>
          <a:prstGeom prst="rect">
            <a:avLst/>
          </a:prstGeom>
          <a:gradFill flip="none" rotWithShape="1">
            <a:gsLst>
              <a:gs pos="0">
                <a:schemeClr val="accent5"/>
              </a:gs>
              <a:gs pos="100000">
                <a:schemeClr val="accent2">
                  <a:lumMod val="97000"/>
                  <a:lumOff val="3000"/>
                </a:schemeClr>
              </a:gs>
              <a:gs pos="50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Tree>
    <p:extLst>
      <p:ext uri="{BB962C8B-B14F-4D97-AF65-F5344CB8AC3E}">
        <p14:creationId xmlns:p14="http://schemas.microsoft.com/office/powerpoint/2010/main" val="35084563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11" descr="A close up of dots&#10;">
            <a:extLst>
              <a:ext uri="{FF2B5EF4-FFF2-40B4-BE49-F238E27FC236}">
                <a16:creationId xmlns:a16="http://schemas.microsoft.com/office/drawing/2014/main" id="{030E03B4-DAB0-F43D-4B1C-C54F75E621A1}"/>
              </a:ext>
            </a:extLst>
          </p:cNvPr>
          <p:cNvPicPr>
            <a:picLocks noGrp="1" noChangeAspect="1"/>
          </p:cNvPicPr>
          <p:nvPr>
            <p:ph type="pic" sz="quarter" idx="11"/>
          </p:nvPr>
        </p:nvPicPr>
        <p:blipFill>
          <a:blip r:embed="rId2"/>
          <a:srcRect/>
          <a:stretch/>
        </p:blipFill>
        <p:spPr>
          <a:xfrm>
            <a:off x="0" y="0"/>
            <a:ext cx="12192000" cy="6858000"/>
          </a:xfrm>
        </p:spPr>
      </p:pic>
      <p:sp>
        <p:nvSpPr>
          <p:cNvPr id="7" name="Title 6">
            <a:extLst>
              <a:ext uri="{FF2B5EF4-FFF2-40B4-BE49-F238E27FC236}">
                <a16:creationId xmlns:a16="http://schemas.microsoft.com/office/drawing/2014/main" id="{4AB1CD4B-2C7F-1593-8E69-B7450F3DCAD6}"/>
              </a:ext>
            </a:extLst>
          </p:cNvPr>
          <p:cNvSpPr>
            <a:spLocks noGrp="1"/>
          </p:cNvSpPr>
          <p:nvPr>
            <p:ph type="title"/>
          </p:nvPr>
        </p:nvSpPr>
        <p:spPr>
          <a:xfrm>
            <a:off x="1362437" y="400485"/>
            <a:ext cx="9467127" cy="2527911"/>
          </a:xfrm>
        </p:spPr>
        <p:txBody>
          <a:bodyPr/>
          <a:lstStyle/>
          <a:p>
            <a:r>
              <a:rPr lang="en-US" dirty="0"/>
              <a:t>THANK YOU</a:t>
            </a:r>
          </a:p>
        </p:txBody>
      </p:sp>
      <p:sp>
        <p:nvSpPr>
          <p:cNvPr id="8" name="Text Placeholder 7">
            <a:extLst>
              <a:ext uri="{FF2B5EF4-FFF2-40B4-BE49-F238E27FC236}">
                <a16:creationId xmlns:a16="http://schemas.microsoft.com/office/drawing/2014/main" id="{86613063-168A-02B8-4326-BB842F3B83E2}"/>
              </a:ext>
            </a:extLst>
          </p:cNvPr>
          <p:cNvSpPr>
            <a:spLocks noGrp="1"/>
          </p:cNvSpPr>
          <p:nvPr>
            <p:ph type="body" sz="quarter" idx="10"/>
          </p:nvPr>
        </p:nvSpPr>
        <p:spPr>
          <a:xfrm>
            <a:off x="1362075" y="3738622"/>
            <a:ext cx="9467850" cy="2527911"/>
          </a:xfrm>
        </p:spPr>
        <p:txBody>
          <a:bodyPr/>
          <a:lstStyle/>
          <a:p>
            <a:endParaRPr lang="en-US" dirty="0"/>
          </a:p>
        </p:txBody>
      </p:sp>
    </p:spTree>
    <p:extLst>
      <p:ext uri="{BB962C8B-B14F-4D97-AF65-F5344CB8AC3E}">
        <p14:creationId xmlns:p14="http://schemas.microsoft.com/office/powerpoint/2010/main" val="2184472291"/>
      </p:ext>
    </p:extLst>
  </p:cSld>
  <p:clrMapOvr>
    <a:masterClrMapping/>
  </p:clrMapOvr>
</p:sld>
</file>

<file path=ppt/theme/theme1.xml><?xml version="1.0" encoding="utf-8"?>
<a:theme xmlns:a="http://schemas.openxmlformats.org/drawingml/2006/main" name="Custom">
  <a:themeElements>
    <a:clrScheme name="Tech presentation">
      <a:dk1>
        <a:srgbClr val="000000"/>
      </a:dk1>
      <a:lt1>
        <a:srgbClr val="FFFFFF"/>
      </a:lt1>
      <a:dk2>
        <a:srgbClr val="435369"/>
      </a:dk2>
      <a:lt2>
        <a:srgbClr val="E8E8E8"/>
      </a:lt2>
      <a:accent1>
        <a:srgbClr val="A53F51"/>
      </a:accent1>
      <a:accent2>
        <a:srgbClr val="E89756"/>
      </a:accent2>
      <a:accent3>
        <a:srgbClr val="2F3342"/>
      </a:accent3>
      <a:accent4>
        <a:srgbClr val="2B2052"/>
      </a:accent4>
      <a:accent5>
        <a:srgbClr val="00023A"/>
      </a:accent5>
      <a:accent6>
        <a:srgbClr val="7E7E7E"/>
      </a:accent6>
      <a:hlink>
        <a:srgbClr val="467886"/>
      </a:hlink>
      <a:folHlink>
        <a:srgbClr val="96607D"/>
      </a:folHlink>
    </a:clrScheme>
    <a:fontScheme name="Custom 99">
      <a:majorFont>
        <a:latin typeface="Calibri Light"/>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TM55661986_wac_CP_V19" id="{030227AD-26D8-46F7-B412-6532AF4DDFEA}" vid="{787E6F9C-FC70-455D-8D81-5DEDA8A08FF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F048343-1EA9-44C3-883E-652FAAF0713E}">
  <ds:schemaRefs>
    <ds:schemaRef ds:uri="http://schemas.microsoft.com/sharepoint/v3/contenttype/forms"/>
  </ds:schemaRefs>
</ds:datastoreItem>
</file>

<file path=customXml/itemProps2.xml><?xml version="1.0" encoding="utf-8"?>
<ds:datastoreItem xmlns:ds="http://schemas.openxmlformats.org/officeDocument/2006/customXml" ds:itemID="{85C2645A-E767-4D7E-984D-234E531E4556}">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3.xml><?xml version="1.0" encoding="utf-8"?>
<ds:datastoreItem xmlns:ds="http://schemas.openxmlformats.org/officeDocument/2006/customXml" ds:itemID="{5F2A2379-DD35-4769-BFD6-4857D72F808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{00DC93C2-00AB-4799-AFD6-65C67AF71715}tf55661986_win32</Template>
  <TotalTime>3531</TotalTime>
  <Words>506</Words>
  <Application>Microsoft Office PowerPoint</Application>
  <PresentationFormat>Widescreen</PresentationFormat>
  <Paragraphs>27</Paragraphs>
  <Slides>6</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Aptos</vt:lpstr>
      <vt:lpstr>Arial</vt:lpstr>
      <vt:lpstr>Calibri</vt:lpstr>
      <vt:lpstr>Calibri Light</vt:lpstr>
      <vt:lpstr>Wingdings</vt:lpstr>
      <vt:lpstr>Custom</vt:lpstr>
      <vt:lpstr>WMWG update to wms November 6, 2024</vt:lpstr>
      <vt:lpstr>AGENDA</vt:lpstr>
      <vt:lpstr>General items</vt:lpstr>
      <vt:lpstr>NPRR1202, Refundable deposit of large load interconnection studies</vt:lpstr>
      <vt:lpstr>CARD Discussion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Amanda Frazier</dc:creator>
  <cp:lastModifiedBy>Amanda Frazier</cp:lastModifiedBy>
  <cp:revision>3</cp:revision>
  <dcterms:created xsi:type="dcterms:W3CDTF">2024-07-23T18:58:17Z</dcterms:created>
  <dcterms:modified xsi:type="dcterms:W3CDTF">2024-10-22T20:16:01Z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MediaServiceImageTags">
    <vt:lpwstr/>
  </property>
</Properties>
</file>