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7" r:id="rId6"/>
    <p:sldId id="265" r:id="rId7"/>
    <p:sldId id="281" r:id="rId8"/>
    <p:sldId id="266" r:id="rId9"/>
    <p:sldId id="263" r:id="rId10"/>
    <p:sldId id="261" r:id="rId11"/>
    <p:sldId id="262" r:id="rId12"/>
    <p:sldId id="269" r:id="rId13"/>
    <p:sldId id="268" r:id="rId14"/>
    <p:sldId id="259" r:id="rId15"/>
    <p:sldId id="300"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155" d="100"/>
          <a:sy n="155" d="100"/>
        </p:scale>
        <p:origin x="2156" y="8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(Apr24-Sep24)</c:v>
                </c:pt>
              </c:strCache>
            </c:strRef>
          </c:tx>
          <c:spPr>
            <a:ln w="28575" cap="rnd">
              <a:solidFill>
                <a:schemeClr val="accent1"/>
              </a:solidFill>
              <a:round/>
            </a:ln>
            <a:effectLst/>
          </c:spPr>
          <c:marker>
            <c:symbol val="none"/>
          </c:marker>
          <c:val>
            <c:numRef>
              <c:f>Volume_Data!$A$2:$A$185</c:f>
              <c:numCache>
                <c:formatCode>General</c:formatCode>
                <c:ptCount val="184"/>
                <c:pt idx="0">
                  <c:v>0.85837889642949283</c:v>
                </c:pt>
                <c:pt idx="1">
                  <c:v>0.83923816120930828</c:v>
                </c:pt>
                <c:pt idx="2">
                  <c:v>0.79650806947436437</c:v>
                </c:pt>
                <c:pt idx="3">
                  <c:v>0.80682407219837449</c:v>
                </c:pt>
                <c:pt idx="4">
                  <c:v>0.7677842021872292</c:v>
                </c:pt>
                <c:pt idx="5">
                  <c:v>0.81712881320328867</c:v>
                </c:pt>
                <c:pt idx="6">
                  <c:v>0.83197866447355706</c:v>
                </c:pt>
                <c:pt idx="7">
                  <c:v>0.84056029573391799</c:v>
                </c:pt>
                <c:pt idx="8">
                  <c:v>0.82545849920976155</c:v>
                </c:pt>
                <c:pt idx="9">
                  <c:v>0.75023365723595981</c:v>
                </c:pt>
                <c:pt idx="10">
                  <c:v>0.7254740353367094</c:v>
                </c:pt>
                <c:pt idx="11">
                  <c:v>0.81075548746903781</c:v>
                </c:pt>
                <c:pt idx="12">
                  <c:v>0.81452104182864427</c:v>
                </c:pt>
                <c:pt idx="13">
                  <c:v>0.82763027250173404</c:v>
                </c:pt>
                <c:pt idx="14">
                  <c:v>0.83436960642628544</c:v>
                </c:pt>
                <c:pt idx="15">
                  <c:v>0.82857346309676638</c:v>
                </c:pt>
                <c:pt idx="16">
                  <c:v>0.82632328122079346</c:v>
                </c:pt>
                <c:pt idx="17">
                  <c:v>0.83124220737554322</c:v>
                </c:pt>
                <c:pt idx="18">
                  <c:v>0.82389590785367695</c:v>
                </c:pt>
                <c:pt idx="19">
                  <c:v>0.81376181557352989</c:v>
                </c:pt>
                <c:pt idx="20">
                  <c:v>0.80171853837668938</c:v>
                </c:pt>
                <c:pt idx="21">
                  <c:v>0.80785808540461779</c:v>
                </c:pt>
                <c:pt idx="22">
                  <c:v>0.80996267471456329</c:v>
                </c:pt>
                <c:pt idx="23">
                  <c:v>0.7917613222796287</c:v>
                </c:pt>
                <c:pt idx="24">
                  <c:v>0.82822534254114544</c:v>
                </c:pt>
                <c:pt idx="25">
                  <c:v>0.83202206962886638</c:v>
                </c:pt>
                <c:pt idx="26">
                  <c:v>0.83477905087835602</c:v>
                </c:pt>
                <c:pt idx="27">
                  <c:v>0.85183280738605349</c:v>
                </c:pt>
                <c:pt idx="28">
                  <c:v>0.90673745636436753</c:v>
                </c:pt>
                <c:pt idx="29">
                  <c:v>0.89796099539107976</c:v>
                </c:pt>
                <c:pt idx="30">
                  <c:v>0.83946130983793077</c:v>
                </c:pt>
                <c:pt idx="31">
                  <c:v>0.83536195413006797</c:v>
                </c:pt>
                <c:pt idx="32">
                  <c:v>0.82553630684028423</c:v>
                </c:pt>
                <c:pt idx="33">
                  <c:v>0.83360235270988225</c:v>
                </c:pt>
                <c:pt idx="34">
                  <c:v>0.84082397379997564</c:v>
                </c:pt>
                <c:pt idx="35">
                  <c:v>0.85704827771084779</c:v>
                </c:pt>
                <c:pt idx="36">
                  <c:v>0.86445266981613234</c:v>
                </c:pt>
                <c:pt idx="37">
                  <c:v>0.80102429279297338</c:v>
                </c:pt>
                <c:pt idx="38">
                  <c:v>0.84927362615552437</c:v>
                </c:pt>
                <c:pt idx="39">
                  <c:v>0.83452250843568521</c:v>
                </c:pt>
                <c:pt idx="40">
                  <c:v>0.82624227894949931</c:v>
                </c:pt>
                <c:pt idx="41">
                  <c:v>0.83159756436318333</c:v>
                </c:pt>
                <c:pt idx="42">
                  <c:v>0.83750012368689353</c:v>
                </c:pt>
                <c:pt idx="43">
                  <c:v>0.83607057879607261</c:v>
                </c:pt>
                <c:pt idx="44">
                  <c:v>0.8005721758303137</c:v>
                </c:pt>
                <c:pt idx="45">
                  <c:v>0.82747067219834958</c:v>
                </c:pt>
                <c:pt idx="46">
                  <c:v>0.8187839714952343</c:v>
                </c:pt>
                <c:pt idx="47">
                  <c:v>0.84117319017189873</c:v>
                </c:pt>
                <c:pt idx="48">
                  <c:v>0.85647948562952647</c:v>
                </c:pt>
                <c:pt idx="49">
                  <c:v>0.85717049888985075</c:v>
                </c:pt>
                <c:pt idx="50">
                  <c:v>0.8591328708611693</c:v>
                </c:pt>
                <c:pt idx="51">
                  <c:v>0.84423037212690477</c:v>
                </c:pt>
                <c:pt idx="52">
                  <c:v>0.84373048309186838</c:v>
                </c:pt>
                <c:pt idx="53">
                  <c:v>0.79716290210611906</c:v>
                </c:pt>
                <c:pt idx="54">
                  <c:v>0.85580595324648778</c:v>
                </c:pt>
                <c:pt idx="55">
                  <c:v>0.86635253101918597</c:v>
                </c:pt>
                <c:pt idx="56">
                  <c:v>0.87253933454476462</c:v>
                </c:pt>
                <c:pt idx="57">
                  <c:v>0.84000084913078887</c:v>
                </c:pt>
                <c:pt idx="58">
                  <c:v>0.83533537033921001</c:v>
                </c:pt>
                <c:pt idx="59">
                  <c:v>0.85160957812225158</c:v>
                </c:pt>
                <c:pt idx="60">
                  <c:v>0.86218784131947057</c:v>
                </c:pt>
                <c:pt idx="61">
                  <c:v>0.86375420828514426</c:v>
                </c:pt>
                <c:pt idx="62">
                  <c:v>0.890140987544767</c:v>
                </c:pt>
                <c:pt idx="63">
                  <c:v>0.85245830170536563</c:v>
                </c:pt>
                <c:pt idx="64">
                  <c:v>0.86243752734353796</c:v>
                </c:pt>
                <c:pt idx="65">
                  <c:v>0.83615889222460116</c:v>
                </c:pt>
                <c:pt idx="66">
                  <c:v>0.85204726204545889</c:v>
                </c:pt>
                <c:pt idx="67">
                  <c:v>0.8604838517658786</c:v>
                </c:pt>
                <c:pt idx="68">
                  <c:v>0.86357391137969608</c:v>
                </c:pt>
                <c:pt idx="69">
                  <c:v>0.8630307862362927</c:v>
                </c:pt>
                <c:pt idx="70">
                  <c:v>0.85177167719364688</c:v>
                </c:pt>
                <c:pt idx="71">
                  <c:v>0.83375170870146809</c:v>
                </c:pt>
                <c:pt idx="72">
                  <c:v>0.83556508992305778</c:v>
                </c:pt>
                <c:pt idx="73">
                  <c:v>0.85191745785116002</c:v>
                </c:pt>
                <c:pt idx="74">
                  <c:v>0.85685540877185828</c:v>
                </c:pt>
                <c:pt idx="75">
                  <c:v>0.85412960677210237</c:v>
                </c:pt>
                <c:pt idx="76">
                  <c:v>0.85731017521922126</c:v>
                </c:pt>
                <c:pt idx="77">
                  <c:v>0.86027171516968393</c:v>
                </c:pt>
                <c:pt idx="78">
                  <c:v>0.84251162778505917</c:v>
                </c:pt>
                <c:pt idx="79">
                  <c:v>0.79741274756264102</c:v>
                </c:pt>
                <c:pt idx="80">
                  <c:v>0.84152861045746785</c:v>
                </c:pt>
                <c:pt idx="81">
                  <c:v>0.85204515073491494</c:v>
                </c:pt>
                <c:pt idx="82">
                  <c:v>0.85045162925505824</c:v>
                </c:pt>
                <c:pt idx="83">
                  <c:v>0.85737031596903956</c:v>
                </c:pt>
                <c:pt idx="84">
                  <c:v>0.8620655380365212</c:v>
                </c:pt>
                <c:pt idx="85">
                  <c:v>0.85074677529887088</c:v>
                </c:pt>
                <c:pt idx="86">
                  <c:v>0.8476066594567232</c:v>
                </c:pt>
                <c:pt idx="87">
                  <c:v>0.86285058393143954</c:v>
                </c:pt>
                <c:pt idx="88">
                  <c:v>0.8783655359293806</c:v>
                </c:pt>
                <c:pt idx="89">
                  <c:v>0.9150239302138401</c:v>
                </c:pt>
                <c:pt idx="90">
                  <c:v>0.90925631734985279</c:v>
                </c:pt>
                <c:pt idx="91">
                  <c:v>0.89029138715435141</c:v>
                </c:pt>
                <c:pt idx="92">
                  <c:v>0.85228749316940589</c:v>
                </c:pt>
                <c:pt idx="93">
                  <c:v>0.84414249535045183</c:v>
                </c:pt>
                <c:pt idx="94">
                  <c:v>0.85043028546435617</c:v>
                </c:pt>
                <c:pt idx="95">
                  <c:v>0.80204996421470198</c:v>
                </c:pt>
                <c:pt idx="96">
                  <c:v>0.80189789172170278</c:v>
                </c:pt>
                <c:pt idx="97">
                  <c:v>0.86152302203926756</c:v>
                </c:pt>
                <c:pt idx="98">
                  <c:v>0.8460247655855454</c:v>
                </c:pt>
                <c:pt idx="99">
                  <c:v>0.8476020212329386</c:v>
                </c:pt>
                <c:pt idx="100">
                  <c:v>0.82901213340407942</c:v>
                </c:pt>
                <c:pt idx="101">
                  <c:v>0.84658553242135337</c:v>
                </c:pt>
                <c:pt idx="102">
                  <c:v>0.78704480351516815</c:v>
                </c:pt>
                <c:pt idx="103">
                  <c:v>0.83566229739187015</c:v>
                </c:pt>
                <c:pt idx="104">
                  <c:v>0.85249015713403331</c:v>
                </c:pt>
                <c:pt idx="105">
                  <c:v>0.86134465163947682</c:v>
                </c:pt>
                <c:pt idx="106">
                  <c:v>0.86876220049294628</c:v>
                </c:pt>
                <c:pt idx="107">
                  <c:v>0.76795174586247228</c:v>
                </c:pt>
                <c:pt idx="108">
                  <c:v>0.84839285456437297</c:v>
                </c:pt>
                <c:pt idx="109">
                  <c:v>0.84681496716277571</c:v>
                </c:pt>
                <c:pt idx="110">
                  <c:v>0.8466363035538812</c:v>
                </c:pt>
                <c:pt idx="111">
                  <c:v>0.85144535973986701</c:v>
                </c:pt>
                <c:pt idx="112">
                  <c:v>0.85602584754845557</c:v>
                </c:pt>
                <c:pt idx="113">
                  <c:v>0.84040358124685677</c:v>
                </c:pt>
                <c:pt idx="114">
                  <c:v>0.75329693737741887</c:v>
                </c:pt>
                <c:pt idx="115">
                  <c:v>0.84152099450587814</c:v>
                </c:pt>
                <c:pt idx="116">
                  <c:v>0.78819529742654848</c:v>
                </c:pt>
                <c:pt idx="117">
                  <c:v>0.83652649384307554</c:v>
                </c:pt>
                <c:pt idx="118">
                  <c:v>0.85390973594268249</c:v>
                </c:pt>
                <c:pt idx="119">
                  <c:v>0.90192144679880537</c:v>
                </c:pt>
                <c:pt idx="120">
                  <c:v>0.90554938355199954</c:v>
                </c:pt>
                <c:pt idx="121">
                  <c:v>0.89009345693634356</c:v>
                </c:pt>
                <c:pt idx="122">
                  <c:v>0.86677949254870701</c:v>
                </c:pt>
                <c:pt idx="123">
                  <c:v>0.82142589275257261</c:v>
                </c:pt>
                <c:pt idx="124">
                  <c:v>0.8649809082466432</c:v>
                </c:pt>
                <c:pt idx="125">
                  <c:v>0.86830056485188312</c:v>
                </c:pt>
                <c:pt idx="126">
                  <c:v>0.87271758273083211</c:v>
                </c:pt>
                <c:pt idx="127">
                  <c:v>0.86181702809936156</c:v>
                </c:pt>
                <c:pt idx="128">
                  <c:v>0.80893574691730008</c:v>
                </c:pt>
                <c:pt idx="129">
                  <c:v>0.87465565271938095</c:v>
                </c:pt>
                <c:pt idx="130">
                  <c:v>0.86683708649656199</c:v>
                </c:pt>
                <c:pt idx="131">
                  <c:v>0.81994527552206653</c:v>
                </c:pt>
                <c:pt idx="132">
                  <c:v>0.8676389223055827</c:v>
                </c:pt>
                <c:pt idx="133">
                  <c:v>0.86697741149504359</c:v>
                </c:pt>
                <c:pt idx="134">
                  <c:v>0.8538340480415767</c:v>
                </c:pt>
                <c:pt idx="135">
                  <c:v>0.85016448470108907</c:v>
                </c:pt>
                <c:pt idx="136">
                  <c:v>0.86717275622899281</c:v>
                </c:pt>
                <c:pt idx="137">
                  <c:v>0.86746043954031049</c:v>
                </c:pt>
                <c:pt idx="138">
                  <c:v>0.86650633831605328</c:v>
                </c:pt>
                <c:pt idx="139">
                  <c:v>0.87043496246247165</c:v>
                </c:pt>
                <c:pt idx="140">
                  <c:v>0.86957034022904212</c:v>
                </c:pt>
                <c:pt idx="141">
                  <c:v>0.85758526601888729</c:v>
                </c:pt>
                <c:pt idx="142">
                  <c:v>0.85343682925405751</c:v>
                </c:pt>
                <c:pt idx="143">
                  <c:v>0.87084219377600036</c:v>
                </c:pt>
                <c:pt idx="144">
                  <c:v>0.8180557806095945</c:v>
                </c:pt>
                <c:pt idx="145">
                  <c:v>0.86063587703998012</c:v>
                </c:pt>
                <c:pt idx="146">
                  <c:v>0.86248724953550659</c:v>
                </c:pt>
                <c:pt idx="147">
                  <c:v>0.8487389142729832</c:v>
                </c:pt>
                <c:pt idx="148">
                  <c:v>0.87187544241780812</c:v>
                </c:pt>
                <c:pt idx="149">
                  <c:v>0.85914682926365216</c:v>
                </c:pt>
                <c:pt idx="150">
                  <c:v>0.86712385677047632</c:v>
                </c:pt>
                <c:pt idx="151">
                  <c:v>0.79544384418601521</c:v>
                </c:pt>
                <c:pt idx="152">
                  <c:v>0.85798491850859759</c:v>
                </c:pt>
                <c:pt idx="153">
                  <c:v>0.85430847753813632</c:v>
                </c:pt>
                <c:pt idx="154">
                  <c:v>0.85741624234800606</c:v>
                </c:pt>
                <c:pt idx="155">
                  <c:v>0.84572632138099701</c:v>
                </c:pt>
                <c:pt idx="156">
                  <c:v>0.82907310528995715</c:v>
                </c:pt>
                <c:pt idx="157">
                  <c:v>0.84417355433347341</c:v>
                </c:pt>
                <c:pt idx="158">
                  <c:v>0.83610883131993852</c:v>
                </c:pt>
                <c:pt idx="159">
                  <c:v>0.832100416864893</c:v>
                </c:pt>
                <c:pt idx="160">
                  <c:v>0.832168389546175</c:v>
                </c:pt>
                <c:pt idx="161">
                  <c:v>0.83208462705485076</c:v>
                </c:pt>
                <c:pt idx="162">
                  <c:v>0.83783050213395005</c:v>
                </c:pt>
                <c:pt idx="163">
                  <c:v>0.81913607892297979</c:v>
                </c:pt>
                <c:pt idx="164">
                  <c:v>0.84095794367440635</c:v>
                </c:pt>
                <c:pt idx="165">
                  <c:v>0.84642998849195084</c:v>
                </c:pt>
                <c:pt idx="166">
                  <c:v>0.85322901051344369</c:v>
                </c:pt>
                <c:pt idx="167">
                  <c:v>0.85409317093861459</c:v>
                </c:pt>
                <c:pt idx="168">
                  <c:v>0.85333118467086266</c:v>
                </c:pt>
                <c:pt idx="169">
                  <c:v>0.85132405891853036</c:v>
                </c:pt>
                <c:pt idx="170">
                  <c:v>0.84325269028373784</c:v>
                </c:pt>
                <c:pt idx="171">
                  <c:v>0.8554992745942378</c:v>
                </c:pt>
                <c:pt idx="172">
                  <c:v>0.8539320533889182</c:v>
                </c:pt>
                <c:pt idx="173">
                  <c:v>0.85007979142588996</c:v>
                </c:pt>
                <c:pt idx="174">
                  <c:v>0.85205483826512018</c:v>
                </c:pt>
                <c:pt idx="175">
                  <c:v>0.79128346115700821</c:v>
                </c:pt>
                <c:pt idx="176">
                  <c:v>0.79148653234278321</c:v>
                </c:pt>
                <c:pt idx="177">
                  <c:v>0.75869176343673217</c:v>
                </c:pt>
                <c:pt idx="178">
                  <c:v>0.8315664804458005</c:v>
                </c:pt>
                <c:pt idx="179">
                  <c:v>0.83387103271625762</c:v>
                </c:pt>
                <c:pt idx="180">
                  <c:v>0.86625207244343405</c:v>
                </c:pt>
                <c:pt idx="181">
                  <c:v>0.89807347211672517</c:v>
                </c:pt>
                <c:pt idx="182">
                  <c:v>0.89790027290001018</c:v>
                </c:pt>
              </c:numCache>
            </c:numRef>
          </c:val>
          <c:smooth val="0"/>
          <c:extLst>
            <c:ext xmlns:c16="http://schemas.microsoft.com/office/drawing/2014/chart" uri="{C3380CC4-5D6E-409C-BE32-E72D297353CC}">
              <c16:uniqueId val="{00000000-DBF5-4770-B829-F6ADCD470ED4}"/>
            </c:ext>
          </c:extLst>
        </c:ser>
        <c:ser>
          <c:idx val="1"/>
          <c:order val="1"/>
          <c:tx>
            <c:strRef>
              <c:f>Volume_Data!$B$1</c:f>
              <c:strCache>
                <c:ptCount val="1"/>
                <c:pt idx="0">
                  <c:v>FINAL (Feb24-Jul24)</c:v>
                </c:pt>
              </c:strCache>
            </c:strRef>
          </c:tx>
          <c:spPr>
            <a:ln w="28575" cap="rnd">
              <a:solidFill>
                <a:schemeClr val="accent2"/>
              </a:solidFill>
              <a:round/>
            </a:ln>
            <a:effectLst/>
          </c:spPr>
          <c:marker>
            <c:symbol val="none"/>
          </c:marker>
          <c:val>
            <c:numRef>
              <c:f>Volume_Data!$B$2:$B$185</c:f>
              <c:numCache>
                <c:formatCode>General</c:formatCode>
                <c:ptCount val="184"/>
                <c:pt idx="0">
                  <c:v>0.99750202046101111</c:v>
                </c:pt>
                <c:pt idx="1">
                  <c:v>0.99655589063076722</c:v>
                </c:pt>
                <c:pt idx="2">
                  <c:v>0.99622475119683374</c:v>
                </c:pt>
                <c:pt idx="3">
                  <c:v>0.99642729740750924</c:v>
                </c:pt>
                <c:pt idx="4">
                  <c:v>0.99483359369674396</c:v>
                </c:pt>
                <c:pt idx="5">
                  <c:v>0.99477663207466627</c:v>
                </c:pt>
                <c:pt idx="6">
                  <c:v>0.99403333177292563</c:v>
                </c:pt>
                <c:pt idx="7">
                  <c:v>0.99392180222607773</c:v>
                </c:pt>
                <c:pt idx="8">
                  <c:v>0.99445363207490811</c:v>
                </c:pt>
                <c:pt idx="9">
                  <c:v>0.99524692213363142</c:v>
                </c:pt>
                <c:pt idx="10">
                  <c:v>0.99522842748964346</c:v>
                </c:pt>
                <c:pt idx="11">
                  <c:v>0.99559974149625574</c:v>
                </c:pt>
                <c:pt idx="12">
                  <c:v>0.99545690973948364</c:v>
                </c:pt>
                <c:pt idx="13">
                  <c:v>0.99520673436042173</c:v>
                </c:pt>
                <c:pt idx="14">
                  <c:v>0.99489419492753317</c:v>
                </c:pt>
                <c:pt idx="15">
                  <c:v>0.99580523747789362</c:v>
                </c:pt>
                <c:pt idx="16">
                  <c:v>0.99664385659439381</c:v>
                </c:pt>
                <c:pt idx="17">
                  <c:v>0.99686478336264772</c:v>
                </c:pt>
                <c:pt idx="18">
                  <c:v>0.99676335011800965</c:v>
                </c:pt>
                <c:pt idx="19">
                  <c:v>0.99686085386980172</c:v>
                </c:pt>
                <c:pt idx="20">
                  <c:v>0.9966011849935501</c:v>
                </c:pt>
                <c:pt idx="21">
                  <c:v>0.99702479432768842</c:v>
                </c:pt>
                <c:pt idx="22">
                  <c:v>0.99678988560003612</c:v>
                </c:pt>
                <c:pt idx="23">
                  <c:v>0.99721494939592126</c:v>
                </c:pt>
                <c:pt idx="24">
                  <c:v>0.99751502389420899</c:v>
                </c:pt>
                <c:pt idx="25">
                  <c:v>0.99787082883461364</c:v>
                </c:pt>
                <c:pt idx="26">
                  <c:v>0.9980605512889944</c:v>
                </c:pt>
                <c:pt idx="27">
                  <c:v>0.99797798456324183</c:v>
                </c:pt>
                <c:pt idx="28">
                  <c:v>0.9979005676122179</c:v>
                </c:pt>
                <c:pt idx="29">
                  <c:v>0.99815313116054494</c:v>
                </c:pt>
                <c:pt idx="30">
                  <c:v>0.99842246401063928</c:v>
                </c:pt>
                <c:pt idx="31">
                  <c:v>0.99839626033453599</c:v>
                </c:pt>
                <c:pt idx="32">
                  <c:v>0.99866717273414829</c:v>
                </c:pt>
                <c:pt idx="33">
                  <c:v>0.99872200646808573</c:v>
                </c:pt>
                <c:pt idx="34">
                  <c:v>0.99844052786380988</c:v>
                </c:pt>
                <c:pt idx="35">
                  <c:v>0.99837256072791891</c:v>
                </c:pt>
                <c:pt idx="36">
                  <c:v>0.99908403589779837</c:v>
                </c:pt>
                <c:pt idx="37">
                  <c:v>0.9991490592259159</c:v>
                </c:pt>
                <c:pt idx="38">
                  <c:v>0.99879497745839307</c:v>
                </c:pt>
                <c:pt idx="39">
                  <c:v>0.99791882538666787</c:v>
                </c:pt>
                <c:pt idx="40">
                  <c:v>0.9969329019210379</c:v>
                </c:pt>
                <c:pt idx="41">
                  <c:v>0.99702071540510018</c:v>
                </c:pt>
                <c:pt idx="42">
                  <c:v>0.99732307916420437</c:v>
                </c:pt>
                <c:pt idx="43">
                  <c:v>0.99754758510028929</c:v>
                </c:pt>
                <c:pt idx="44">
                  <c:v>0.99943621217437983</c:v>
                </c:pt>
                <c:pt idx="45">
                  <c:v>0.99939014978552621</c:v>
                </c:pt>
                <c:pt idx="46">
                  <c:v>0.99927459322777568</c:v>
                </c:pt>
                <c:pt idx="47">
                  <c:v>0.99937991656432534</c:v>
                </c:pt>
                <c:pt idx="48">
                  <c:v>0.99926750911772244</c:v>
                </c:pt>
                <c:pt idx="49">
                  <c:v>0.99973966789975321</c:v>
                </c:pt>
                <c:pt idx="50">
                  <c:v>0.99928340805050209</c:v>
                </c:pt>
                <c:pt idx="51">
                  <c:v>0.99948787106250714</c:v>
                </c:pt>
                <c:pt idx="52">
                  <c:v>0.99958188022337191</c:v>
                </c:pt>
                <c:pt idx="53">
                  <c:v>0.99950299849379542</c:v>
                </c:pt>
                <c:pt idx="54">
                  <c:v>0.99951712335109977</c:v>
                </c:pt>
                <c:pt idx="55">
                  <c:v>0.99950346588057326</c:v>
                </c:pt>
                <c:pt idx="56">
                  <c:v>0.99949936674640594</c:v>
                </c:pt>
                <c:pt idx="57">
                  <c:v>0.99940368897533483</c:v>
                </c:pt>
                <c:pt idx="58">
                  <c:v>0.99933397486388853</c:v>
                </c:pt>
                <c:pt idx="59">
                  <c:v>0.99930230491982763</c:v>
                </c:pt>
                <c:pt idx="60">
                  <c:v>0.99911133197157698</c:v>
                </c:pt>
                <c:pt idx="61">
                  <c:v>0.99941051143069071</c:v>
                </c:pt>
                <c:pt idx="62">
                  <c:v>0.99906389100527226</c:v>
                </c:pt>
                <c:pt idx="63">
                  <c:v>0.99897429940220384</c:v>
                </c:pt>
                <c:pt idx="64">
                  <c:v>0.99897227994835369</c:v>
                </c:pt>
                <c:pt idx="65">
                  <c:v>0.99909246317079903</c:v>
                </c:pt>
                <c:pt idx="66">
                  <c:v>0.99919108398025436</c:v>
                </c:pt>
                <c:pt idx="67">
                  <c:v>0.99932141897739968</c:v>
                </c:pt>
                <c:pt idx="68">
                  <c:v>0.99943983258507108</c:v>
                </c:pt>
                <c:pt idx="69">
                  <c:v>0.99915289063385981</c:v>
                </c:pt>
                <c:pt idx="70">
                  <c:v>0.99918327079600033</c:v>
                </c:pt>
                <c:pt idx="71">
                  <c:v>0.9990553471663296</c:v>
                </c:pt>
                <c:pt idx="72">
                  <c:v>0.99786956891467371</c:v>
                </c:pt>
                <c:pt idx="73">
                  <c:v>0.9993081850814427</c:v>
                </c:pt>
                <c:pt idx="74">
                  <c:v>0.99921283958786233</c:v>
                </c:pt>
                <c:pt idx="75">
                  <c:v>0.99934118346474377</c:v>
                </c:pt>
                <c:pt idx="76">
                  <c:v>0.9993631801918248</c:v>
                </c:pt>
                <c:pt idx="77">
                  <c:v>0.99908970492424243</c:v>
                </c:pt>
                <c:pt idx="78">
                  <c:v>0.99906367474613744</c:v>
                </c:pt>
                <c:pt idx="79">
                  <c:v>0.99901662255949719</c:v>
                </c:pt>
                <c:pt idx="80">
                  <c:v>0.9990900871204631</c:v>
                </c:pt>
                <c:pt idx="81">
                  <c:v>0.99910770377072877</c:v>
                </c:pt>
                <c:pt idx="82">
                  <c:v>0.99774146511986905</c:v>
                </c:pt>
                <c:pt idx="83">
                  <c:v>0.99784343833454647</c:v>
                </c:pt>
                <c:pt idx="84">
                  <c:v>0.99788458964274895</c:v>
                </c:pt>
                <c:pt idx="85">
                  <c:v>0.99791456900803055</c:v>
                </c:pt>
                <c:pt idx="86">
                  <c:v>0.99789915482018476</c:v>
                </c:pt>
                <c:pt idx="87">
                  <c:v>0.99809060528743554</c:v>
                </c:pt>
                <c:pt idx="88">
                  <c:v>0.99819277864012634</c:v>
                </c:pt>
                <c:pt idx="89">
                  <c:v>0.99684967341431918</c:v>
                </c:pt>
                <c:pt idx="90">
                  <c:v>0.99839209968040032</c:v>
                </c:pt>
                <c:pt idx="91">
                  <c:v>0.99850139202080401</c:v>
                </c:pt>
                <c:pt idx="92">
                  <c:v>0.99832193582964712</c:v>
                </c:pt>
                <c:pt idx="93">
                  <c:v>0.99817877506736541</c:v>
                </c:pt>
                <c:pt idx="94">
                  <c:v>0.99806195902279515</c:v>
                </c:pt>
                <c:pt idx="95">
                  <c:v>0.99869867854469974</c:v>
                </c:pt>
                <c:pt idx="96">
                  <c:v>0.99874120755760598</c:v>
                </c:pt>
                <c:pt idx="97">
                  <c:v>0.9986615132483877</c:v>
                </c:pt>
                <c:pt idx="98">
                  <c:v>0.99891565953103723</c:v>
                </c:pt>
                <c:pt idx="99">
                  <c:v>0.99948252162330331</c:v>
                </c:pt>
                <c:pt idx="100">
                  <c:v>0.9991757391661833</c:v>
                </c:pt>
                <c:pt idx="101">
                  <c:v>0.99923287415329831</c:v>
                </c:pt>
                <c:pt idx="102">
                  <c:v>0.99923574528874848</c:v>
                </c:pt>
                <c:pt idx="103">
                  <c:v>0.99944032183662856</c:v>
                </c:pt>
                <c:pt idx="104">
                  <c:v>0.9994840917577108</c:v>
                </c:pt>
                <c:pt idx="105">
                  <c:v>0.99953265403846736</c:v>
                </c:pt>
                <c:pt idx="106">
                  <c:v>0.9996889422137093</c:v>
                </c:pt>
                <c:pt idx="107">
                  <c:v>0.99977232780132697</c:v>
                </c:pt>
                <c:pt idx="108">
                  <c:v>0.99978363765558764</c:v>
                </c:pt>
                <c:pt idx="109">
                  <c:v>0.99939869408377835</c:v>
                </c:pt>
                <c:pt idx="110">
                  <c:v>0.99948445475022363</c:v>
                </c:pt>
                <c:pt idx="111">
                  <c:v>0.99978854511069648</c:v>
                </c:pt>
                <c:pt idx="112">
                  <c:v>0.99978266451969378</c:v>
                </c:pt>
                <c:pt idx="113">
                  <c:v>0.99970472352409923</c:v>
                </c:pt>
                <c:pt idx="114">
                  <c:v>0.99978432596484412</c:v>
                </c:pt>
                <c:pt idx="115">
                  <c:v>0.99745919183076948</c:v>
                </c:pt>
                <c:pt idx="116">
                  <c:v>0.99751973279849315</c:v>
                </c:pt>
                <c:pt idx="117">
                  <c:v>0.99631108786982769</c:v>
                </c:pt>
                <c:pt idx="118">
                  <c:v>0.99610436979879813</c:v>
                </c:pt>
                <c:pt idx="119">
                  <c:v>0.99604888946640568</c:v>
                </c:pt>
                <c:pt idx="120">
                  <c:v>0.99573210491386821</c:v>
                </c:pt>
                <c:pt idx="121">
                  <c:v>0.99499636410073411</c:v>
                </c:pt>
                <c:pt idx="122">
                  <c:v>0.99537461153815832</c:v>
                </c:pt>
                <c:pt idx="123">
                  <c:v>0.99564200875368558</c:v>
                </c:pt>
                <c:pt idx="124">
                  <c:v>0.99580258374782649</c:v>
                </c:pt>
                <c:pt idx="125">
                  <c:v>0.99522746282251295</c:v>
                </c:pt>
                <c:pt idx="126">
                  <c:v>0.99533930729307885</c:v>
                </c:pt>
                <c:pt idx="127">
                  <c:v>0.99552721500301</c:v>
                </c:pt>
                <c:pt idx="128">
                  <c:v>0.99561171779025792</c:v>
                </c:pt>
                <c:pt idx="129">
                  <c:v>0.9953998271372374</c:v>
                </c:pt>
                <c:pt idx="130">
                  <c:v>0.99568549420989794</c:v>
                </c:pt>
                <c:pt idx="131">
                  <c:v>0.99567807472252878</c:v>
                </c:pt>
                <c:pt idx="132">
                  <c:v>0.99546355040709478</c:v>
                </c:pt>
                <c:pt idx="133">
                  <c:v>0.99566901271949682</c:v>
                </c:pt>
                <c:pt idx="134">
                  <c:v>0.99558359901763782</c:v>
                </c:pt>
                <c:pt idx="135">
                  <c:v>0.99557241212824565</c:v>
                </c:pt>
                <c:pt idx="136">
                  <c:v>0.99576097651627449</c:v>
                </c:pt>
                <c:pt idx="137">
                  <c:v>0.99609468238199894</c:v>
                </c:pt>
                <c:pt idx="138">
                  <c:v>0.99820560362668076</c:v>
                </c:pt>
                <c:pt idx="139">
                  <c:v>0.99769124557930589</c:v>
                </c:pt>
                <c:pt idx="140">
                  <c:v>0.99779550087842572</c:v>
                </c:pt>
                <c:pt idx="141">
                  <c:v>0.99773738471654472</c:v>
                </c:pt>
                <c:pt idx="142">
                  <c:v>0.99788111277724623</c:v>
                </c:pt>
                <c:pt idx="143">
                  <c:v>0.99808335587963271</c:v>
                </c:pt>
                <c:pt idx="144">
                  <c:v>0.9983370073048291</c:v>
                </c:pt>
                <c:pt idx="145">
                  <c:v>0.99765358226935241</c:v>
                </c:pt>
                <c:pt idx="146">
                  <c:v>0.99629053662311107</c:v>
                </c:pt>
                <c:pt idx="147">
                  <c:v>0.99651211930893824</c:v>
                </c:pt>
                <c:pt idx="148">
                  <c:v>0.99790612929934608</c:v>
                </c:pt>
                <c:pt idx="149">
                  <c:v>0.99837876328409236</c:v>
                </c:pt>
                <c:pt idx="150">
                  <c:v>0.99791438849331127</c:v>
                </c:pt>
                <c:pt idx="151">
                  <c:v>0.99806677932623089</c:v>
                </c:pt>
                <c:pt idx="152">
                  <c:v>0.99803336950350441</c:v>
                </c:pt>
                <c:pt idx="153">
                  <c:v>0.99781812010692317</c:v>
                </c:pt>
                <c:pt idx="154">
                  <c:v>0.99763840544081883</c:v>
                </c:pt>
                <c:pt idx="155">
                  <c:v>0.99703622404437608</c:v>
                </c:pt>
                <c:pt idx="156">
                  <c:v>0.99708356517335117</c:v>
                </c:pt>
                <c:pt idx="157">
                  <c:v>0.99685418462485498</c:v>
                </c:pt>
                <c:pt idx="158">
                  <c:v>0.99637290564305592</c:v>
                </c:pt>
                <c:pt idx="159">
                  <c:v>0.99750809314341282</c:v>
                </c:pt>
                <c:pt idx="160">
                  <c:v>0.99777611242834452</c:v>
                </c:pt>
                <c:pt idx="161">
                  <c:v>0.99806517987180088</c:v>
                </c:pt>
                <c:pt idx="162">
                  <c:v>0.99791449480322758</c:v>
                </c:pt>
                <c:pt idx="163">
                  <c:v>0.99781968234472873</c:v>
                </c:pt>
                <c:pt idx="164">
                  <c:v>0.99781938167819073</c:v>
                </c:pt>
                <c:pt idx="165">
                  <c:v>0.99722091173673255</c:v>
                </c:pt>
                <c:pt idx="166">
                  <c:v>0.99736495150594962</c:v>
                </c:pt>
                <c:pt idx="167">
                  <c:v>0.99664103216708932</c:v>
                </c:pt>
                <c:pt idx="168">
                  <c:v>0.99662432579503124</c:v>
                </c:pt>
                <c:pt idx="169">
                  <c:v>0.99643613344065751</c:v>
                </c:pt>
                <c:pt idx="170">
                  <c:v>0.99634306484285495</c:v>
                </c:pt>
                <c:pt idx="171">
                  <c:v>0.99766341189304175</c:v>
                </c:pt>
                <c:pt idx="172">
                  <c:v>0.99916546403837603</c:v>
                </c:pt>
                <c:pt idx="173">
                  <c:v>0.99910613333027809</c:v>
                </c:pt>
                <c:pt idx="174">
                  <c:v>0.99917260282520104</c:v>
                </c:pt>
                <c:pt idx="175">
                  <c:v>0.99923735560191951</c:v>
                </c:pt>
                <c:pt idx="176">
                  <c:v>0.99902845208935254</c:v>
                </c:pt>
                <c:pt idx="177">
                  <c:v>0.99912688734124688</c:v>
                </c:pt>
                <c:pt idx="178">
                  <c:v>0.99905801563730534</c:v>
                </c:pt>
                <c:pt idx="179">
                  <c:v>0.999192300525091</c:v>
                </c:pt>
                <c:pt idx="180">
                  <c:v>0.99917261447913597</c:v>
                </c:pt>
                <c:pt idx="181">
                  <c:v>0.99917153797182467</c:v>
                </c:pt>
              </c:numCache>
            </c:numRef>
          </c:val>
          <c:smooth val="0"/>
          <c:extLst>
            <c:ext xmlns:c16="http://schemas.microsoft.com/office/drawing/2014/chart" uri="{C3380CC4-5D6E-409C-BE32-E72D297353CC}">
              <c16:uniqueId val="{00000001-DBF5-4770-B829-F6ADCD470ED4}"/>
            </c:ext>
          </c:extLst>
        </c:ser>
        <c:ser>
          <c:idx val="2"/>
          <c:order val="2"/>
          <c:tx>
            <c:strRef>
              <c:f>Volume_Data!$C$1</c:f>
              <c:strCache>
                <c:ptCount val="1"/>
                <c:pt idx="0">
                  <c:v>TRUEUP (Oct23-Mar24)</c:v>
                </c:pt>
              </c:strCache>
            </c:strRef>
          </c:tx>
          <c:spPr>
            <a:ln w="28575" cap="rnd">
              <a:solidFill>
                <a:schemeClr val="accent3"/>
              </a:solidFill>
              <a:round/>
            </a:ln>
            <a:effectLst/>
          </c:spPr>
          <c:marker>
            <c:symbol val="none"/>
          </c:marker>
          <c:val>
            <c:numRef>
              <c:f>Volume_Data!$C$2:$C$185</c:f>
              <c:numCache>
                <c:formatCode>General</c:formatCode>
                <c:ptCount val="184"/>
                <c:pt idx="0">
                  <c:v>0.99988608525558365</c:v>
                </c:pt>
                <c:pt idx="1">
                  <c:v>0.99988101980448063</c:v>
                </c:pt>
                <c:pt idx="2">
                  <c:v>0.99987720604300867</c:v>
                </c:pt>
                <c:pt idx="3">
                  <c:v>0.99992122187962695</c:v>
                </c:pt>
                <c:pt idx="4">
                  <c:v>0.99980767853513142</c:v>
                </c:pt>
                <c:pt idx="5">
                  <c:v>0.99980407305329999</c:v>
                </c:pt>
                <c:pt idx="6">
                  <c:v>0.99978050203571711</c:v>
                </c:pt>
                <c:pt idx="7">
                  <c:v>0.99977635700975054</c:v>
                </c:pt>
                <c:pt idx="8">
                  <c:v>0.99979878432446545</c:v>
                </c:pt>
                <c:pt idx="9">
                  <c:v>0.99980529046922295</c:v>
                </c:pt>
                <c:pt idx="10">
                  <c:v>0.99992431703177886</c:v>
                </c:pt>
                <c:pt idx="11">
                  <c:v>0.99992527998853886</c:v>
                </c:pt>
                <c:pt idx="12">
                  <c:v>0.99989285143237649</c:v>
                </c:pt>
                <c:pt idx="13">
                  <c:v>0.99992221177009388</c:v>
                </c:pt>
                <c:pt idx="14">
                  <c:v>0.99992093578779973</c:v>
                </c:pt>
                <c:pt idx="15">
                  <c:v>0.9999214025241171</c:v>
                </c:pt>
                <c:pt idx="16">
                  <c:v>0.99992913238715986</c:v>
                </c:pt>
                <c:pt idx="17">
                  <c:v>0.99992967335036065</c:v>
                </c:pt>
                <c:pt idx="18">
                  <c:v>0.99992404795903611</c:v>
                </c:pt>
                <c:pt idx="19">
                  <c:v>0.99991097996287104</c:v>
                </c:pt>
                <c:pt idx="20">
                  <c:v>0.99991751132992313</c:v>
                </c:pt>
                <c:pt idx="21">
                  <c:v>0.99992402176633632</c:v>
                </c:pt>
                <c:pt idx="22">
                  <c:v>0.99992184388531191</c:v>
                </c:pt>
                <c:pt idx="23">
                  <c:v>0.99991173317475512</c:v>
                </c:pt>
                <c:pt idx="24">
                  <c:v>0.99991719040363214</c:v>
                </c:pt>
                <c:pt idx="25">
                  <c:v>0.99990777013794663</c:v>
                </c:pt>
                <c:pt idx="26">
                  <c:v>0.99990833690336345</c:v>
                </c:pt>
                <c:pt idx="27">
                  <c:v>0.99990947196715441</c:v>
                </c:pt>
                <c:pt idx="28">
                  <c:v>0.99991834538302571</c:v>
                </c:pt>
                <c:pt idx="29">
                  <c:v>0.99992382165792315</c:v>
                </c:pt>
                <c:pt idx="30">
                  <c:v>0.99991068893695201</c:v>
                </c:pt>
                <c:pt idx="31">
                  <c:v>0.99991589174047024</c:v>
                </c:pt>
                <c:pt idx="32">
                  <c:v>0.99992620034123703</c:v>
                </c:pt>
                <c:pt idx="33">
                  <c:v>0.99992417813538947</c:v>
                </c:pt>
                <c:pt idx="34">
                  <c:v>0.99988919655188679</c:v>
                </c:pt>
                <c:pt idx="35">
                  <c:v>0.99992499179909411</c:v>
                </c:pt>
                <c:pt idx="36">
                  <c:v>0.99990182356551649</c:v>
                </c:pt>
                <c:pt idx="37">
                  <c:v>0.99992142847117771</c:v>
                </c:pt>
                <c:pt idx="38">
                  <c:v>0.99991755975859953</c:v>
                </c:pt>
                <c:pt idx="39">
                  <c:v>0.9999169011762219</c:v>
                </c:pt>
                <c:pt idx="40">
                  <c:v>0.99991666720264083</c:v>
                </c:pt>
                <c:pt idx="41">
                  <c:v>0.9999189265776417</c:v>
                </c:pt>
                <c:pt idx="42">
                  <c:v>0.99992611903979867</c:v>
                </c:pt>
                <c:pt idx="43">
                  <c:v>0.9999199125696403</c:v>
                </c:pt>
                <c:pt idx="44">
                  <c:v>0.99992705686791639</c:v>
                </c:pt>
                <c:pt idx="45">
                  <c:v>0.9998616830359931</c:v>
                </c:pt>
                <c:pt idx="46">
                  <c:v>0.99992940658059748</c:v>
                </c:pt>
                <c:pt idx="47">
                  <c:v>0.99993311854926747</c:v>
                </c:pt>
                <c:pt idx="48">
                  <c:v>0.99992781475217707</c:v>
                </c:pt>
                <c:pt idx="49">
                  <c:v>0.9999314887465135</c:v>
                </c:pt>
                <c:pt idx="50">
                  <c:v>0.9999225479197662</c:v>
                </c:pt>
                <c:pt idx="51">
                  <c:v>0.99993165319852739</c:v>
                </c:pt>
                <c:pt idx="52">
                  <c:v>0.9999245334412753</c:v>
                </c:pt>
                <c:pt idx="53">
                  <c:v>0.99992217286801599</c:v>
                </c:pt>
                <c:pt idx="54">
                  <c:v>0.99993145932558014</c:v>
                </c:pt>
                <c:pt idx="55">
                  <c:v>0.99992732670137052</c:v>
                </c:pt>
                <c:pt idx="56">
                  <c:v>0.99993061461703803</c:v>
                </c:pt>
                <c:pt idx="57">
                  <c:v>0.99992720212530095</c:v>
                </c:pt>
                <c:pt idx="58">
                  <c:v>0.99992055965006754</c:v>
                </c:pt>
                <c:pt idx="59">
                  <c:v>0.99992385698303776</c:v>
                </c:pt>
                <c:pt idx="60">
                  <c:v>0.99992779241826646</c:v>
                </c:pt>
                <c:pt idx="61">
                  <c:v>0.99991974568298547</c:v>
                </c:pt>
                <c:pt idx="62">
                  <c:v>0.99992355182134929</c:v>
                </c:pt>
                <c:pt idx="63">
                  <c:v>0.99992464874313502</c:v>
                </c:pt>
                <c:pt idx="64">
                  <c:v>0.99991961989853595</c:v>
                </c:pt>
                <c:pt idx="65">
                  <c:v>0.9999211900169358</c:v>
                </c:pt>
                <c:pt idx="66">
                  <c:v>0.9999065479411211</c:v>
                </c:pt>
                <c:pt idx="67">
                  <c:v>0.99991806296989394</c:v>
                </c:pt>
                <c:pt idx="68">
                  <c:v>0.99992265815679571</c:v>
                </c:pt>
                <c:pt idx="69">
                  <c:v>0.99992297378589101</c:v>
                </c:pt>
                <c:pt idx="70">
                  <c:v>0.9999216410291929</c:v>
                </c:pt>
                <c:pt idx="71">
                  <c:v>0.99992478293681575</c:v>
                </c:pt>
                <c:pt idx="72">
                  <c:v>0.99993058249564348</c:v>
                </c:pt>
                <c:pt idx="73">
                  <c:v>0.99992516926286323</c:v>
                </c:pt>
                <c:pt idx="74">
                  <c:v>0.99992984629977166</c:v>
                </c:pt>
                <c:pt idx="75">
                  <c:v>0.99991895214990201</c:v>
                </c:pt>
                <c:pt idx="76">
                  <c:v>0.99992919289985083</c:v>
                </c:pt>
                <c:pt idx="77">
                  <c:v>0.99992740430990545</c:v>
                </c:pt>
                <c:pt idx="78">
                  <c:v>0.99992118755947201</c:v>
                </c:pt>
                <c:pt idx="79">
                  <c:v>0.99992295146687482</c:v>
                </c:pt>
                <c:pt idx="80">
                  <c:v>0.9999158990031578</c:v>
                </c:pt>
                <c:pt idx="81">
                  <c:v>0.99991384289034224</c:v>
                </c:pt>
                <c:pt idx="82">
                  <c:v>0.99991374963539614</c:v>
                </c:pt>
                <c:pt idx="83">
                  <c:v>0.99992041205974447</c:v>
                </c:pt>
                <c:pt idx="84">
                  <c:v>0.9999200205189509</c:v>
                </c:pt>
                <c:pt idx="85">
                  <c:v>0.999921184823793</c:v>
                </c:pt>
                <c:pt idx="86">
                  <c:v>0.99992683016812678</c:v>
                </c:pt>
                <c:pt idx="87">
                  <c:v>0.99989149761926877</c:v>
                </c:pt>
                <c:pt idx="88">
                  <c:v>0.99988921206578174</c:v>
                </c:pt>
                <c:pt idx="89">
                  <c:v>0.99988417613591973</c:v>
                </c:pt>
                <c:pt idx="90">
                  <c:v>0.99986495087645544</c:v>
                </c:pt>
                <c:pt idx="91">
                  <c:v>0.99993267067315961</c:v>
                </c:pt>
                <c:pt idx="92">
                  <c:v>0.9999347578492026</c:v>
                </c:pt>
                <c:pt idx="93">
                  <c:v>0.99994194819260063</c:v>
                </c:pt>
                <c:pt idx="94">
                  <c:v>0.99993324672990802</c:v>
                </c:pt>
                <c:pt idx="95">
                  <c:v>0.9999339158633177</c:v>
                </c:pt>
                <c:pt idx="96">
                  <c:v>0.99992772559714782</c:v>
                </c:pt>
                <c:pt idx="97">
                  <c:v>0.99993379681428873</c:v>
                </c:pt>
                <c:pt idx="98">
                  <c:v>0.99993763174918715</c:v>
                </c:pt>
                <c:pt idx="99">
                  <c:v>0.99993926435919045</c:v>
                </c:pt>
                <c:pt idx="100">
                  <c:v>0.99993806449366451</c:v>
                </c:pt>
                <c:pt idx="101">
                  <c:v>0.99992043619281756</c:v>
                </c:pt>
                <c:pt idx="102">
                  <c:v>0.99992353817754231</c:v>
                </c:pt>
                <c:pt idx="103">
                  <c:v>0.99993324307578801</c:v>
                </c:pt>
                <c:pt idx="104">
                  <c:v>0.99993584711877215</c:v>
                </c:pt>
                <c:pt idx="105">
                  <c:v>0.99995178919094219</c:v>
                </c:pt>
                <c:pt idx="106">
                  <c:v>0.99992341408312235</c:v>
                </c:pt>
                <c:pt idx="107">
                  <c:v>0.99991314714822432</c:v>
                </c:pt>
                <c:pt idx="108">
                  <c:v>0.99991400630678295</c:v>
                </c:pt>
                <c:pt idx="109">
                  <c:v>0.99992670955229512</c:v>
                </c:pt>
                <c:pt idx="110">
                  <c:v>0.99993709509971829</c:v>
                </c:pt>
                <c:pt idx="111">
                  <c:v>0.99990794165935315</c:v>
                </c:pt>
                <c:pt idx="112">
                  <c:v>0.99992425546758001</c:v>
                </c:pt>
                <c:pt idx="113">
                  <c:v>0.99993082654806054</c:v>
                </c:pt>
                <c:pt idx="114">
                  <c:v>0.99993483919723358</c:v>
                </c:pt>
                <c:pt idx="115">
                  <c:v>0.99993635075748066</c:v>
                </c:pt>
                <c:pt idx="116">
                  <c:v>0.99989600669767242</c:v>
                </c:pt>
                <c:pt idx="117">
                  <c:v>0.99990623301590842</c:v>
                </c:pt>
                <c:pt idx="118">
                  <c:v>0.99989188949263819</c:v>
                </c:pt>
                <c:pt idx="119">
                  <c:v>0.99988550160647283</c:v>
                </c:pt>
                <c:pt idx="120">
                  <c:v>0.99988655546886418</c:v>
                </c:pt>
                <c:pt idx="121">
                  <c:v>0.99992995925829575</c:v>
                </c:pt>
                <c:pt idx="122">
                  <c:v>0.99988074673617977</c:v>
                </c:pt>
                <c:pt idx="123">
                  <c:v>0.99986060105839814</c:v>
                </c:pt>
                <c:pt idx="124">
                  <c:v>0.99987687558769445</c:v>
                </c:pt>
                <c:pt idx="125">
                  <c:v>0.99988158840637931</c:v>
                </c:pt>
                <c:pt idx="126">
                  <c:v>0.99988857404275944</c:v>
                </c:pt>
                <c:pt idx="127">
                  <c:v>0.99988390648017178</c:v>
                </c:pt>
                <c:pt idx="128">
                  <c:v>0.99988123751307012</c:v>
                </c:pt>
                <c:pt idx="129">
                  <c:v>0.99987973888494441</c:v>
                </c:pt>
                <c:pt idx="130">
                  <c:v>0.99988923276879227</c:v>
                </c:pt>
                <c:pt idx="131">
                  <c:v>0.99985199206057618</c:v>
                </c:pt>
                <c:pt idx="132">
                  <c:v>0.99992734446222731</c:v>
                </c:pt>
                <c:pt idx="133">
                  <c:v>0.99992174238911824</c:v>
                </c:pt>
                <c:pt idx="134">
                  <c:v>0.99993919368908535</c:v>
                </c:pt>
                <c:pt idx="135">
                  <c:v>0.99992927359580186</c:v>
                </c:pt>
                <c:pt idx="136">
                  <c:v>0.99992555841276221</c:v>
                </c:pt>
                <c:pt idx="137">
                  <c:v>0.99992942668243778</c:v>
                </c:pt>
                <c:pt idx="138">
                  <c:v>0.99991338379900896</c:v>
                </c:pt>
                <c:pt idx="139">
                  <c:v>0.99991172415084717</c:v>
                </c:pt>
                <c:pt idx="140">
                  <c:v>0.99989268334625347</c:v>
                </c:pt>
                <c:pt idx="141">
                  <c:v>0.99992124935010662</c:v>
                </c:pt>
                <c:pt idx="142">
                  <c:v>0.99992694573288121</c:v>
                </c:pt>
                <c:pt idx="143">
                  <c:v>0.99992911241036364</c:v>
                </c:pt>
                <c:pt idx="144">
                  <c:v>0.99992741896613135</c:v>
                </c:pt>
                <c:pt idx="145">
                  <c:v>0.9999217296853985</c:v>
                </c:pt>
                <c:pt idx="146">
                  <c:v>0.99992376494185031</c:v>
                </c:pt>
                <c:pt idx="147">
                  <c:v>0.99992296561786309</c:v>
                </c:pt>
                <c:pt idx="148">
                  <c:v>0.99992305407072612</c:v>
                </c:pt>
                <c:pt idx="149">
                  <c:v>0.99992363519170957</c:v>
                </c:pt>
                <c:pt idx="150">
                  <c:v>0.99991890063157352</c:v>
                </c:pt>
                <c:pt idx="151">
                  <c:v>0.99993463664857585</c:v>
                </c:pt>
                <c:pt idx="152">
                  <c:v>0.99990071832273586</c:v>
                </c:pt>
                <c:pt idx="153">
                  <c:v>0.99992541913557897</c:v>
                </c:pt>
                <c:pt idx="154">
                  <c:v>0.99992699622124881</c:v>
                </c:pt>
                <c:pt idx="155">
                  <c:v>0.99987333599467232</c:v>
                </c:pt>
                <c:pt idx="156">
                  <c:v>0.99986828488349733</c:v>
                </c:pt>
                <c:pt idx="157">
                  <c:v>0.99987202941725717</c:v>
                </c:pt>
                <c:pt idx="158">
                  <c:v>0.99981948234546847</c:v>
                </c:pt>
                <c:pt idx="159">
                  <c:v>0.99981665447827173</c:v>
                </c:pt>
                <c:pt idx="160">
                  <c:v>0.99983471651952793</c:v>
                </c:pt>
                <c:pt idx="161">
                  <c:v>0.99983340637902551</c:v>
                </c:pt>
                <c:pt idx="162">
                  <c:v>0.99971562078551623</c:v>
                </c:pt>
                <c:pt idx="163">
                  <c:v>0.99980562058946976</c:v>
                </c:pt>
                <c:pt idx="164">
                  <c:v>0.99980905609522397</c:v>
                </c:pt>
                <c:pt idx="165">
                  <c:v>0.99980722437968828</c:v>
                </c:pt>
                <c:pt idx="166">
                  <c:v>0.99981307563147315</c:v>
                </c:pt>
                <c:pt idx="167">
                  <c:v>0.99981876964237382</c:v>
                </c:pt>
                <c:pt idx="168">
                  <c:v>0.99983121371932182</c:v>
                </c:pt>
                <c:pt idx="169">
                  <c:v>0.99982250025889163</c:v>
                </c:pt>
                <c:pt idx="170">
                  <c:v>0.99982469175284927</c:v>
                </c:pt>
                <c:pt idx="171">
                  <c:v>0.99981925411662376</c:v>
                </c:pt>
                <c:pt idx="172">
                  <c:v>0.99975578178250812</c:v>
                </c:pt>
                <c:pt idx="173">
                  <c:v>0.99973671657423968</c:v>
                </c:pt>
                <c:pt idx="174">
                  <c:v>0.99976055672866271</c:v>
                </c:pt>
                <c:pt idx="175">
                  <c:v>0.99976159492393857</c:v>
                </c:pt>
                <c:pt idx="176">
                  <c:v>0.9997882478558382</c:v>
                </c:pt>
                <c:pt idx="177">
                  <c:v>0.99982053955803463</c:v>
                </c:pt>
                <c:pt idx="178">
                  <c:v>0.99980359111835204</c:v>
                </c:pt>
                <c:pt idx="179">
                  <c:v>0.99979980338000363</c:v>
                </c:pt>
                <c:pt idx="180">
                  <c:v>0.99972827785877094</c:v>
                </c:pt>
                <c:pt idx="181">
                  <c:v>0.99982357351915074</c:v>
                </c:pt>
                <c:pt idx="182">
                  <c:v>0.99982412211066107</c:v>
                </c:pt>
              </c:numCache>
            </c:numRef>
          </c:val>
          <c:smooth val="0"/>
          <c:extLst>
            <c:ext xmlns:c16="http://schemas.microsoft.com/office/drawing/2014/chart" uri="{C3380CC4-5D6E-409C-BE32-E72D297353CC}">
              <c16:uniqueId val="{00000002-DBF5-4770-B829-F6ADCD470ED4}"/>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(Apr24-Sep24)</c:v>
                </c:pt>
              </c:strCache>
            </c:strRef>
          </c:tx>
          <c:spPr>
            <a:ln w="28575" cap="rnd">
              <a:solidFill>
                <a:schemeClr val="accent1"/>
              </a:solidFill>
              <a:round/>
            </a:ln>
            <a:effectLst/>
          </c:spPr>
          <c:marker>
            <c:symbol val="none"/>
          </c:marker>
          <c:val>
            <c:numRef>
              <c:f>Count_Data!$A$2:$A$185</c:f>
              <c:numCache>
                <c:formatCode>General</c:formatCode>
                <c:ptCount val="184"/>
                <c:pt idx="0">
                  <c:v>0.98382318645848743</c:v>
                </c:pt>
                <c:pt idx="1">
                  <c:v>0.97690461249932448</c:v>
                </c:pt>
                <c:pt idx="2">
                  <c:v>0.98257216520782764</c:v>
                </c:pt>
                <c:pt idx="3">
                  <c:v>0.98166560171618744</c:v>
                </c:pt>
                <c:pt idx="4">
                  <c:v>0.98135064490830726</c:v>
                </c:pt>
                <c:pt idx="5">
                  <c:v>0.98308329477005263</c:v>
                </c:pt>
                <c:pt idx="6">
                  <c:v>0.98401877861178388</c:v>
                </c:pt>
                <c:pt idx="7">
                  <c:v>0.98395326284214402</c:v>
                </c:pt>
                <c:pt idx="8">
                  <c:v>0.98276121989930965</c:v>
                </c:pt>
                <c:pt idx="9">
                  <c:v>0.98252793614485989</c:v>
                </c:pt>
                <c:pt idx="10">
                  <c:v>0.9820577563779247</c:v>
                </c:pt>
                <c:pt idx="11">
                  <c:v>0.98197094134606744</c:v>
                </c:pt>
                <c:pt idx="12">
                  <c:v>0.98307107414987305</c:v>
                </c:pt>
                <c:pt idx="13">
                  <c:v>0.98391276890453139</c:v>
                </c:pt>
                <c:pt idx="14">
                  <c:v>0.9838394617893722</c:v>
                </c:pt>
                <c:pt idx="15">
                  <c:v>0.98390957680761593</c:v>
                </c:pt>
                <c:pt idx="16">
                  <c:v>0.98310532385371696</c:v>
                </c:pt>
                <c:pt idx="17">
                  <c:v>0.98210114375739821</c:v>
                </c:pt>
                <c:pt idx="18">
                  <c:v>0.98233950186817087</c:v>
                </c:pt>
                <c:pt idx="19">
                  <c:v>0.98324057233593221</c:v>
                </c:pt>
                <c:pt idx="20">
                  <c:v>0.9840374382666498</c:v>
                </c:pt>
                <c:pt idx="21">
                  <c:v>0.98405659727339367</c:v>
                </c:pt>
                <c:pt idx="22">
                  <c:v>0.98398721129883904</c:v>
                </c:pt>
                <c:pt idx="23">
                  <c:v>0.98288805996031825</c:v>
                </c:pt>
                <c:pt idx="24">
                  <c:v>0.98218514562647052</c:v>
                </c:pt>
                <c:pt idx="25">
                  <c:v>0.98198943912888359</c:v>
                </c:pt>
                <c:pt idx="26">
                  <c:v>0.98132994296568854</c:v>
                </c:pt>
                <c:pt idx="27">
                  <c:v>0.98243241530646819</c:v>
                </c:pt>
                <c:pt idx="28">
                  <c:v>0.98305185865350064</c:v>
                </c:pt>
                <c:pt idx="29">
                  <c:v>0.97973296170140711</c:v>
                </c:pt>
                <c:pt idx="30">
                  <c:v>0.9508090395080282</c:v>
                </c:pt>
                <c:pt idx="31">
                  <c:v>0.98235198185698991</c:v>
                </c:pt>
                <c:pt idx="32">
                  <c:v>0.95004414413283533</c:v>
                </c:pt>
                <c:pt idx="33">
                  <c:v>0.98050832332250537</c:v>
                </c:pt>
                <c:pt idx="34">
                  <c:v>0.98355025562297627</c:v>
                </c:pt>
                <c:pt idx="35">
                  <c:v>0.98413627412235249</c:v>
                </c:pt>
                <c:pt idx="36">
                  <c:v>0.98403219068666969</c:v>
                </c:pt>
                <c:pt idx="37">
                  <c:v>0.98214452382150286</c:v>
                </c:pt>
                <c:pt idx="38">
                  <c:v>0.98243424627137732</c:v>
                </c:pt>
                <c:pt idx="39">
                  <c:v>0.98250030825934309</c:v>
                </c:pt>
                <c:pt idx="40">
                  <c:v>0.98350793616277454</c:v>
                </c:pt>
                <c:pt idx="41">
                  <c:v>0.98448873299243533</c:v>
                </c:pt>
                <c:pt idx="42">
                  <c:v>0.98431356900057099</c:v>
                </c:pt>
                <c:pt idx="43">
                  <c:v>0.98440124864556844</c:v>
                </c:pt>
                <c:pt idx="44">
                  <c:v>0.98341665143647572</c:v>
                </c:pt>
                <c:pt idx="45">
                  <c:v>0.98237487733540485</c:v>
                </c:pt>
                <c:pt idx="46">
                  <c:v>0.98260503793204801</c:v>
                </c:pt>
                <c:pt idx="47">
                  <c:v>0.9837530428111072</c:v>
                </c:pt>
                <c:pt idx="48">
                  <c:v>0.98440850230352828</c:v>
                </c:pt>
                <c:pt idx="49">
                  <c:v>0.98444049398404065</c:v>
                </c:pt>
                <c:pt idx="50">
                  <c:v>0.98441099664630372</c:v>
                </c:pt>
                <c:pt idx="51">
                  <c:v>0.98370862496080391</c:v>
                </c:pt>
                <c:pt idx="52">
                  <c:v>0.98264917897178161</c:v>
                </c:pt>
                <c:pt idx="53">
                  <c:v>0.98171427984686865</c:v>
                </c:pt>
                <c:pt idx="54">
                  <c:v>0.98289631258859234</c:v>
                </c:pt>
                <c:pt idx="55">
                  <c:v>0.98381884633962835</c:v>
                </c:pt>
                <c:pt idx="56">
                  <c:v>0.98457184926863273</c:v>
                </c:pt>
                <c:pt idx="57">
                  <c:v>0.98439191091201728</c:v>
                </c:pt>
                <c:pt idx="58">
                  <c:v>0.98373597848908867</c:v>
                </c:pt>
                <c:pt idx="59">
                  <c:v>0.98295135479976925</c:v>
                </c:pt>
                <c:pt idx="60">
                  <c:v>0.9830138701909471</c:v>
                </c:pt>
                <c:pt idx="61">
                  <c:v>0.98371522098835251</c:v>
                </c:pt>
                <c:pt idx="62">
                  <c:v>0.98467296147999361</c:v>
                </c:pt>
                <c:pt idx="63">
                  <c:v>0.98454569260781843</c:v>
                </c:pt>
                <c:pt idx="64">
                  <c:v>0.98482464638080724</c:v>
                </c:pt>
                <c:pt idx="65">
                  <c:v>0.98376709264275641</c:v>
                </c:pt>
                <c:pt idx="66">
                  <c:v>0.98277031522926828</c:v>
                </c:pt>
                <c:pt idx="67">
                  <c:v>0.98276803381307509</c:v>
                </c:pt>
                <c:pt idx="68">
                  <c:v>0.98366691499285153</c:v>
                </c:pt>
                <c:pt idx="69">
                  <c:v>0.98440306869480232</c:v>
                </c:pt>
                <c:pt idx="70">
                  <c:v>0.98099236214925167</c:v>
                </c:pt>
                <c:pt idx="71">
                  <c:v>0.98424602553431939</c:v>
                </c:pt>
                <c:pt idx="72">
                  <c:v>0.98351650580223771</c:v>
                </c:pt>
                <c:pt idx="73">
                  <c:v>0.98273314535713097</c:v>
                </c:pt>
                <c:pt idx="74">
                  <c:v>0.9826548185823204</c:v>
                </c:pt>
                <c:pt idx="75">
                  <c:v>0.98359971674178637</c:v>
                </c:pt>
                <c:pt idx="76">
                  <c:v>0.98439290151905356</c:v>
                </c:pt>
                <c:pt idx="77">
                  <c:v>0.98438484414359806</c:v>
                </c:pt>
                <c:pt idx="78">
                  <c:v>0.98422274235654561</c:v>
                </c:pt>
                <c:pt idx="79">
                  <c:v>0.98324479996642145</c:v>
                </c:pt>
                <c:pt idx="80">
                  <c:v>0.98259822362231763</c:v>
                </c:pt>
                <c:pt idx="81">
                  <c:v>0.98261980472601673</c:v>
                </c:pt>
                <c:pt idx="82">
                  <c:v>0.98347651934590907</c:v>
                </c:pt>
                <c:pt idx="83">
                  <c:v>0.98428439599115825</c:v>
                </c:pt>
                <c:pt idx="84">
                  <c:v>0.98408797465864395</c:v>
                </c:pt>
                <c:pt idx="85">
                  <c:v>0.98396575259754093</c:v>
                </c:pt>
                <c:pt idx="86">
                  <c:v>0.98320184038476433</c:v>
                </c:pt>
                <c:pt idx="87">
                  <c:v>0.98246175236597399</c:v>
                </c:pt>
                <c:pt idx="88">
                  <c:v>0.98253301598799359</c:v>
                </c:pt>
                <c:pt idx="89">
                  <c:v>0.98344954524684813</c:v>
                </c:pt>
                <c:pt idx="90">
                  <c:v>0.98319453319988437</c:v>
                </c:pt>
                <c:pt idx="91">
                  <c:v>0.98331376982705221</c:v>
                </c:pt>
                <c:pt idx="92">
                  <c:v>0.98314367850690565</c:v>
                </c:pt>
                <c:pt idx="93">
                  <c:v>0.98029557765874598</c:v>
                </c:pt>
                <c:pt idx="94">
                  <c:v>0.98255482214219403</c:v>
                </c:pt>
                <c:pt idx="95">
                  <c:v>0.98257973862277725</c:v>
                </c:pt>
                <c:pt idx="96">
                  <c:v>0.98386004650543557</c:v>
                </c:pt>
                <c:pt idx="97">
                  <c:v>0.98457506549175822</c:v>
                </c:pt>
                <c:pt idx="98">
                  <c:v>0.9834313256917967</c:v>
                </c:pt>
                <c:pt idx="99">
                  <c:v>0.98427484476916882</c:v>
                </c:pt>
                <c:pt idx="100">
                  <c:v>0.9834825358137198</c:v>
                </c:pt>
                <c:pt idx="101">
                  <c:v>0.98271711479310586</c:v>
                </c:pt>
                <c:pt idx="102">
                  <c:v>0.98277892587586435</c:v>
                </c:pt>
                <c:pt idx="103">
                  <c:v>0.98378420500638786</c:v>
                </c:pt>
                <c:pt idx="104">
                  <c:v>0.98469135525914586</c:v>
                </c:pt>
                <c:pt idx="105">
                  <c:v>0.98462728896898122</c:v>
                </c:pt>
                <c:pt idx="106">
                  <c:v>0.98457135490709002</c:v>
                </c:pt>
                <c:pt idx="107">
                  <c:v>0.98344333464933043</c:v>
                </c:pt>
                <c:pt idx="108">
                  <c:v>0.98278993502567946</c:v>
                </c:pt>
                <c:pt idx="109">
                  <c:v>0.98293840127047816</c:v>
                </c:pt>
                <c:pt idx="110">
                  <c:v>0.98372017181245652</c:v>
                </c:pt>
                <c:pt idx="111">
                  <c:v>0.98475537346047592</c:v>
                </c:pt>
                <c:pt idx="112">
                  <c:v>0.9846024914824878</c:v>
                </c:pt>
                <c:pt idx="113">
                  <c:v>0.98453308853872223</c:v>
                </c:pt>
                <c:pt idx="114">
                  <c:v>0.98171044680776565</c:v>
                </c:pt>
                <c:pt idx="115">
                  <c:v>0.98279089916626017</c:v>
                </c:pt>
                <c:pt idx="116">
                  <c:v>0.98284101017261627</c:v>
                </c:pt>
                <c:pt idx="117">
                  <c:v>0.98372181513696777</c:v>
                </c:pt>
                <c:pt idx="118">
                  <c:v>0.98454651130673965</c:v>
                </c:pt>
                <c:pt idx="119">
                  <c:v>0.98445768325655891</c:v>
                </c:pt>
                <c:pt idx="120">
                  <c:v>0.98441469886198807</c:v>
                </c:pt>
                <c:pt idx="121">
                  <c:v>0.98331931131197303</c:v>
                </c:pt>
                <c:pt idx="122">
                  <c:v>0.98256268666401159</c:v>
                </c:pt>
                <c:pt idx="123">
                  <c:v>0.98258164815229243</c:v>
                </c:pt>
                <c:pt idx="124">
                  <c:v>0.98357521908992862</c:v>
                </c:pt>
                <c:pt idx="125">
                  <c:v>0.98467999317671762</c:v>
                </c:pt>
                <c:pt idx="126">
                  <c:v>0.98437670740269101</c:v>
                </c:pt>
                <c:pt idx="127">
                  <c:v>0.98426583538855827</c:v>
                </c:pt>
                <c:pt idx="128">
                  <c:v>0.98328475442651564</c:v>
                </c:pt>
                <c:pt idx="129">
                  <c:v>0.98241736144410585</c:v>
                </c:pt>
                <c:pt idx="130">
                  <c:v>0.98244087703296079</c:v>
                </c:pt>
                <c:pt idx="131">
                  <c:v>0.98327000033428114</c:v>
                </c:pt>
                <c:pt idx="132">
                  <c:v>0.98418894372841381</c:v>
                </c:pt>
                <c:pt idx="133">
                  <c:v>0.984272566188093</c:v>
                </c:pt>
                <c:pt idx="134">
                  <c:v>0.9844430741884207</c:v>
                </c:pt>
                <c:pt idx="135">
                  <c:v>0.98350134446969095</c:v>
                </c:pt>
                <c:pt idx="136">
                  <c:v>0.97681985238153224</c:v>
                </c:pt>
                <c:pt idx="137">
                  <c:v>0.97790425561894112</c:v>
                </c:pt>
                <c:pt idx="138">
                  <c:v>0.9834565044052177</c:v>
                </c:pt>
                <c:pt idx="139">
                  <c:v>0.98429688900810763</c:v>
                </c:pt>
                <c:pt idx="140">
                  <c:v>0.98423242858860038</c:v>
                </c:pt>
                <c:pt idx="141">
                  <c:v>0.97975172601386706</c:v>
                </c:pt>
                <c:pt idx="142">
                  <c:v>0.9833681185482025</c:v>
                </c:pt>
                <c:pt idx="143">
                  <c:v>0.98264688952929002</c:v>
                </c:pt>
                <c:pt idx="144">
                  <c:v>0.98242639419336497</c:v>
                </c:pt>
                <c:pt idx="145">
                  <c:v>0.98347077582400133</c:v>
                </c:pt>
                <c:pt idx="146">
                  <c:v>0.98428404603463071</c:v>
                </c:pt>
                <c:pt idx="147">
                  <c:v>0.98430298673289329</c:v>
                </c:pt>
                <c:pt idx="148">
                  <c:v>0.98418864556101915</c:v>
                </c:pt>
                <c:pt idx="149">
                  <c:v>0.98321964550400764</c:v>
                </c:pt>
                <c:pt idx="150">
                  <c:v>0.98228055744452136</c:v>
                </c:pt>
                <c:pt idx="151">
                  <c:v>0.98167732613801195</c:v>
                </c:pt>
                <c:pt idx="152">
                  <c:v>0.98279576610946595</c:v>
                </c:pt>
                <c:pt idx="153">
                  <c:v>0.98351722965423072</c:v>
                </c:pt>
                <c:pt idx="154">
                  <c:v>0.98457505574168125</c:v>
                </c:pt>
                <c:pt idx="155">
                  <c:v>0.98468014850356267</c:v>
                </c:pt>
                <c:pt idx="156">
                  <c:v>0.98240160907722618</c:v>
                </c:pt>
                <c:pt idx="157">
                  <c:v>0.98252687980403874</c:v>
                </c:pt>
                <c:pt idx="158">
                  <c:v>0.98268066286344014</c:v>
                </c:pt>
                <c:pt idx="159">
                  <c:v>0.98344909518053325</c:v>
                </c:pt>
                <c:pt idx="160">
                  <c:v>0.98434010773125802</c:v>
                </c:pt>
                <c:pt idx="161">
                  <c:v>0.98417565091632753</c:v>
                </c:pt>
                <c:pt idx="162">
                  <c:v>0.98416840284789153</c:v>
                </c:pt>
                <c:pt idx="163">
                  <c:v>0.98335186267383135</c:v>
                </c:pt>
                <c:pt idx="164">
                  <c:v>0.98258617681353555</c:v>
                </c:pt>
                <c:pt idx="165">
                  <c:v>0.9828369889293388</c:v>
                </c:pt>
                <c:pt idx="166">
                  <c:v>0.98379774638692841</c:v>
                </c:pt>
                <c:pt idx="167">
                  <c:v>0.98467786784127997</c:v>
                </c:pt>
                <c:pt idx="168">
                  <c:v>0.98441194588814573</c:v>
                </c:pt>
                <c:pt idx="169">
                  <c:v>0.98419891559368866</c:v>
                </c:pt>
                <c:pt idx="170">
                  <c:v>0.98339445705979045</c:v>
                </c:pt>
                <c:pt idx="171">
                  <c:v>0.9816177444238714</c:v>
                </c:pt>
                <c:pt idx="172">
                  <c:v>0.98280370435468323</c:v>
                </c:pt>
                <c:pt idx="173">
                  <c:v>0.98370999658811409</c:v>
                </c:pt>
                <c:pt idx="174">
                  <c:v>0.98454615845026938</c:v>
                </c:pt>
                <c:pt idx="175">
                  <c:v>0.9844088225472486</c:v>
                </c:pt>
                <c:pt idx="176">
                  <c:v>0.98428845696220146</c:v>
                </c:pt>
                <c:pt idx="177">
                  <c:v>0.9834805908697517</c:v>
                </c:pt>
                <c:pt idx="178">
                  <c:v>0.98267356036823772</c:v>
                </c:pt>
                <c:pt idx="179">
                  <c:v>0.98275020876976693</c:v>
                </c:pt>
                <c:pt idx="180">
                  <c:v>0.9837402235220587</c:v>
                </c:pt>
                <c:pt idx="181">
                  <c:v>0.98455234096079114</c:v>
                </c:pt>
                <c:pt idx="182">
                  <c:v>0.98445520410873066</c:v>
                </c:pt>
              </c:numCache>
            </c:numRef>
          </c:val>
          <c:smooth val="0"/>
          <c:extLst>
            <c:ext xmlns:c16="http://schemas.microsoft.com/office/drawing/2014/chart" uri="{C3380CC4-5D6E-409C-BE32-E72D297353CC}">
              <c16:uniqueId val="{00000000-E834-4025-A78B-EF922178C7A3}"/>
            </c:ext>
          </c:extLst>
        </c:ser>
        <c:ser>
          <c:idx val="1"/>
          <c:order val="1"/>
          <c:tx>
            <c:strRef>
              <c:f>Count_Data!$B$1</c:f>
              <c:strCache>
                <c:ptCount val="1"/>
                <c:pt idx="0">
                  <c:v>FINAL (Feb24-Jul24)</c:v>
                </c:pt>
              </c:strCache>
            </c:strRef>
          </c:tx>
          <c:spPr>
            <a:ln w="28575" cap="rnd">
              <a:solidFill>
                <a:schemeClr val="accent2"/>
              </a:solidFill>
              <a:round/>
            </a:ln>
            <a:effectLst/>
          </c:spPr>
          <c:marker>
            <c:symbol val="none"/>
          </c:marker>
          <c:val>
            <c:numRef>
              <c:f>Count_Data!$B$2:$B$185</c:f>
              <c:numCache>
                <c:formatCode>General</c:formatCode>
                <c:ptCount val="184"/>
                <c:pt idx="0">
                  <c:v>0.99980157028675221</c:v>
                </c:pt>
                <c:pt idx="1">
                  <c:v>0.99979757814798864</c:v>
                </c:pt>
                <c:pt idx="2">
                  <c:v>0.99980086843286009</c:v>
                </c:pt>
                <c:pt idx="3">
                  <c:v>0.99979782390315819</c:v>
                </c:pt>
                <c:pt idx="4">
                  <c:v>0.99979574840002916</c:v>
                </c:pt>
                <c:pt idx="5">
                  <c:v>0.99979406430235596</c:v>
                </c:pt>
                <c:pt idx="6">
                  <c:v>0.99978848259091169</c:v>
                </c:pt>
                <c:pt idx="7">
                  <c:v>0.99973249328676261</c:v>
                </c:pt>
                <c:pt idx="8">
                  <c:v>0.99979376345057369</c:v>
                </c:pt>
                <c:pt idx="9">
                  <c:v>0.99979741950925605</c:v>
                </c:pt>
                <c:pt idx="10">
                  <c:v>0.99979851522153584</c:v>
                </c:pt>
                <c:pt idx="11">
                  <c:v>0.99978134255428175</c:v>
                </c:pt>
                <c:pt idx="12">
                  <c:v>0.9997845258912228</c:v>
                </c:pt>
                <c:pt idx="13">
                  <c:v>0.99978697520123538</c:v>
                </c:pt>
                <c:pt idx="14">
                  <c:v>0.99979697591486816</c:v>
                </c:pt>
                <c:pt idx="15">
                  <c:v>0.99977740444577723</c:v>
                </c:pt>
                <c:pt idx="16">
                  <c:v>0.99975149038832489</c:v>
                </c:pt>
                <c:pt idx="17">
                  <c:v>0.99974418850313518</c:v>
                </c:pt>
                <c:pt idx="18">
                  <c:v>0.9997844734214717</c:v>
                </c:pt>
                <c:pt idx="19">
                  <c:v>0.99980018343695931</c:v>
                </c:pt>
                <c:pt idx="20">
                  <c:v>0.99979995273822597</c:v>
                </c:pt>
                <c:pt idx="21">
                  <c:v>0.99980215789041416</c:v>
                </c:pt>
                <c:pt idx="22">
                  <c:v>0.99977991463753801</c:v>
                </c:pt>
                <c:pt idx="23">
                  <c:v>0.99978904665511814</c:v>
                </c:pt>
                <c:pt idx="24">
                  <c:v>0.99979087153648472</c:v>
                </c:pt>
                <c:pt idx="25">
                  <c:v>0.99978273003001883</c:v>
                </c:pt>
                <c:pt idx="26">
                  <c:v>0.9997966207911938</c:v>
                </c:pt>
                <c:pt idx="27">
                  <c:v>0.99977608473021917</c:v>
                </c:pt>
                <c:pt idx="28">
                  <c:v>0.99979090852253938</c:v>
                </c:pt>
                <c:pt idx="29">
                  <c:v>0.9997866495921468</c:v>
                </c:pt>
                <c:pt idx="30">
                  <c:v>0.99979347103309613</c:v>
                </c:pt>
                <c:pt idx="31">
                  <c:v>0.99979517413725616</c:v>
                </c:pt>
                <c:pt idx="32">
                  <c:v>0.99979345104881034</c:v>
                </c:pt>
                <c:pt idx="33">
                  <c:v>0.99979750138329515</c:v>
                </c:pt>
                <c:pt idx="34">
                  <c:v>0.99979606651145059</c:v>
                </c:pt>
                <c:pt idx="35">
                  <c:v>0.99979255958543944</c:v>
                </c:pt>
                <c:pt idx="36">
                  <c:v>0.99969517361762117</c:v>
                </c:pt>
                <c:pt idx="37">
                  <c:v>0.99979328343216389</c:v>
                </c:pt>
                <c:pt idx="38">
                  <c:v>0.99977220023792956</c:v>
                </c:pt>
                <c:pt idx="39">
                  <c:v>0.99975813588865148</c:v>
                </c:pt>
                <c:pt idx="40">
                  <c:v>0.99977412238141272</c:v>
                </c:pt>
                <c:pt idx="41">
                  <c:v>0.99978906901514442</c:v>
                </c:pt>
                <c:pt idx="42">
                  <c:v>0.99975468044834559</c:v>
                </c:pt>
                <c:pt idx="43">
                  <c:v>0.99978925748790337</c:v>
                </c:pt>
                <c:pt idx="44">
                  <c:v>0.99979167340179598</c:v>
                </c:pt>
                <c:pt idx="45">
                  <c:v>0.99978986434428563</c:v>
                </c:pt>
                <c:pt idx="46">
                  <c:v>0.99978725035365867</c:v>
                </c:pt>
                <c:pt idx="47">
                  <c:v>0.99978775048033197</c:v>
                </c:pt>
                <c:pt idx="48">
                  <c:v>0.9997858695058196</c:v>
                </c:pt>
                <c:pt idx="49">
                  <c:v>0.99976573513109568</c:v>
                </c:pt>
                <c:pt idx="50">
                  <c:v>0.99978272320173711</c:v>
                </c:pt>
                <c:pt idx="51">
                  <c:v>0.99978489853098917</c:v>
                </c:pt>
                <c:pt idx="52">
                  <c:v>0.99978405755965571</c:v>
                </c:pt>
                <c:pt idx="53">
                  <c:v>0.99976939778953366</c:v>
                </c:pt>
                <c:pt idx="54">
                  <c:v>0.99977706749203687</c:v>
                </c:pt>
                <c:pt idx="55">
                  <c:v>0.99976750279284576</c:v>
                </c:pt>
                <c:pt idx="56">
                  <c:v>0.99976555469638917</c:v>
                </c:pt>
                <c:pt idx="57">
                  <c:v>0.99969543797002758</c:v>
                </c:pt>
                <c:pt idx="58">
                  <c:v>0.99977633521047149</c:v>
                </c:pt>
                <c:pt idx="59">
                  <c:v>0.99977789348572266</c:v>
                </c:pt>
                <c:pt idx="60">
                  <c:v>0.99976223703314004</c:v>
                </c:pt>
                <c:pt idx="61">
                  <c:v>0.99977401630892904</c:v>
                </c:pt>
                <c:pt idx="62">
                  <c:v>0.99911606610359116</c:v>
                </c:pt>
                <c:pt idx="63">
                  <c:v>0.99909855938409264</c:v>
                </c:pt>
                <c:pt idx="64">
                  <c:v>0.99871594456464041</c:v>
                </c:pt>
                <c:pt idx="65">
                  <c:v>0.99933747392171846</c:v>
                </c:pt>
                <c:pt idx="66">
                  <c:v>0.99932418239003507</c:v>
                </c:pt>
                <c:pt idx="67">
                  <c:v>0.99952684425355875</c:v>
                </c:pt>
                <c:pt idx="68">
                  <c:v>0.99977536380346921</c:v>
                </c:pt>
                <c:pt idx="69">
                  <c:v>0.99941965078950001</c:v>
                </c:pt>
                <c:pt idx="70">
                  <c:v>0.99960073675143379</c:v>
                </c:pt>
                <c:pt idx="71">
                  <c:v>0.99930667951799379</c:v>
                </c:pt>
                <c:pt idx="72">
                  <c:v>0.9993565094467789</c:v>
                </c:pt>
                <c:pt idx="73">
                  <c:v>0.99935794611702833</c:v>
                </c:pt>
                <c:pt idx="74">
                  <c:v>0.9994308665657986</c:v>
                </c:pt>
                <c:pt idx="75">
                  <c:v>0.99945341267606258</c:v>
                </c:pt>
                <c:pt idx="76">
                  <c:v>0.99949883978058562</c:v>
                </c:pt>
                <c:pt idx="77">
                  <c:v>0.99950799437352322</c:v>
                </c:pt>
                <c:pt idx="78">
                  <c:v>0.9995606980259526</c:v>
                </c:pt>
                <c:pt idx="79">
                  <c:v>0.99960425831452326</c:v>
                </c:pt>
                <c:pt idx="80">
                  <c:v>0.99960521584046313</c:v>
                </c:pt>
                <c:pt idx="81">
                  <c:v>0.99964747812887089</c:v>
                </c:pt>
                <c:pt idx="82">
                  <c:v>0.99961928510522047</c:v>
                </c:pt>
                <c:pt idx="83">
                  <c:v>0.99959660936598183</c:v>
                </c:pt>
                <c:pt idx="84">
                  <c:v>0.99956832268130691</c:v>
                </c:pt>
                <c:pt idx="85">
                  <c:v>0.99974855809485708</c:v>
                </c:pt>
                <c:pt idx="86">
                  <c:v>0.99974665707494492</c:v>
                </c:pt>
                <c:pt idx="87">
                  <c:v>0.99970552927078504</c:v>
                </c:pt>
                <c:pt idx="88">
                  <c:v>0.9996756299838413</c:v>
                </c:pt>
                <c:pt idx="89">
                  <c:v>0.99527856716794871</c:v>
                </c:pt>
                <c:pt idx="90">
                  <c:v>0.99962535830418486</c:v>
                </c:pt>
                <c:pt idx="91">
                  <c:v>0.99964943656972005</c:v>
                </c:pt>
                <c:pt idx="92">
                  <c:v>0.99954856975756901</c:v>
                </c:pt>
                <c:pt idx="93">
                  <c:v>0.99860155827388442</c:v>
                </c:pt>
                <c:pt idx="94">
                  <c:v>0.99866360232037565</c:v>
                </c:pt>
                <c:pt idx="95">
                  <c:v>0.99949386360425063</c:v>
                </c:pt>
                <c:pt idx="96">
                  <c:v>0.99951364896547312</c:v>
                </c:pt>
                <c:pt idx="97">
                  <c:v>0.99858995414930996</c:v>
                </c:pt>
                <c:pt idx="98">
                  <c:v>0.99974632096694849</c:v>
                </c:pt>
                <c:pt idx="99">
                  <c:v>0.99977083589221305</c:v>
                </c:pt>
                <c:pt idx="100">
                  <c:v>0.99975459049588966</c:v>
                </c:pt>
                <c:pt idx="101">
                  <c:v>0.999765821505328</c:v>
                </c:pt>
                <c:pt idx="102">
                  <c:v>0.99972210102141612</c:v>
                </c:pt>
                <c:pt idx="103">
                  <c:v>0.99976417683678942</c:v>
                </c:pt>
                <c:pt idx="104">
                  <c:v>0.99976360374444984</c:v>
                </c:pt>
                <c:pt idx="105">
                  <c:v>0.99975789574013552</c:v>
                </c:pt>
                <c:pt idx="106">
                  <c:v>0.99968171085491386</c:v>
                </c:pt>
                <c:pt idx="107">
                  <c:v>0.99975659986977261</c:v>
                </c:pt>
                <c:pt idx="108">
                  <c:v>0.99975612217538545</c:v>
                </c:pt>
                <c:pt idx="109">
                  <c:v>0.99975206475361611</c:v>
                </c:pt>
                <c:pt idx="110">
                  <c:v>0.99974994115735683</c:v>
                </c:pt>
                <c:pt idx="111">
                  <c:v>0.9997550910551396</c:v>
                </c:pt>
                <c:pt idx="112">
                  <c:v>0.99975904696267825</c:v>
                </c:pt>
                <c:pt idx="113">
                  <c:v>0.9997614465366228</c:v>
                </c:pt>
                <c:pt idx="114">
                  <c:v>0.99976826227027993</c:v>
                </c:pt>
                <c:pt idx="115">
                  <c:v>0.99976731667174257</c:v>
                </c:pt>
                <c:pt idx="116">
                  <c:v>0.99976577533556976</c:v>
                </c:pt>
                <c:pt idx="117">
                  <c:v>0.99975980802787945</c:v>
                </c:pt>
                <c:pt idx="118">
                  <c:v>0.9997456082201851</c:v>
                </c:pt>
                <c:pt idx="119">
                  <c:v>0.99975372474902724</c:v>
                </c:pt>
                <c:pt idx="120">
                  <c:v>0.99975209992617931</c:v>
                </c:pt>
                <c:pt idx="121">
                  <c:v>0.99975316718033447</c:v>
                </c:pt>
                <c:pt idx="122">
                  <c:v>0.99974516728382601</c:v>
                </c:pt>
                <c:pt idx="123">
                  <c:v>0.99973526910486565</c:v>
                </c:pt>
                <c:pt idx="124">
                  <c:v>0.99973734259956804</c:v>
                </c:pt>
                <c:pt idx="125">
                  <c:v>0.99974406432771223</c:v>
                </c:pt>
                <c:pt idx="126">
                  <c:v>0.99974673440148876</c:v>
                </c:pt>
                <c:pt idx="127">
                  <c:v>0.99973733964561495</c:v>
                </c:pt>
                <c:pt idx="128">
                  <c:v>0.9997558491200067</c:v>
                </c:pt>
                <c:pt idx="129">
                  <c:v>0.99975716204892706</c:v>
                </c:pt>
                <c:pt idx="130">
                  <c:v>0.99971588264915268</c:v>
                </c:pt>
                <c:pt idx="131">
                  <c:v>0.99974407867248294</c:v>
                </c:pt>
                <c:pt idx="132">
                  <c:v>0.99971667532149</c:v>
                </c:pt>
                <c:pt idx="133">
                  <c:v>0.99974773471138167</c:v>
                </c:pt>
                <c:pt idx="134">
                  <c:v>0.99974848398693306</c:v>
                </c:pt>
                <c:pt idx="135">
                  <c:v>0.9997563591106905</c:v>
                </c:pt>
                <c:pt idx="136">
                  <c:v>0.99975767104703284</c:v>
                </c:pt>
                <c:pt idx="137">
                  <c:v>0.99975361912163663</c:v>
                </c:pt>
                <c:pt idx="138">
                  <c:v>0.99975267962208869</c:v>
                </c:pt>
                <c:pt idx="139">
                  <c:v>0.99969342929914429</c:v>
                </c:pt>
                <c:pt idx="140">
                  <c:v>0.99974352462270932</c:v>
                </c:pt>
                <c:pt idx="141">
                  <c:v>0.99974032077895181</c:v>
                </c:pt>
                <c:pt idx="142">
                  <c:v>0.99974640701542872</c:v>
                </c:pt>
                <c:pt idx="143">
                  <c:v>0.99974724186628494</c:v>
                </c:pt>
                <c:pt idx="144">
                  <c:v>0.99968275427941944</c:v>
                </c:pt>
                <c:pt idx="145">
                  <c:v>0.99974512850327613</c:v>
                </c:pt>
                <c:pt idx="146">
                  <c:v>0.99974563312023645</c:v>
                </c:pt>
                <c:pt idx="147">
                  <c:v>0.99974447078397655</c:v>
                </c:pt>
                <c:pt idx="148">
                  <c:v>0.99974603103474535</c:v>
                </c:pt>
                <c:pt idx="149">
                  <c:v>0.99974614667335349</c:v>
                </c:pt>
                <c:pt idx="150">
                  <c:v>0.99868401560446196</c:v>
                </c:pt>
                <c:pt idx="151">
                  <c:v>0.99974460906945417</c:v>
                </c:pt>
                <c:pt idx="152">
                  <c:v>0.99974142842377556</c:v>
                </c:pt>
                <c:pt idx="153">
                  <c:v>0.99974181936295181</c:v>
                </c:pt>
                <c:pt idx="154">
                  <c:v>0.99974134257507175</c:v>
                </c:pt>
                <c:pt idx="155">
                  <c:v>0.99955172076768861</c:v>
                </c:pt>
                <c:pt idx="156">
                  <c:v>0.99973217807166548</c:v>
                </c:pt>
                <c:pt idx="157">
                  <c:v>0.99973027098528688</c:v>
                </c:pt>
                <c:pt idx="158">
                  <c:v>0.99878688076747135</c:v>
                </c:pt>
                <c:pt idx="159">
                  <c:v>0.99968952064848593</c:v>
                </c:pt>
                <c:pt idx="160">
                  <c:v>0.99968787146453952</c:v>
                </c:pt>
                <c:pt idx="161">
                  <c:v>0.99972674753176038</c:v>
                </c:pt>
                <c:pt idx="162">
                  <c:v>0.99972140651341568</c:v>
                </c:pt>
                <c:pt idx="163">
                  <c:v>0.99973928721266936</c:v>
                </c:pt>
                <c:pt idx="164">
                  <c:v>0.99973654641060872</c:v>
                </c:pt>
                <c:pt idx="165">
                  <c:v>0.99971843505656321</c:v>
                </c:pt>
                <c:pt idx="166">
                  <c:v>0.99971333759395165</c:v>
                </c:pt>
                <c:pt idx="167">
                  <c:v>0.99958279778284775</c:v>
                </c:pt>
                <c:pt idx="168">
                  <c:v>0.99971327170799407</c:v>
                </c:pt>
                <c:pt idx="169">
                  <c:v>0.99973961916026588</c:v>
                </c:pt>
                <c:pt idx="170">
                  <c:v>0.99975284434470346</c:v>
                </c:pt>
                <c:pt idx="171">
                  <c:v>0.99975391649169243</c:v>
                </c:pt>
                <c:pt idx="172">
                  <c:v>0.99974677136467727</c:v>
                </c:pt>
                <c:pt idx="173">
                  <c:v>0.99975025715652588</c:v>
                </c:pt>
                <c:pt idx="174">
                  <c:v>0.99974776570792623</c:v>
                </c:pt>
                <c:pt idx="175">
                  <c:v>0.99974659782574271</c:v>
                </c:pt>
                <c:pt idx="176">
                  <c:v>0.99974853496614147</c:v>
                </c:pt>
                <c:pt idx="177">
                  <c:v>0.9997479509555659</c:v>
                </c:pt>
                <c:pt idx="178">
                  <c:v>0.99974403201718964</c:v>
                </c:pt>
                <c:pt idx="179">
                  <c:v>0.99973772535618399</c:v>
                </c:pt>
                <c:pt idx="180">
                  <c:v>0.99973857855541792</c:v>
                </c:pt>
                <c:pt idx="181">
                  <c:v>0.99973614650060727</c:v>
                </c:pt>
              </c:numCache>
            </c:numRef>
          </c:val>
          <c:smooth val="0"/>
          <c:extLst>
            <c:ext xmlns:c16="http://schemas.microsoft.com/office/drawing/2014/chart" uri="{C3380CC4-5D6E-409C-BE32-E72D297353CC}">
              <c16:uniqueId val="{00000001-E834-4025-A78B-EF922178C7A3}"/>
            </c:ext>
          </c:extLst>
        </c:ser>
        <c:ser>
          <c:idx val="2"/>
          <c:order val="2"/>
          <c:tx>
            <c:strRef>
              <c:f>Count_Data!$C$1</c:f>
              <c:strCache>
                <c:ptCount val="1"/>
                <c:pt idx="0">
                  <c:v>TRUEUP (Oct23-Mar24)</c:v>
                </c:pt>
              </c:strCache>
            </c:strRef>
          </c:tx>
          <c:spPr>
            <a:ln w="28575" cap="rnd">
              <a:solidFill>
                <a:schemeClr val="accent3"/>
              </a:solidFill>
              <a:round/>
            </a:ln>
            <a:effectLst/>
          </c:spPr>
          <c:marker>
            <c:symbol val="none"/>
          </c:marker>
          <c:val>
            <c:numRef>
              <c:f>Count_Data!$C$2:$C$185</c:f>
              <c:numCache>
                <c:formatCode>General</c:formatCode>
                <c:ptCount val="184"/>
                <c:pt idx="0">
                  <c:v>0.9998208559875611</c:v>
                </c:pt>
                <c:pt idx="1">
                  <c:v>0.99981825712501882</c:v>
                </c:pt>
                <c:pt idx="2">
                  <c:v>0.99982439774180887</c:v>
                </c:pt>
                <c:pt idx="3">
                  <c:v>0.99982318900666634</c:v>
                </c:pt>
                <c:pt idx="4">
                  <c:v>0.9998249105727689</c:v>
                </c:pt>
                <c:pt idx="5">
                  <c:v>0.99981905781519043</c:v>
                </c:pt>
                <c:pt idx="6">
                  <c:v>0.99982750950411614</c:v>
                </c:pt>
                <c:pt idx="7">
                  <c:v>0.99981147287914951</c:v>
                </c:pt>
                <c:pt idx="8">
                  <c:v>0.99982114703146308</c:v>
                </c:pt>
                <c:pt idx="9">
                  <c:v>0.9998239794141599</c:v>
                </c:pt>
                <c:pt idx="10">
                  <c:v>0.99981334167604241</c:v>
                </c:pt>
                <c:pt idx="11">
                  <c:v>0.99982694447585718</c:v>
                </c:pt>
                <c:pt idx="12">
                  <c:v>0.99976576431263875</c:v>
                </c:pt>
                <c:pt idx="13">
                  <c:v>0.99982488052470742</c:v>
                </c:pt>
                <c:pt idx="14">
                  <c:v>0.9998007729227395</c:v>
                </c:pt>
                <c:pt idx="15">
                  <c:v>0.99979660944767468</c:v>
                </c:pt>
                <c:pt idx="16">
                  <c:v>0.99982047542073549</c:v>
                </c:pt>
                <c:pt idx="17">
                  <c:v>0.99982146521624793</c:v>
                </c:pt>
                <c:pt idx="18">
                  <c:v>0.99982172402291425</c:v>
                </c:pt>
                <c:pt idx="19">
                  <c:v>0.999762650397371</c:v>
                </c:pt>
                <c:pt idx="20">
                  <c:v>0.99981269802198836</c:v>
                </c:pt>
                <c:pt idx="21">
                  <c:v>0.99981722490145564</c:v>
                </c:pt>
                <c:pt idx="22">
                  <c:v>0.99981330910348121</c:v>
                </c:pt>
                <c:pt idx="23">
                  <c:v>0.99976878708887529</c:v>
                </c:pt>
                <c:pt idx="24">
                  <c:v>0.9998146766774697</c:v>
                </c:pt>
                <c:pt idx="25">
                  <c:v>0.99981567020941919</c:v>
                </c:pt>
                <c:pt idx="26">
                  <c:v>0.99981287406840635</c:v>
                </c:pt>
                <c:pt idx="27">
                  <c:v>0.99981899378891859</c:v>
                </c:pt>
                <c:pt idx="28">
                  <c:v>0.99982107315502944</c:v>
                </c:pt>
                <c:pt idx="29">
                  <c:v>0.99981689979428445</c:v>
                </c:pt>
                <c:pt idx="30">
                  <c:v>0.99981762257634343</c:v>
                </c:pt>
                <c:pt idx="31">
                  <c:v>0.99981689114931083</c:v>
                </c:pt>
                <c:pt idx="32">
                  <c:v>0.99981214155085218</c:v>
                </c:pt>
                <c:pt idx="33">
                  <c:v>0.99980922915125314</c:v>
                </c:pt>
                <c:pt idx="34">
                  <c:v>0.99980214664773082</c:v>
                </c:pt>
                <c:pt idx="35">
                  <c:v>0.99979970126385076</c:v>
                </c:pt>
                <c:pt idx="36">
                  <c:v>0.99975275022575905</c:v>
                </c:pt>
                <c:pt idx="37">
                  <c:v>0.99980522436429231</c:v>
                </c:pt>
                <c:pt idx="38">
                  <c:v>0.99980939197507201</c:v>
                </c:pt>
                <c:pt idx="39">
                  <c:v>0.99981221885550087</c:v>
                </c:pt>
                <c:pt idx="40">
                  <c:v>0.99981540737209162</c:v>
                </c:pt>
                <c:pt idx="41">
                  <c:v>0.99979940022991354</c:v>
                </c:pt>
                <c:pt idx="42">
                  <c:v>0.99981663672140586</c:v>
                </c:pt>
                <c:pt idx="43">
                  <c:v>0.99979854512418076</c:v>
                </c:pt>
                <c:pt idx="44">
                  <c:v>0.99981469874122264</c:v>
                </c:pt>
                <c:pt idx="45">
                  <c:v>0.99981350037312144</c:v>
                </c:pt>
                <c:pt idx="46">
                  <c:v>0.99981266815416059</c:v>
                </c:pt>
                <c:pt idx="47">
                  <c:v>0.99981684511743785</c:v>
                </c:pt>
                <c:pt idx="48">
                  <c:v>0.99980756603905907</c:v>
                </c:pt>
                <c:pt idx="49">
                  <c:v>0.99981868468937596</c:v>
                </c:pt>
                <c:pt idx="50">
                  <c:v>0.99981356096000706</c:v>
                </c:pt>
                <c:pt idx="51">
                  <c:v>0.99981980540205084</c:v>
                </c:pt>
                <c:pt idx="52">
                  <c:v>0.99981615105078536</c:v>
                </c:pt>
                <c:pt idx="53">
                  <c:v>0.99981810554666917</c:v>
                </c:pt>
                <c:pt idx="54">
                  <c:v>0.99981957145227018</c:v>
                </c:pt>
                <c:pt idx="55">
                  <c:v>0.99981969482249289</c:v>
                </c:pt>
                <c:pt idx="56">
                  <c:v>0.9998207942661983</c:v>
                </c:pt>
                <c:pt idx="57">
                  <c:v>0.99981969781794044</c:v>
                </c:pt>
                <c:pt idx="58">
                  <c:v>0.99981312109752885</c:v>
                </c:pt>
                <c:pt idx="59">
                  <c:v>0.99980654498378718</c:v>
                </c:pt>
                <c:pt idx="60">
                  <c:v>0.99982154142767343</c:v>
                </c:pt>
                <c:pt idx="61">
                  <c:v>0.9998192366632993</c:v>
                </c:pt>
                <c:pt idx="62">
                  <c:v>0.99982388569228797</c:v>
                </c:pt>
                <c:pt idx="63">
                  <c:v>0.99982364181603989</c:v>
                </c:pt>
                <c:pt idx="64">
                  <c:v>0.99981875546313659</c:v>
                </c:pt>
                <c:pt idx="65">
                  <c:v>0.99980753345327489</c:v>
                </c:pt>
                <c:pt idx="66">
                  <c:v>0.99962963930800552</c:v>
                </c:pt>
                <c:pt idx="67">
                  <c:v>0.99981404478358382</c:v>
                </c:pt>
                <c:pt idx="68">
                  <c:v>0.99982212099410561</c:v>
                </c:pt>
                <c:pt idx="69">
                  <c:v>0.99982456952082821</c:v>
                </c:pt>
                <c:pt idx="70">
                  <c:v>0.99982176178707005</c:v>
                </c:pt>
                <c:pt idx="71">
                  <c:v>0.99981700543246044</c:v>
                </c:pt>
                <c:pt idx="72">
                  <c:v>0.9998203214269018</c:v>
                </c:pt>
                <c:pt idx="73">
                  <c:v>0.99981923390327343</c:v>
                </c:pt>
                <c:pt idx="74">
                  <c:v>0.99982206284086317</c:v>
                </c:pt>
                <c:pt idx="75">
                  <c:v>0.99982121489664333</c:v>
                </c:pt>
                <c:pt idx="76">
                  <c:v>0.99981646461299845</c:v>
                </c:pt>
                <c:pt idx="77">
                  <c:v>0.99982256644819401</c:v>
                </c:pt>
                <c:pt idx="78">
                  <c:v>0.99981621442724067</c:v>
                </c:pt>
                <c:pt idx="79">
                  <c:v>0.99980805802431549</c:v>
                </c:pt>
                <c:pt idx="80">
                  <c:v>0.9998008690018193</c:v>
                </c:pt>
                <c:pt idx="81">
                  <c:v>0.99981662589449782</c:v>
                </c:pt>
                <c:pt idx="82">
                  <c:v>0.99981174751620794</c:v>
                </c:pt>
                <c:pt idx="83">
                  <c:v>0.99981540685403014</c:v>
                </c:pt>
                <c:pt idx="84">
                  <c:v>0.99981467489352349</c:v>
                </c:pt>
                <c:pt idx="85">
                  <c:v>0.99981235682752734</c:v>
                </c:pt>
                <c:pt idx="86">
                  <c:v>0.9998127098397126</c:v>
                </c:pt>
                <c:pt idx="87">
                  <c:v>0.99981676238656381</c:v>
                </c:pt>
                <c:pt idx="88">
                  <c:v>0.99981665944730203</c:v>
                </c:pt>
                <c:pt idx="89">
                  <c:v>0.99981518494192778</c:v>
                </c:pt>
                <c:pt idx="90">
                  <c:v>0.99975320868358974</c:v>
                </c:pt>
                <c:pt idx="91">
                  <c:v>0.99981188737592286</c:v>
                </c:pt>
                <c:pt idx="92">
                  <c:v>0.99981066742659952</c:v>
                </c:pt>
                <c:pt idx="93">
                  <c:v>0.9998156328235559</c:v>
                </c:pt>
                <c:pt idx="94">
                  <c:v>0.99981234979900813</c:v>
                </c:pt>
                <c:pt idx="95">
                  <c:v>0.99981420519042141</c:v>
                </c:pt>
                <c:pt idx="96">
                  <c:v>0.99980311937467592</c:v>
                </c:pt>
                <c:pt idx="97">
                  <c:v>0.99964153034354197</c:v>
                </c:pt>
                <c:pt idx="98">
                  <c:v>0.99964055557330289</c:v>
                </c:pt>
                <c:pt idx="99">
                  <c:v>0.99963289531115507</c:v>
                </c:pt>
                <c:pt idx="100">
                  <c:v>0.99963099657986121</c:v>
                </c:pt>
                <c:pt idx="101">
                  <c:v>0.99963153198833776</c:v>
                </c:pt>
                <c:pt idx="102">
                  <c:v>0.99961758816585267</c:v>
                </c:pt>
                <c:pt idx="103">
                  <c:v>0.9996355681134893</c:v>
                </c:pt>
                <c:pt idx="104">
                  <c:v>0.99981546543481115</c:v>
                </c:pt>
                <c:pt idx="105">
                  <c:v>0.99981619717314174</c:v>
                </c:pt>
                <c:pt idx="106">
                  <c:v>0.99981364503486503</c:v>
                </c:pt>
                <c:pt idx="107">
                  <c:v>0.99981109346900154</c:v>
                </c:pt>
                <c:pt idx="108">
                  <c:v>0.99981123554318951</c:v>
                </c:pt>
                <c:pt idx="109">
                  <c:v>0.9998111261330147</c:v>
                </c:pt>
                <c:pt idx="110">
                  <c:v>0.99980919134781454</c:v>
                </c:pt>
                <c:pt idx="111">
                  <c:v>0.99981248599584738</c:v>
                </c:pt>
                <c:pt idx="112">
                  <c:v>0.9998056630399369</c:v>
                </c:pt>
                <c:pt idx="113">
                  <c:v>0.99979567628105004</c:v>
                </c:pt>
                <c:pt idx="114">
                  <c:v>0.99981104708180435</c:v>
                </c:pt>
                <c:pt idx="115">
                  <c:v>0.99981313158691365</c:v>
                </c:pt>
                <c:pt idx="116">
                  <c:v>0.99973725305807226</c:v>
                </c:pt>
                <c:pt idx="117">
                  <c:v>0.99980864491365762</c:v>
                </c:pt>
                <c:pt idx="118">
                  <c:v>0.99981291450217114</c:v>
                </c:pt>
                <c:pt idx="119">
                  <c:v>0.99979720253997428</c:v>
                </c:pt>
                <c:pt idx="120">
                  <c:v>0.99981107934959645</c:v>
                </c:pt>
                <c:pt idx="121">
                  <c:v>0.99980719009217722</c:v>
                </c:pt>
                <c:pt idx="122">
                  <c:v>0.99981618361368885</c:v>
                </c:pt>
                <c:pt idx="123">
                  <c:v>0.99981484713986946</c:v>
                </c:pt>
                <c:pt idx="124">
                  <c:v>0.99981255825583448</c:v>
                </c:pt>
                <c:pt idx="125">
                  <c:v>0.9998162137474309</c:v>
                </c:pt>
                <c:pt idx="126">
                  <c:v>0.99981243844875389</c:v>
                </c:pt>
                <c:pt idx="127">
                  <c:v>0.99980987611376548</c:v>
                </c:pt>
                <c:pt idx="128">
                  <c:v>0.99980745984118913</c:v>
                </c:pt>
                <c:pt idx="129">
                  <c:v>0.99980297277310215</c:v>
                </c:pt>
                <c:pt idx="130">
                  <c:v>0.99974795597777188</c:v>
                </c:pt>
                <c:pt idx="131">
                  <c:v>0.99980971143707309</c:v>
                </c:pt>
                <c:pt idx="132">
                  <c:v>0.99981275856787821</c:v>
                </c:pt>
                <c:pt idx="133">
                  <c:v>0.99981336730786907</c:v>
                </c:pt>
                <c:pt idx="134">
                  <c:v>0.99980934404123423</c:v>
                </c:pt>
                <c:pt idx="135">
                  <c:v>0.99980363825565033</c:v>
                </c:pt>
                <c:pt idx="136">
                  <c:v>0.99980365173685437</c:v>
                </c:pt>
                <c:pt idx="137">
                  <c:v>0.99981145997169829</c:v>
                </c:pt>
                <c:pt idx="138">
                  <c:v>0.99979176509447487</c:v>
                </c:pt>
                <c:pt idx="139">
                  <c:v>0.99976536371727154</c:v>
                </c:pt>
                <c:pt idx="140">
                  <c:v>0.99976000900574724</c:v>
                </c:pt>
                <c:pt idx="141">
                  <c:v>0.99980698723255834</c:v>
                </c:pt>
                <c:pt idx="142">
                  <c:v>0.99981089194263384</c:v>
                </c:pt>
                <c:pt idx="143">
                  <c:v>0.9998104172208333</c:v>
                </c:pt>
                <c:pt idx="144">
                  <c:v>0.99981079649928506</c:v>
                </c:pt>
                <c:pt idx="145">
                  <c:v>0.99979062047875278</c:v>
                </c:pt>
                <c:pt idx="146">
                  <c:v>0.99979865726905048</c:v>
                </c:pt>
                <c:pt idx="147">
                  <c:v>0.99979975218420369</c:v>
                </c:pt>
                <c:pt idx="148">
                  <c:v>0.99979489490249362</c:v>
                </c:pt>
                <c:pt idx="149">
                  <c:v>0.9998045269466963</c:v>
                </c:pt>
                <c:pt idx="150">
                  <c:v>0.99978520636183243</c:v>
                </c:pt>
                <c:pt idx="151">
                  <c:v>0.99980039575403701</c:v>
                </c:pt>
                <c:pt idx="152">
                  <c:v>0.99979650167773604</c:v>
                </c:pt>
                <c:pt idx="153">
                  <c:v>0.99980016030962382</c:v>
                </c:pt>
                <c:pt idx="154">
                  <c:v>0.99980137688511028</c:v>
                </c:pt>
                <c:pt idx="155">
                  <c:v>0.99979843503894406</c:v>
                </c:pt>
                <c:pt idx="156">
                  <c:v>0.99980248142128825</c:v>
                </c:pt>
                <c:pt idx="157">
                  <c:v>0.9998026211091261</c:v>
                </c:pt>
                <c:pt idx="158">
                  <c:v>0.9997993525662916</c:v>
                </c:pt>
                <c:pt idx="159">
                  <c:v>0.99979654472598856</c:v>
                </c:pt>
                <c:pt idx="160">
                  <c:v>0.9997997051194063</c:v>
                </c:pt>
                <c:pt idx="161">
                  <c:v>0.9997774101200968</c:v>
                </c:pt>
                <c:pt idx="162">
                  <c:v>0.99976564044377725</c:v>
                </c:pt>
                <c:pt idx="163">
                  <c:v>0.99978149778372005</c:v>
                </c:pt>
                <c:pt idx="164">
                  <c:v>0.99979667928833649</c:v>
                </c:pt>
                <c:pt idx="165">
                  <c:v>0.99976313053065158</c:v>
                </c:pt>
                <c:pt idx="166">
                  <c:v>0.99979709770095526</c:v>
                </c:pt>
                <c:pt idx="167">
                  <c:v>0.99979878974686587</c:v>
                </c:pt>
                <c:pt idx="168">
                  <c:v>0.99979673941063596</c:v>
                </c:pt>
                <c:pt idx="169">
                  <c:v>0.99979351756034907</c:v>
                </c:pt>
                <c:pt idx="170">
                  <c:v>0.99979304994747953</c:v>
                </c:pt>
                <c:pt idx="171">
                  <c:v>0.99979116486552888</c:v>
                </c:pt>
                <c:pt idx="172">
                  <c:v>0.99977138648743813</c:v>
                </c:pt>
                <c:pt idx="173">
                  <c:v>0.99979221636993709</c:v>
                </c:pt>
                <c:pt idx="174">
                  <c:v>0.99979222803051759</c:v>
                </c:pt>
                <c:pt idx="175">
                  <c:v>0.99979030550505132</c:v>
                </c:pt>
                <c:pt idx="176">
                  <c:v>0.99977612269245131</c:v>
                </c:pt>
                <c:pt idx="177">
                  <c:v>0.99978558543814366</c:v>
                </c:pt>
                <c:pt idx="178">
                  <c:v>0.99977649920982936</c:v>
                </c:pt>
                <c:pt idx="179">
                  <c:v>0.99977538702267044</c:v>
                </c:pt>
                <c:pt idx="180">
                  <c:v>0.9997094588407216</c:v>
                </c:pt>
                <c:pt idx="181">
                  <c:v>0.99978975812835347</c:v>
                </c:pt>
                <c:pt idx="182">
                  <c:v>0.99979083693155746</c:v>
                </c:pt>
              </c:numCache>
            </c:numRef>
          </c:val>
          <c:smooth val="0"/>
          <c:extLst>
            <c:ext xmlns:c16="http://schemas.microsoft.com/office/drawing/2014/chart" uri="{C3380CC4-5D6E-409C-BE32-E72D297353CC}">
              <c16:uniqueId val="{00000002-E834-4025-A78B-EF922178C7A3}"/>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9107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ercot.com/services/comm/mkt_notices/M-D083024-06" TargetMode="External"/><Relationship Id="rId13" Type="http://schemas.openxmlformats.org/officeDocument/2006/relationships/hyperlink" Target="https://www.ercot.com/services/comm/mkt_notices/M-D083024-11" TargetMode="External"/><Relationship Id="rId3" Type="http://schemas.openxmlformats.org/officeDocument/2006/relationships/hyperlink" Target="https://www.ercot.com/services/comm/mkt_notices/M-D083024-01" TargetMode="External"/><Relationship Id="rId7" Type="http://schemas.openxmlformats.org/officeDocument/2006/relationships/hyperlink" Target="https://www.ercot.com/services/comm/mkt_notices/M-D083024-05" TargetMode="External"/><Relationship Id="rId12" Type="http://schemas.openxmlformats.org/officeDocument/2006/relationships/hyperlink" Target="https://www.ercot.com/services/comm/mkt_notices/M-D083024-10" TargetMode="External"/><Relationship Id="rId17" Type="http://schemas.openxmlformats.org/officeDocument/2006/relationships/hyperlink" Target="https://www.ercot.com/services/comm/mkt_notices/M-D083024-15" TargetMode="External"/><Relationship Id="rId2" Type="http://schemas.openxmlformats.org/officeDocument/2006/relationships/notesSlide" Target="../notesSlides/notesSlide2.xml"/><Relationship Id="rId16" Type="http://schemas.openxmlformats.org/officeDocument/2006/relationships/hyperlink" Target="https://www.ercot.com/services/comm/mkt_notices/M-D083024-14" TargetMode="External"/><Relationship Id="rId1" Type="http://schemas.openxmlformats.org/officeDocument/2006/relationships/slideLayout" Target="../slideLayouts/slideLayout3.xml"/><Relationship Id="rId6" Type="http://schemas.openxmlformats.org/officeDocument/2006/relationships/hyperlink" Target="https://www.ercot.com/services/comm/mkt_notices/M-D083024-04" TargetMode="External"/><Relationship Id="rId11" Type="http://schemas.openxmlformats.org/officeDocument/2006/relationships/hyperlink" Target="https://www.ercot.com/services/comm/mkt_notices/M-D083024-09" TargetMode="External"/><Relationship Id="rId5" Type="http://schemas.openxmlformats.org/officeDocument/2006/relationships/hyperlink" Target="https://www.ercot.com/services/comm/mkt_notices/M-D083024-03" TargetMode="External"/><Relationship Id="rId15" Type="http://schemas.openxmlformats.org/officeDocument/2006/relationships/hyperlink" Target="https://www.ercot.com/services/comm/mkt_notices/M-D083024-13" TargetMode="External"/><Relationship Id="rId10" Type="http://schemas.openxmlformats.org/officeDocument/2006/relationships/hyperlink" Target="https://www.ercot.com/services/comm/mkt_notices/M-D083024-08" TargetMode="External"/><Relationship Id="rId4" Type="http://schemas.openxmlformats.org/officeDocument/2006/relationships/hyperlink" Target="https://www.ercot.com/services/comm/mkt_notices/M-D083024-02" TargetMode="External"/><Relationship Id="rId9" Type="http://schemas.openxmlformats.org/officeDocument/2006/relationships/hyperlink" Target="https://www.ercot.com/services/comm/mkt_notices/M-D083024-07" TargetMode="External"/><Relationship Id="rId14" Type="http://schemas.openxmlformats.org/officeDocument/2006/relationships/hyperlink" Target="https://www.ercot.com/services/comm/mkt_notices/M-D083024-1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Settlement Stability</a:t>
            </a:r>
          </a:p>
          <a:p>
            <a:r>
              <a:rPr lang="en-US" sz="1600" b="1" dirty="0"/>
              <a:t>2024 Q3 Update to WMS</a:t>
            </a:r>
          </a:p>
          <a:p>
            <a:endParaRPr lang="en-US" dirty="0"/>
          </a:p>
          <a:p>
            <a:r>
              <a:rPr lang="en-US" dirty="0"/>
              <a:t>Settlements Group</a:t>
            </a:r>
          </a:p>
          <a:p>
            <a:r>
              <a:rPr lang="en-US" dirty="0"/>
              <a:t>ERCOT</a:t>
            </a:r>
          </a:p>
          <a:p>
            <a:endParaRPr lang="en-US" dirty="0"/>
          </a:p>
          <a:p>
            <a:r>
              <a:rPr lang="en-US" dirty="0"/>
              <a:t>11/06/2024</a:t>
            </a:r>
          </a:p>
        </p:txBody>
      </p:sp>
    </p:spTree>
    <p:extLst>
      <p:ext uri="{BB962C8B-B14F-4D97-AF65-F5344CB8AC3E}">
        <p14:creationId xmlns:p14="http://schemas.microsoft.com/office/powerpoint/2010/main" val="184256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a:extLst>
              <a:ext uri="{FF2B5EF4-FFF2-40B4-BE49-F238E27FC236}">
                <a16:creationId xmlns:a16="http://schemas.microsoft.com/office/drawing/2014/main" id="{A14F73B8-6818-947C-B794-BE86DBE4284B}"/>
              </a:ext>
            </a:extLst>
          </p:cNvPr>
          <p:cNvGraphicFramePr>
            <a:graphicFrameLocks noGrp="1"/>
          </p:cNvGraphicFramePr>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62.2</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146.4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-58.6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-60.9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-74.2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-79.0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-83.7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-122.9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-92.1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12" name="Title Texts3">
            <a:extLst>
              <a:ext uri="{FF2B5EF4-FFF2-40B4-BE49-F238E27FC236}">
                <a16:creationId xmlns:a16="http://schemas.microsoft.com/office/drawing/2014/main" id="{A73DE649-E4BA-EBD5-8BA0-93834C94DA07}"/>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13" name="Title Texts5">
            <a:extLst>
              <a:ext uri="{FF2B5EF4-FFF2-40B4-BE49-F238E27FC236}">
                <a16:creationId xmlns:a16="http://schemas.microsoft.com/office/drawing/2014/main" id="{B16B4BEE-04EF-3890-A719-C791674958D6}"/>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14" name="Title Texts7">
            <a:extLst>
              <a:ext uri="{FF2B5EF4-FFF2-40B4-BE49-F238E27FC236}">
                <a16:creationId xmlns:a16="http://schemas.microsoft.com/office/drawing/2014/main" id="{F4684FE0-27A3-CE29-7CBC-55F2F1F4EF17}"/>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15" name="Title Texts9">
            <a:extLst>
              <a:ext uri="{FF2B5EF4-FFF2-40B4-BE49-F238E27FC236}">
                <a16:creationId xmlns:a16="http://schemas.microsoft.com/office/drawing/2014/main" id="{C40C5D7D-55E6-2107-0DA2-99548B99AB10}"/>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16" name="Table 15">
            <a:extLst>
              <a:ext uri="{FF2B5EF4-FFF2-40B4-BE49-F238E27FC236}">
                <a16:creationId xmlns:a16="http://schemas.microsoft.com/office/drawing/2014/main" id="{31EEFF6D-1D0D-965B-D40C-A601E3D46674}"/>
              </a:ext>
            </a:extLst>
          </p:cNvPr>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7" name="Table 16">
            <a:extLst>
              <a:ext uri="{FF2B5EF4-FFF2-40B4-BE49-F238E27FC236}">
                <a16:creationId xmlns:a16="http://schemas.microsoft.com/office/drawing/2014/main" id="{AB6D13C2-3F81-A31D-8799-023B99677F9C}"/>
              </a:ext>
            </a:extLst>
          </p:cNvPr>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8" name="Table 17">
            <a:extLst>
              <a:ext uri="{FF2B5EF4-FFF2-40B4-BE49-F238E27FC236}">
                <a16:creationId xmlns:a16="http://schemas.microsoft.com/office/drawing/2014/main" id="{F9B81078-1E0F-EEC5-519F-CC591418A8D1}"/>
              </a:ext>
            </a:extLst>
          </p:cNvPr>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9" name="Table 18">
            <a:extLst>
              <a:ext uri="{FF2B5EF4-FFF2-40B4-BE49-F238E27FC236}">
                <a16:creationId xmlns:a16="http://schemas.microsoft.com/office/drawing/2014/main" id="{ECDD9EA0-1612-8445-D73F-B7C11699DBF5}"/>
              </a:ext>
            </a:extLst>
          </p:cNvPr>
          <p:cNvGraphicFramePr>
            <a:graphicFrameLocks noGrp="1"/>
          </p:cNvGraphicFramePr>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5006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a:xfrm>
            <a:off x="381000" y="243682"/>
            <a:ext cx="8458200" cy="670718"/>
          </a:xfrm>
        </p:spPr>
        <p:txBody>
          <a:bodyPr/>
          <a:lstStyle/>
          <a:p>
            <a:r>
              <a:rPr lang="en-US" dirty="0"/>
              <a:t>26.2 Securitization Default Charge</a:t>
            </a:r>
            <a:br>
              <a:rPr lang="en-US" dirty="0"/>
            </a:br>
            <a:r>
              <a:rPr lang="en-US" dirty="0"/>
              <a:t>27.3 Securitization Uplift Charge</a:t>
            </a:r>
          </a:p>
        </p:txBody>
      </p:sp>
      <p:sp>
        <p:nvSpPr>
          <p:cNvPr id="3"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4" name="TextBox 7">
            <a:extLst>
              <a:ext uri="{FF2B5EF4-FFF2-40B4-BE49-F238E27FC236}">
                <a16:creationId xmlns:a16="http://schemas.microsoft.com/office/drawing/2014/main" id="{C2EC64D6-D670-4B37-A069-99419820F195}"/>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8" name="Table 7">
            <a:extLst>
              <a:ext uri="{FF2B5EF4-FFF2-40B4-BE49-F238E27FC236}">
                <a16:creationId xmlns:a16="http://schemas.microsoft.com/office/drawing/2014/main" id="{52EAF18A-5FAE-80D2-293F-61222710C41D}"/>
              </a:ext>
            </a:extLst>
          </p:cNvPr>
          <p:cNvGraphicFramePr>
            <a:graphicFrameLocks noGrp="1"/>
          </p:cNvGraphicFramePr>
          <p:nvPr>
            <p:extLst>
              <p:ext uri="{D42A27DB-BD31-4B8C-83A1-F6EECF244321}">
                <p14:modId xmlns:p14="http://schemas.microsoft.com/office/powerpoint/2010/main" val="2379731130"/>
              </p:ext>
            </p:extLst>
          </p:nvPr>
        </p:nvGraphicFramePr>
        <p:xfrm>
          <a:off x="4677058" y="1066800"/>
          <a:ext cx="3962396" cy="4800604"/>
        </p:xfrm>
        <a:graphic>
          <a:graphicData uri="http://schemas.openxmlformats.org/drawingml/2006/table">
            <a:tbl>
              <a:tblPr/>
              <a:tblGrid>
                <a:gridCol w="1342523">
                  <a:extLst>
                    <a:ext uri="{9D8B030D-6E8A-4147-A177-3AD203B41FA5}">
                      <a16:colId xmlns:a16="http://schemas.microsoft.com/office/drawing/2014/main" val="3665758827"/>
                    </a:ext>
                  </a:extLst>
                </a:gridCol>
                <a:gridCol w="1016668">
                  <a:extLst>
                    <a:ext uri="{9D8B030D-6E8A-4147-A177-3AD203B41FA5}">
                      <a16:colId xmlns:a16="http://schemas.microsoft.com/office/drawing/2014/main" val="2822741041"/>
                    </a:ext>
                  </a:extLst>
                </a:gridCol>
                <a:gridCol w="977564">
                  <a:extLst>
                    <a:ext uri="{9D8B030D-6E8A-4147-A177-3AD203B41FA5}">
                      <a16:colId xmlns:a16="http://schemas.microsoft.com/office/drawing/2014/main" val="1145590561"/>
                    </a:ext>
                  </a:extLst>
                </a:gridCol>
                <a:gridCol w="625641">
                  <a:extLst>
                    <a:ext uri="{9D8B030D-6E8A-4147-A177-3AD203B41FA5}">
                      <a16:colId xmlns:a16="http://schemas.microsoft.com/office/drawing/2014/main" val="2306494115"/>
                    </a:ext>
                  </a:extLst>
                </a:gridCol>
              </a:tblGrid>
              <a:tr h="660546">
                <a:tc>
                  <a:txBody>
                    <a:bodyPr/>
                    <a:lstStyle/>
                    <a:p>
                      <a:pPr algn="ctr" rtl="0" fontAlgn="ctr"/>
                      <a:r>
                        <a:rPr lang="en-US" sz="900" b="1" i="0" u="none" strike="noStrike" dirty="0">
                          <a:solidFill>
                            <a:srgbClr val="000000"/>
                          </a:solidFill>
                          <a:effectLst/>
                          <a:latin typeface="Arial" panose="020B0604020202020204" pitchFamily="34" charset="0"/>
                        </a:rPr>
                        <a:t>Subchapter N</a:t>
                      </a:r>
                      <a:r>
                        <a:rPr lang="en-US" sz="900" b="1" i="0" u="none" strike="noStrike" baseline="30000" dirty="0">
                          <a:solidFill>
                            <a:srgbClr val="000000"/>
                          </a:solidFill>
                          <a:effectLst/>
                          <a:latin typeface="Arial" panose="020B0604020202020204" pitchFamily="34" charset="0"/>
                        </a:rPr>
                        <a:t>1</a:t>
                      </a:r>
                      <a:r>
                        <a:rPr lang="en-US" sz="900" b="1" i="0" u="none" strike="noStrike" dirty="0">
                          <a:solidFill>
                            <a:srgbClr val="000000"/>
                          </a:solidFill>
                          <a:effectLst/>
                          <a:latin typeface="Arial" panose="020B0604020202020204" pitchFamily="34" charset="0"/>
                        </a:rPr>
                        <a:t>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(MTSUCDA)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Non-Optout RTAML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270564177"/>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11,139,103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24,750,494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33633839"/>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12,291,424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21,746,907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87999044"/>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11,504,250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17,583,304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07452586"/>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11,120,775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17,189,564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82274738"/>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12,654,675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23,047,361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113303230"/>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17,177,461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109851"/>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16,823,907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84153553"/>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12,542,816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19,400,910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54805498"/>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11,838,559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22,312,031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42372196"/>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10,692,892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23,036,285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12038788"/>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12,602,337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28,251,934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91872400"/>
                  </a:ext>
                </a:extLst>
              </a:tr>
              <a:tr h="318466">
                <a:tc>
                  <a:txBody>
                    <a:bodyPr/>
                    <a:lstStyle/>
                    <a:p>
                      <a:pPr algn="ctr" rtl="0" fontAlgn="ctr"/>
                      <a:r>
                        <a:rPr lang="en-US" sz="1000" b="0" i="0" u="none" strike="noStrike">
                          <a:solidFill>
                            <a:srgbClr val="000000"/>
                          </a:solidFill>
                          <a:effectLst/>
                          <a:latin typeface="Arial" panose="020B0604020202020204" pitchFamily="34" charset="0"/>
                        </a:rPr>
                        <a:t>Aug-24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11,538,720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28,379,062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73007019"/>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11,923,344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25,154,722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0.47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95096573"/>
                  </a:ext>
                </a:extLst>
              </a:tr>
            </a:tbl>
          </a:graphicData>
        </a:graphic>
      </p:graphicFrame>
      <p:graphicFrame>
        <p:nvGraphicFramePr>
          <p:cNvPr id="9" name="Table 8">
            <a:extLst>
              <a:ext uri="{FF2B5EF4-FFF2-40B4-BE49-F238E27FC236}">
                <a16:creationId xmlns:a16="http://schemas.microsoft.com/office/drawing/2014/main" id="{956C7D53-460B-750D-CA8E-23894A2582CC}"/>
              </a:ext>
            </a:extLst>
          </p:cNvPr>
          <p:cNvGraphicFramePr>
            <a:graphicFrameLocks noGrp="1"/>
          </p:cNvGraphicFramePr>
          <p:nvPr>
            <p:extLst>
              <p:ext uri="{D42A27DB-BD31-4B8C-83A1-F6EECF244321}">
                <p14:modId xmlns:p14="http://schemas.microsoft.com/office/powerpoint/2010/main" val="1178643654"/>
              </p:ext>
            </p:extLst>
          </p:nvPr>
        </p:nvGraphicFramePr>
        <p:xfrm>
          <a:off x="381000" y="1066801"/>
          <a:ext cx="3886198" cy="4800603"/>
        </p:xfrm>
        <a:graphic>
          <a:graphicData uri="http://schemas.openxmlformats.org/drawingml/2006/table">
            <a:tbl>
              <a:tblPr/>
              <a:tblGrid>
                <a:gridCol w="1100515">
                  <a:extLst>
                    <a:ext uri="{9D8B030D-6E8A-4147-A177-3AD203B41FA5}">
                      <a16:colId xmlns:a16="http://schemas.microsoft.com/office/drawing/2014/main" val="3877628444"/>
                    </a:ext>
                  </a:extLst>
                </a:gridCol>
                <a:gridCol w="966079">
                  <a:extLst>
                    <a:ext uri="{9D8B030D-6E8A-4147-A177-3AD203B41FA5}">
                      <a16:colId xmlns:a16="http://schemas.microsoft.com/office/drawing/2014/main" val="1735079822"/>
                    </a:ext>
                  </a:extLst>
                </a:gridCol>
                <a:gridCol w="891043">
                  <a:extLst>
                    <a:ext uri="{9D8B030D-6E8A-4147-A177-3AD203B41FA5}">
                      <a16:colId xmlns:a16="http://schemas.microsoft.com/office/drawing/2014/main" val="2051531450"/>
                    </a:ext>
                  </a:extLst>
                </a:gridCol>
                <a:gridCol w="928561">
                  <a:extLst>
                    <a:ext uri="{9D8B030D-6E8A-4147-A177-3AD203B41FA5}">
                      <a16:colId xmlns:a16="http://schemas.microsoft.com/office/drawing/2014/main" val="1630269059"/>
                    </a:ext>
                  </a:extLst>
                </a:gridCol>
              </a:tblGrid>
              <a:tr h="660545">
                <a:tc>
                  <a:txBody>
                    <a:bodyPr/>
                    <a:lstStyle/>
                    <a:p>
                      <a:pPr algn="ctr" rtl="0" fontAlgn="ctr"/>
                      <a:r>
                        <a:rPr lang="en-US" sz="900" b="1" i="0" u="none" strike="noStrike" dirty="0">
                          <a:solidFill>
                            <a:srgbClr val="000000"/>
                          </a:solidFill>
                          <a:effectLst/>
                          <a:latin typeface="Arial" panose="020B0604020202020204" pitchFamily="34" charset="0"/>
                        </a:rPr>
                        <a:t>Subchapter M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Reference Month (RTM_FINAL data)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Monthly Uplift ($) (TSDCMA)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SDCMMATOT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46559365"/>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Jun-23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222,744,356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87710244"/>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Jul-23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231,642,261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0090260"/>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Aug-23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236,369,349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52568208"/>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Sep-23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243,257,169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513327973"/>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Oct-23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226,729,946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53084073"/>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Nov-23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221,661,975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27312673"/>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Dec-23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238,659,437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8201971"/>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Jan-24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239,846,950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2747044"/>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Feb-24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223,533,999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26823464"/>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239,187,399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3346149"/>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Apr-24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225,048,389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30070345"/>
                  </a:ext>
                </a:extLst>
              </a:tr>
              <a:tr h="318466">
                <a:tc>
                  <a:txBody>
                    <a:bodyPr/>
                    <a:lstStyle/>
                    <a:p>
                      <a:pPr algn="ctr" rtl="0" fontAlgn="ctr"/>
                      <a:r>
                        <a:rPr lang="en-US" sz="1000" b="0" i="0" u="none" strike="noStrike">
                          <a:solidFill>
                            <a:srgbClr val="000000"/>
                          </a:solidFill>
                          <a:effectLst/>
                          <a:latin typeface="Arial" panose="020B0604020202020204" pitchFamily="34" charset="0"/>
                        </a:rPr>
                        <a:t>Aug-24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May-24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241,905,226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3135460"/>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Jun-24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242,555,565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40061880"/>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379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3C40F71B-EB9A-8AB2-78B6-0F9B6CAC6CE1}"/>
              </a:ext>
            </a:extLst>
          </p:cNvPr>
          <p:cNvGraphicFramePr>
            <a:graphicFrameLocks noGrp="1"/>
          </p:cNvGraphicFramePr>
          <p:nvPr>
            <p:extLst>
              <p:ext uri="{D42A27DB-BD31-4B8C-83A1-F6EECF244321}">
                <p14:modId xmlns:p14="http://schemas.microsoft.com/office/powerpoint/2010/main" val="130350709"/>
              </p:ext>
            </p:extLst>
          </p:nvPr>
        </p:nvGraphicFramePr>
        <p:xfrm>
          <a:off x="201475" y="741267"/>
          <a:ext cx="8763000" cy="1271752"/>
        </p:xfrm>
        <a:graphic>
          <a:graphicData uri="http://schemas.openxmlformats.org/drawingml/2006/table">
            <a:tbl>
              <a:tblPr firstRow="1" firstCol="1" bandRow="1"/>
              <a:tblGrid>
                <a:gridCol w="911545">
                  <a:extLst>
                    <a:ext uri="{9D8B030D-6E8A-4147-A177-3AD203B41FA5}">
                      <a16:colId xmlns:a16="http://schemas.microsoft.com/office/drawing/2014/main" val="743556611"/>
                    </a:ext>
                  </a:extLst>
                </a:gridCol>
                <a:gridCol w="623270">
                  <a:extLst>
                    <a:ext uri="{9D8B030D-6E8A-4147-A177-3AD203B41FA5}">
                      <a16:colId xmlns:a16="http://schemas.microsoft.com/office/drawing/2014/main" val="2174999820"/>
                    </a:ext>
                  </a:extLst>
                </a:gridCol>
                <a:gridCol w="554016">
                  <a:extLst>
                    <a:ext uri="{9D8B030D-6E8A-4147-A177-3AD203B41FA5}">
                      <a16:colId xmlns:a16="http://schemas.microsoft.com/office/drawing/2014/main" val="2568518723"/>
                    </a:ext>
                  </a:extLst>
                </a:gridCol>
                <a:gridCol w="554016">
                  <a:extLst>
                    <a:ext uri="{9D8B030D-6E8A-4147-A177-3AD203B41FA5}">
                      <a16:colId xmlns:a16="http://schemas.microsoft.com/office/drawing/2014/main" val="2651780801"/>
                    </a:ext>
                  </a:extLst>
                </a:gridCol>
                <a:gridCol w="554016">
                  <a:extLst>
                    <a:ext uri="{9D8B030D-6E8A-4147-A177-3AD203B41FA5}">
                      <a16:colId xmlns:a16="http://schemas.microsoft.com/office/drawing/2014/main" val="3126400827"/>
                    </a:ext>
                  </a:extLst>
                </a:gridCol>
                <a:gridCol w="623270">
                  <a:extLst>
                    <a:ext uri="{9D8B030D-6E8A-4147-A177-3AD203B41FA5}">
                      <a16:colId xmlns:a16="http://schemas.microsoft.com/office/drawing/2014/main" val="3446221053"/>
                    </a:ext>
                  </a:extLst>
                </a:gridCol>
                <a:gridCol w="623270">
                  <a:extLst>
                    <a:ext uri="{9D8B030D-6E8A-4147-A177-3AD203B41FA5}">
                      <a16:colId xmlns:a16="http://schemas.microsoft.com/office/drawing/2014/main" val="1056596297"/>
                    </a:ext>
                  </a:extLst>
                </a:gridCol>
                <a:gridCol w="554016">
                  <a:extLst>
                    <a:ext uri="{9D8B030D-6E8A-4147-A177-3AD203B41FA5}">
                      <a16:colId xmlns:a16="http://schemas.microsoft.com/office/drawing/2014/main" val="3811677340"/>
                    </a:ext>
                  </a:extLst>
                </a:gridCol>
                <a:gridCol w="554016">
                  <a:extLst>
                    <a:ext uri="{9D8B030D-6E8A-4147-A177-3AD203B41FA5}">
                      <a16:colId xmlns:a16="http://schemas.microsoft.com/office/drawing/2014/main" val="2856715350"/>
                    </a:ext>
                  </a:extLst>
                </a:gridCol>
                <a:gridCol w="554016">
                  <a:extLst>
                    <a:ext uri="{9D8B030D-6E8A-4147-A177-3AD203B41FA5}">
                      <a16:colId xmlns:a16="http://schemas.microsoft.com/office/drawing/2014/main" val="3862785974"/>
                    </a:ext>
                  </a:extLst>
                </a:gridCol>
                <a:gridCol w="554016">
                  <a:extLst>
                    <a:ext uri="{9D8B030D-6E8A-4147-A177-3AD203B41FA5}">
                      <a16:colId xmlns:a16="http://schemas.microsoft.com/office/drawing/2014/main" val="1248453091"/>
                    </a:ext>
                  </a:extLst>
                </a:gridCol>
                <a:gridCol w="588643">
                  <a:extLst>
                    <a:ext uri="{9D8B030D-6E8A-4147-A177-3AD203B41FA5}">
                      <a16:colId xmlns:a16="http://schemas.microsoft.com/office/drawing/2014/main" val="788975113"/>
                    </a:ext>
                  </a:extLst>
                </a:gridCol>
                <a:gridCol w="694202">
                  <a:extLst>
                    <a:ext uri="{9D8B030D-6E8A-4147-A177-3AD203B41FA5}">
                      <a16:colId xmlns:a16="http://schemas.microsoft.com/office/drawing/2014/main" val="1961763710"/>
                    </a:ext>
                  </a:extLst>
                </a:gridCol>
                <a:gridCol w="820688">
                  <a:extLst>
                    <a:ext uri="{9D8B030D-6E8A-4147-A177-3AD203B41FA5}">
                      <a16:colId xmlns:a16="http://schemas.microsoft.com/office/drawing/2014/main" val="3961968274"/>
                    </a:ext>
                  </a:extLst>
                </a:gridCol>
              </a:tblGrid>
              <a:tr h="235536">
                <a:tc gridSpan="14">
                  <a:txBody>
                    <a:bodyPr/>
                    <a:lstStyle/>
                    <a:p>
                      <a:pPr algn="l" rtl="0" fontAlgn="ctr"/>
                      <a:r>
                        <a:rPr lang="en-US" sz="1000" b="1" i="0" u="none" strike="noStrike" dirty="0">
                          <a:solidFill>
                            <a:schemeClr val="bg1"/>
                          </a:solidFill>
                          <a:effectLst/>
                          <a:latin typeface="Arial" panose="020B0604020202020204" pitchFamily="34" charset="0"/>
                        </a:rPr>
                        <a:t>Reporting Period: 2024 Q3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6752">
                <a:tc rowSpan="2">
                  <a:txBody>
                    <a:bodyPr/>
                    <a:lstStyle/>
                    <a:p>
                      <a:pPr algn="ctr" rtl="0" fontAlgn="ctr"/>
                      <a:r>
                        <a:rPr lang="en-US" sz="1000" b="1" i="0" u="none" strike="noStrike" dirty="0">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0" i="0" u="none" strike="noStrike">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0" i="0" u="none" strike="noStrike">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10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70129">
                <a:tc vMerge="1">
                  <a:txBody>
                    <a:bodyPr/>
                    <a:lstStyle/>
                    <a:p>
                      <a:endParaRPr lang="en-US"/>
                    </a:p>
                  </a:txBody>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324769">
                <a:tc>
                  <a:txBody>
                    <a:bodyPr/>
                    <a:lstStyle/>
                    <a:p>
                      <a:pPr algn="ctr" fontAlgn="b"/>
                      <a:endParaRPr lang="en-US" sz="900" b="1" i="0" u="none" strike="noStrike" dirty="0">
                        <a:solidFill>
                          <a:schemeClr val="bg1"/>
                        </a:solidFill>
                        <a:effectLst/>
                        <a:latin typeface="+mn-lt"/>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900" b="0" i="0" u="none" strike="noStrike" dirty="0">
                        <a:solidFill>
                          <a:srgbClr val="000000"/>
                        </a:solidFill>
                        <a:effectLst/>
                        <a:latin typeface="Arial" panose="020B060402020202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p>
                      <a:pPr algn="ctr" rtl="0" fontAlgn="ct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bl>
          </a:graphicData>
        </a:graphic>
      </p:graphicFrame>
      <p:sp>
        <p:nvSpPr>
          <p:cNvPr id="5" name="TextBox 4">
            <a:extLst>
              <a:ext uri="{FF2B5EF4-FFF2-40B4-BE49-F238E27FC236}">
                <a16:creationId xmlns:a16="http://schemas.microsoft.com/office/drawing/2014/main" id="{EF74726D-5298-B35F-6F2B-14E83E135515}"/>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Q3 2024.</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4" name="Table 6">
            <a:extLst>
              <a:ext uri="{FF2B5EF4-FFF2-40B4-BE49-F238E27FC236}">
                <a16:creationId xmlns:a16="http://schemas.microsoft.com/office/drawing/2014/main" id="{6B7D6A1A-7CE1-4ABA-8178-2396C79FBE5F}"/>
              </a:ext>
            </a:extLst>
          </p:cNvPr>
          <p:cNvGraphicFramePr>
            <a:graphicFrameLocks noGrp="1"/>
          </p:cNvGraphicFramePr>
          <p:nvPr>
            <p:extLst>
              <p:ext uri="{D42A27DB-BD31-4B8C-83A1-F6EECF244321}">
                <p14:modId xmlns:p14="http://schemas.microsoft.com/office/powerpoint/2010/main" val="2995911159"/>
              </p:ext>
            </p:extLst>
          </p:nvPr>
        </p:nvGraphicFramePr>
        <p:xfrm>
          <a:off x="457200" y="762000"/>
          <a:ext cx="7924800" cy="3473197"/>
        </p:xfrm>
        <a:graphic>
          <a:graphicData uri="http://schemas.openxmlformats.org/drawingml/2006/table">
            <a:tbl>
              <a:tblPr firstRow="1" firstCol="1" bandRow="1"/>
              <a:tblGrid>
                <a:gridCol w="16764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tblGrid>
              <a:tr h="234697">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bg1"/>
                          </a:solidFill>
                          <a:effectLst/>
                          <a:latin typeface="+mn-lt"/>
                          <a:ea typeface="+mn-ea"/>
                          <a:cs typeface="+mn-cs"/>
                        </a:rPr>
                        <a:t>Reporting Period: 2024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696466">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74700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100" b="1" i="0" u="none" strike="noStrike" dirty="0">
                          <a:solidFill>
                            <a:schemeClr val="bg1"/>
                          </a:solidFill>
                          <a:effectLst/>
                          <a:latin typeface="+mn-lt"/>
                        </a:rPr>
                        <a:t>11/15/2023 – 12/12/2023</a:t>
                      </a:r>
                      <a:endParaRPr lang="en-US" sz="8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0" i="0" dirty="0">
                          <a:solidFill>
                            <a:srgbClr val="000000"/>
                          </a:solidFill>
                          <a:effectLst/>
                          <a:latin typeface="Arial" panose="020B0604020202020204" pitchFamily="34" charset="0"/>
                        </a:rPr>
                        <a:t>An EPS Meter was incorrectly stopped in the Settlement System requiring a resettlement of multiple Operating Days</a:t>
                      </a:r>
                      <a:r>
                        <a:rPr lang="en-US" sz="1100" dirty="0"/>
                        <a:t>.  </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914400" rtl="0" eaLnBrk="1" fontAlgn="t" latinLnBrk="0" hangingPunct="1">
                        <a:spcBef>
                          <a:spcPts val="0"/>
                        </a:spcBef>
                        <a:spcAft>
                          <a:spcPts val="0"/>
                        </a:spcAft>
                      </a:pPr>
                      <a:br>
                        <a:rPr lang="en-US" sz="1100" b="0" i="0" kern="1200" dirty="0">
                          <a:solidFill>
                            <a:srgbClr val="000000"/>
                          </a:solidFill>
                          <a:effectLst/>
                          <a:latin typeface="Arial" panose="020B0604020202020204" pitchFamily="34" charset="0"/>
                          <a:ea typeface="+mn-ea"/>
                          <a:cs typeface="+mn-cs"/>
                        </a:rPr>
                      </a:b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r>
                        <a:rPr lang="en-US" sz="1100" b="0" i="0" kern="1200" dirty="0">
                          <a:solidFill>
                            <a:srgbClr val="000000"/>
                          </a:solidFill>
                          <a:effectLst/>
                          <a:latin typeface="Arial" panose="020B0604020202020204" pitchFamily="34" charset="0"/>
                          <a:ea typeface="+mn-ea"/>
                          <a:cs typeface="+mn-cs"/>
                        </a:rPr>
                        <a:t>EMREAMT, ESACAMT, LAEMREAMT, LARTRNAMT, RTEIAMT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endParaRPr lang="en-US" sz="800" kern="1200" dirty="0">
                        <a:solidFill>
                          <a:schemeClr val="tx1"/>
                        </a:solidFill>
                        <a:effectLst/>
                        <a:latin typeface="Arial" panose="020B0604020202020204" pitchFamily="34" charset="0"/>
                        <a:ea typeface="Calibri" panose="020F0502020204030204" pitchFamily="34" charset="0"/>
                        <a:cs typeface="+mn-cs"/>
                        <a:hlinkClick r:id="rId3"/>
                      </a:endParaRPr>
                    </a:p>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M-D083024-01</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4"/>
                        </a:rPr>
                        <a:t>M-D083024-02</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5"/>
                        </a:rPr>
                        <a:t>M-D083024-03</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6"/>
                        </a:rPr>
                        <a:t>M-D083024-04</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7"/>
                        </a:rPr>
                        <a:t>M-D083024-05</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8"/>
                        </a:rPr>
                        <a:t>M-D083024-06</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9"/>
                        </a:rPr>
                        <a:t>M-D083024-07</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0"/>
                        </a:rPr>
                        <a:t>M-D083024-08</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1"/>
                        </a:rPr>
                        <a:t>M-D083024-09</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2"/>
                        </a:rPr>
                        <a:t>M-D083024-10</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3"/>
                        </a:rPr>
                        <a:t>M-D083024-11</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4"/>
                        </a:rPr>
                        <a:t>M-D083024-12</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5"/>
                        </a:rPr>
                        <a:t>M-D083024-13</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6"/>
                        </a:rPr>
                        <a:t>M-D083024-14</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7"/>
                        </a:rPr>
                        <a:t>M-D083024-15</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4" name="TextBox 4">
            <a:extLst>
              <a:ext uri="{FF2B5EF4-FFF2-40B4-BE49-F238E27FC236}">
                <a16:creationId xmlns:a16="http://schemas.microsoft.com/office/drawing/2014/main" id="{EBAB549E-B828-452B-99E5-63357B486A21}"/>
              </a:ext>
            </a:extLst>
          </p:cNvPr>
          <p:cNvSpPr txBox="1"/>
          <p:nvPr/>
        </p:nvSpPr>
        <p:spPr>
          <a:xfrm>
            <a:off x="347221" y="5105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6" name="Table 5">
            <a:extLst>
              <a:ext uri="{FF2B5EF4-FFF2-40B4-BE49-F238E27FC236}">
                <a16:creationId xmlns:a16="http://schemas.microsoft.com/office/drawing/2014/main" id="{2485CB81-4D65-45A8-9981-8212DD0A515D}"/>
              </a:ext>
            </a:extLst>
          </p:cNvPr>
          <p:cNvGraphicFramePr>
            <a:graphicFrameLocks noGrp="1"/>
          </p:cNvGraphicFramePr>
          <p:nvPr>
            <p:extLst>
              <p:ext uri="{D42A27DB-BD31-4B8C-83A1-F6EECF244321}">
                <p14:modId xmlns:p14="http://schemas.microsoft.com/office/powerpoint/2010/main" val="2600970809"/>
              </p:ext>
            </p:extLst>
          </p:nvPr>
        </p:nvGraphicFramePr>
        <p:xfrm>
          <a:off x="381000" y="1263140"/>
          <a:ext cx="8153398" cy="3679960"/>
        </p:xfrm>
        <a:graphic>
          <a:graphicData uri="http://schemas.openxmlformats.org/drawingml/2006/table">
            <a:tbl>
              <a:tblPr/>
              <a:tblGrid>
                <a:gridCol w="3164831">
                  <a:extLst>
                    <a:ext uri="{9D8B030D-6E8A-4147-A177-3AD203B41FA5}">
                      <a16:colId xmlns:a16="http://schemas.microsoft.com/office/drawing/2014/main" val="4194005528"/>
                    </a:ext>
                  </a:extLst>
                </a:gridCol>
                <a:gridCol w="772913">
                  <a:extLst>
                    <a:ext uri="{9D8B030D-6E8A-4147-A177-3AD203B41FA5}">
                      <a16:colId xmlns:a16="http://schemas.microsoft.com/office/drawing/2014/main" val="3374483786"/>
                    </a:ext>
                  </a:extLst>
                </a:gridCol>
                <a:gridCol w="772913">
                  <a:extLst>
                    <a:ext uri="{9D8B030D-6E8A-4147-A177-3AD203B41FA5}">
                      <a16:colId xmlns:a16="http://schemas.microsoft.com/office/drawing/2014/main" val="1376381051"/>
                    </a:ext>
                  </a:extLst>
                </a:gridCol>
                <a:gridCol w="772913">
                  <a:extLst>
                    <a:ext uri="{9D8B030D-6E8A-4147-A177-3AD203B41FA5}">
                      <a16:colId xmlns:a16="http://schemas.microsoft.com/office/drawing/2014/main" val="2262106909"/>
                    </a:ext>
                  </a:extLst>
                </a:gridCol>
                <a:gridCol w="772913">
                  <a:extLst>
                    <a:ext uri="{9D8B030D-6E8A-4147-A177-3AD203B41FA5}">
                      <a16:colId xmlns:a16="http://schemas.microsoft.com/office/drawing/2014/main" val="3565700335"/>
                    </a:ext>
                  </a:extLst>
                </a:gridCol>
                <a:gridCol w="1896915">
                  <a:extLst>
                    <a:ext uri="{9D8B030D-6E8A-4147-A177-3AD203B41FA5}">
                      <a16:colId xmlns:a16="http://schemas.microsoft.com/office/drawing/2014/main" val="1420008797"/>
                    </a:ext>
                  </a:extLst>
                </a:gridCol>
              </a:tblGrid>
              <a:tr h="326900">
                <a:tc>
                  <a:txBody>
                    <a:bodyPr/>
                    <a:lstStyle/>
                    <a:p>
                      <a:pPr algn="ctr" rtl="0" fontAlgn="ctr"/>
                      <a:r>
                        <a:rPr lang="en-US" sz="1050" b="0" i="0" u="none" strike="noStrike">
                          <a:solidFill>
                            <a:srgbClr val="000000"/>
                          </a:solidFill>
                          <a:effectLst/>
                          <a:latin typeface="Calibri" panose="020F0502020204030204" pitchFamily="34" charset="0"/>
                        </a:rPr>
                        <a:t>YEAR</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p>
                      <a:pPr algn="ctr" rtl="0" fontAlgn="ctr"/>
                      <a:r>
                        <a:rPr lang="en-US" sz="1050" b="0" i="0" u="none" strike="noStrike" dirty="0">
                          <a:solidFill>
                            <a:srgbClr val="000000"/>
                          </a:solidFill>
                          <a:effectLst/>
                          <a:latin typeface="Calibri" panose="020F0502020204030204" pitchFamily="34" charset="0"/>
                        </a:rPr>
                        <a:t>2024</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rowSpan="2" gridSpan="3">
                  <a:txBody>
                    <a:bodyPr/>
                    <a:lstStyle/>
                    <a:p>
                      <a:pPr algn="ctr" rtl="0" fontAlgn="ctr"/>
                      <a:r>
                        <a:rPr lang="en-US" sz="1050" b="0" i="0" u="none" strike="noStrike" dirty="0">
                          <a:solidFill>
                            <a:srgbClr val="000000"/>
                          </a:solidFill>
                          <a:effectLst/>
                          <a:latin typeface="Calibri" panose="020F0502020204030204" pitchFamily="34" charset="0"/>
                        </a:rPr>
                        <a:t>100% of dispute resolutions were timely.</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903452621"/>
                  </a:ext>
                </a:extLst>
              </a:tr>
              <a:tr h="326900">
                <a:tc>
                  <a:txBody>
                    <a:bodyPr/>
                    <a:lstStyle/>
                    <a:p>
                      <a:pPr algn="ctr" rtl="0" fontAlgn="ctr"/>
                      <a:r>
                        <a:rPr lang="en-US" sz="1050" b="0" i="0" u="none" strike="noStrike">
                          <a:solidFill>
                            <a:srgbClr val="000000"/>
                          </a:solidFill>
                          <a:effectLst/>
                          <a:latin typeface="Calibri" panose="020F0502020204030204" pitchFamily="34" charset="0"/>
                        </a:rPr>
                        <a:t>CALENDAR QUARTER REPORTED</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p>
                      <a:pPr algn="ctr" rtl="0" fontAlgn="ctr"/>
                      <a:r>
                        <a:rPr lang="en-US" sz="1050" b="0" i="0" u="none" strike="noStrike">
                          <a:solidFill>
                            <a:srgbClr val="000000"/>
                          </a:solidFill>
                          <a:effectLst/>
                          <a:latin typeface="Calibri" panose="020F0502020204030204" pitchFamily="34" charset="0"/>
                        </a:rPr>
                        <a:t>Q1-Q3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08219155"/>
                  </a:ext>
                </a:extLst>
              </a:tr>
              <a:tr h="716067">
                <a:tc>
                  <a:txBody>
                    <a:bodyPr/>
                    <a:lstStyle/>
                    <a:p>
                      <a:pPr algn="ctr" rtl="0" fontAlgn="ctr"/>
                      <a:r>
                        <a:rPr lang="en-US" sz="1050" b="0" i="0" u="none" strike="noStrike">
                          <a:solidFill>
                            <a:srgbClr val="000000"/>
                          </a:solidFill>
                          <a:effectLst/>
                          <a:latin typeface="Calibri" panose="020F0502020204030204" pitchFamily="34" charset="0"/>
                        </a:rPr>
                        <a:t>Disputed Charge Sub-Type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Submitted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Resolved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Denied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Granted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Granted with Exceptions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extLst>
                  <a:ext uri="{0D108BD9-81ED-4DB2-BD59-A6C34878D82A}">
                    <a16:rowId xmlns:a16="http://schemas.microsoft.com/office/drawing/2014/main" val="2442354567"/>
                  </a:ext>
                </a:extLst>
              </a:tr>
              <a:tr h="326900">
                <a:tc>
                  <a:txBody>
                    <a:bodyPr/>
                    <a:lstStyle/>
                    <a:p>
                      <a:pPr algn="ctr" rtl="0" fontAlgn="ctr"/>
                      <a:r>
                        <a:rPr lang="en-US" sz="1050" b="0" i="0" u="none" strike="noStrike">
                          <a:solidFill>
                            <a:srgbClr val="000000"/>
                          </a:solidFill>
                          <a:effectLst/>
                          <a:latin typeface="Calibri" panose="020F0502020204030204" pitchFamily="34" charset="0"/>
                        </a:rPr>
                        <a:t>Ancillary Services-RT</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9</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9784272"/>
                  </a:ext>
                </a:extLst>
              </a:tr>
              <a:tr h="326900">
                <a:tc>
                  <a:txBody>
                    <a:bodyPr/>
                    <a:lstStyle/>
                    <a:p>
                      <a:pPr algn="ctr" rtl="0" fontAlgn="ctr"/>
                      <a:r>
                        <a:rPr lang="en-US" sz="1050" b="0" i="0" u="none" strike="noStrike">
                          <a:solidFill>
                            <a:srgbClr val="000000"/>
                          </a:solidFill>
                          <a:effectLst/>
                          <a:latin typeface="Calibri" panose="020F0502020204030204" pitchFamily="34" charset="0"/>
                        </a:rPr>
                        <a:t>Emergency Operations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163009"/>
                  </a:ext>
                </a:extLst>
              </a:tr>
              <a:tr h="326900">
                <a:tc>
                  <a:txBody>
                    <a:bodyPr/>
                    <a:lstStyle/>
                    <a:p>
                      <a:pPr algn="ctr" rtl="0" fontAlgn="ctr"/>
                      <a:r>
                        <a:rPr lang="en-US" sz="1050" b="0" i="0" u="none" strike="noStrike">
                          <a:solidFill>
                            <a:srgbClr val="000000"/>
                          </a:solidFill>
                          <a:effectLst/>
                          <a:latin typeface="Calibri" panose="020F0502020204030204" pitchFamily="34" charset="0"/>
                        </a:rPr>
                        <a:t>Energy-RTM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42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178463"/>
                  </a:ext>
                </a:extLst>
              </a:tr>
              <a:tr h="348693">
                <a:tc>
                  <a:txBody>
                    <a:bodyPr/>
                    <a:lstStyle/>
                    <a:p>
                      <a:pPr algn="ctr" rtl="0" fontAlgn="ctr"/>
                      <a:r>
                        <a:rPr lang="en-US" sz="1050" b="0" i="0" u="none" strike="noStrike" dirty="0">
                          <a:solidFill>
                            <a:srgbClr val="000000"/>
                          </a:solidFill>
                          <a:effectLst/>
                          <a:latin typeface="Calibri" panose="020F0502020204030204" pitchFamily="34" charset="0"/>
                        </a:rPr>
                        <a:t>Firm Fuel Supply Service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4</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1631044"/>
                  </a:ext>
                </a:extLst>
              </a:tr>
              <a:tr h="326900">
                <a:tc>
                  <a:txBody>
                    <a:bodyPr/>
                    <a:lstStyle/>
                    <a:p>
                      <a:pPr algn="ctr" rtl="0" fontAlgn="ctr"/>
                      <a:r>
                        <a:rPr lang="en-US" sz="1050" b="0" i="0" u="none" strike="noStrike">
                          <a:solidFill>
                            <a:srgbClr val="000000"/>
                          </a:solidFill>
                          <a:effectLst/>
                          <a:latin typeface="Calibri" panose="020F0502020204030204" pitchFamily="34" charset="0"/>
                        </a:rPr>
                        <a:t>Base Pt Deviation</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530149"/>
                  </a:ext>
                </a:extLst>
              </a:tr>
              <a:tr h="326900">
                <a:tc>
                  <a:txBody>
                    <a:bodyPr/>
                    <a:lstStyle/>
                    <a:p>
                      <a:pPr algn="ctr" rtl="0" fontAlgn="ctr"/>
                      <a:r>
                        <a:rPr lang="en-US" sz="1050" b="0" i="0" u="none" strike="noStrike">
                          <a:solidFill>
                            <a:srgbClr val="000000"/>
                          </a:solidFill>
                          <a:effectLst/>
                          <a:latin typeface="Calibri" panose="020F0502020204030204" pitchFamily="34" charset="0"/>
                        </a:rPr>
                        <a:t>Reliability Unit Commitment</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343150"/>
                  </a:ext>
                </a:extLst>
              </a:tr>
              <a:tr h="326900">
                <a:tc>
                  <a:txBody>
                    <a:bodyPr/>
                    <a:lstStyle/>
                    <a:p>
                      <a:pPr algn="ctr" rtl="0" fontAlgn="ctr"/>
                      <a:r>
                        <a:rPr lang="en-US" sz="1050" b="0" i="0" u="none" strike="noStrike">
                          <a:solidFill>
                            <a:srgbClr val="000000"/>
                          </a:solidFill>
                          <a:effectLst/>
                          <a:latin typeface="Calibri" panose="020F0502020204030204" pitchFamily="34" charset="0"/>
                        </a:rPr>
                        <a:t>TOTAL</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83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48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31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a:solidFill>
                            <a:srgbClr val="000000"/>
                          </a:solidFill>
                          <a:effectLst/>
                          <a:latin typeface="Calibri" panose="020F0502020204030204" pitchFamily="34" charset="0"/>
                        </a:rPr>
                        <a:t>15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050" b="0" i="0" u="none" strike="noStrike" dirty="0">
                          <a:solidFill>
                            <a:srgbClr val="000000"/>
                          </a:solidFill>
                          <a:effectLst/>
                          <a:latin typeface="Calibri" panose="020F0502020204030204" pitchFamily="34" charset="0"/>
                        </a:rPr>
                        <a:t>2</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0045047"/>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342900" y="4121813"/>
            <a:ext cx="2057400" cy="276999"/>
          </a:xfrm>
          <a:prstGeom prst="rect">
            <a:avLst/>
          </a:prstGeom>
          <a:noFill/>
        </p:spPr>
        <p:txBody>
          <a:bodyPr wrap="square" rtlCol="0">
            <a:spAutoFit/>
          </a:bodyPr>
          <a:lstStyle/>
          <a:p>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342900" y="3529707"/>
            <a:ext cx="8343900" cy="338554"/>
          </a:xfrm>
          <a:prstGeom prst="rect">
            <a:avLst/>
          </a:prstGeom>
          <a:noFill/>
        </p:spPr>
        <p:txBody>
          <a:bodyPr wrap="square" rtlCol="0">
            <a:spAutoFit/>
          </a:bodyPr>
          <a:lstStyle/>
          <a:p>
            <a:r>
              <a:rPr lang="en-US" sz="800" b="1" dirty="0"/>
              <a:t>NOTE: </a:t>
            </a:r>
            <a:r>
              <a:rPr lang="en-US" sz="800" dirty="0"/>
              <a:t>ERS Final settlement OD data is not represented in graph.</a:t>
            </a:r>
          </a:p>
          <a:p>
            <a:r>
              <a:rPr lang="en-US" sz="800" dirty="0"/>
              <a:t> </a:t>
            </a:r>
          </a:p>
        </p:txBody>
      </p:sp>
      <p:graphicFrame>
        <p:nvGraphicFramePr>
          <p:cNvPr id="9" name="Table 8">
            <a:extLst>
              <a:ext uri="{FF2B5EF4-FFF2-40B4-BE49-F238E27FC236}">
                <a16:creationId xmlns:a16="http://schemas.microsoft.com/office/drawing/2014/main" id="{273DA183-5D3F-17BE-F199-C8234540BEA0}"/>
              </a:ext>
            </a:extLst>
          </p:cNvPr>
          <p:cNvGraphicFramePr>
            <a:graphicFrameLocks noGrp="1"/>
          </p:cNvGraphicFramePr>
          <p:nvPr>
            <p:extLst>
              <p:ext uri="{D42A27DB-BD31-4B8C-83A1-F6EECF244321}">
                <p14:modId xmlns:p14="http://schemas.microsoft.com/office/powerpoint/2010/main" val="3309550900"/>
              </p:ext>
            </p:extLst>
          </p:nvPr>
        </p:nvGraphicFramePr>
        <p:xfrm>
          <a:off x="381000" y="4464014"/>
          <a:ext cx="8458200" cy="1066800"/>
        </p:xfrm>
        <a:graphic>
          <a:graphicData uri="http://schemas.openxmlformats.org/drawingml/2006/table">
            <a:tbl>
              <a:tblPr/>
              <a:tblGrid>
                <a:gridCol w="563880">
                  <a:extLst>
                    <a:ext uri="{9D8B030D-6E8A-4147-A177-3AD203B41FA5}">
                      <a16:colId xmlns:a16="http://schemas.microsoft.com/office/drawing/2014/main" val="2056602018"/>
                    </a:ext>
                  </a:extLst>
                </a:gridCol>
                <a:gridCol w="563880">
                  <a:extLst>
                    <a:ext uri="{9D8B030D-6E8A-4147-A177-3AD203B41FA5}">
                      <a16:colId xmlns:a16="http://schemas.microsoft.com/office/drawing/2014/main" val="3015231616"/>
                    </a:ext>
                  </a:extLst>
                </a:gridCol>
                <a:gridCol w="563880">
                  <a:extLst>
                    <a:ext uri="{9D8B030D-6E8A-4147-A177-3AD203B41FA5}">
                      <a16:colId xmlns:a16="http://schemas.microsoft.com/office/drawing/2014/main" val="3506728729"/>
                    </a:ext>
                  </a:extLst>
                </a:gridCol>
                <a:gridCol w="563880">
                  <a:extLst>
                    <a:ext uri="{9D8B030D-6E8A-4147-A177-3AD203B41FA5}">
                      <a16:colId xmlns:a16="http://schemas.microsoft.com/office/drawing/2014/main" val="3520237723"/>
                    </a:ext>
                  </a:extLst>
                </a:gridCol>
                <a:gridCol w="563880">
                  <a:extLst>
                    <a:ext uri="{9D8B030D-6E8A-4147-A177-3AD203B41FA5}">
                      <a16:colId xmlns:a16="http://schemas.microsoft.com/office/drawing/2014/main" val="237370715"/>
                    </a:ext>
                  </a:extLst>
                </a:gridCol>
                <a:gridCol w="563880">
                  <a:extLst>
                    <a:ext uri="{9D8B030D-6E8A-4147-A177-3AD203B41FA5}">
                      <a16:colId xmlns:a16="http://schemas.microsoft.com/office/drawing/2014/main" val="4004544564"/>
                    </a:ext>
                  </a:extLst>
                </a:gridCol>
                <a:gridCol w="563880">
                  <a:extLst>
                    <a:ext uri="{9D8B030D-6E8A-4147-A177-3AD203B41FA5}">
                      <a16:colId xmlns:a16="http://schemas.microsoft.com/office/drawing/2014/main" val="1603302882"/>
                    </a:ext>
                  </a:extLst>
                </a:gridCol>
                <a:gridCol w="563880">
                  <a:extLst>
                    <a:ext uri="{9D8B030D-6E8A-4147-A177-3AD203B41FA5}">
                      <a16:colId xmlns:a16="http://schemas.microsoft.com/office/drawing/2014/main" val="2078392101"/>
                    </a:ext>
                  </a:extLst>
                </a:gridCol>
                <a:gridCol w="563880">
                  <a:extLst>
                    <a:ext uri="{9D8B030D-6E8A-4147-A177-3AD203B41FA5}">
                      <a16:colId xmlns:a16="http://schemas.microsoft.com/office/drawing/2014/main" val="2688320692"/>
                    </a:ext>
                  </a:extLst>
                </a:gridCol>
                <a:gridCol w="563880">
                  <a:extLst>
                    <a:ext uri="{9D8B030D-6E8A-4147-A177-3AD203B41FA5}">
                      <a16:colId xmlns:a16="http://schemas.microsoft.com/office/drawing/2014/main" val="608481097"/>
                    </a:ext>
                  </a:extLst>
                </a:gridCol>
                <a:gridCol w="563880">
                  <a:extLst>
                    <a:ext uri="{9D8B030D-6E8A-4147-A177-3AD203B41FA5}">
                      <a16:colId xmlns:a16="http://schemas.microsoft.com/office/drawing/2014/main" val="708699403"/>
                    </a:ext>
                  </a:extLst>
                </a:gridCol>
                <a:gridCol w="563880">
                  <a:extLst>
                    <a:ext uri="{9D8B030D-6E8A-4147-A177-3AD203B41FA5}">
                      <a16:colId xmlns:a16="http://schemas.microsoft.com/office/drawing/2014/main" val="3665338708"/>
                    </a:ext>
                  </a:extLst>
                </a:gridCol>
                <a:gridCol w="563880">
                  <a:extLst>
                    <a:ext uri="{9D8B030D-6E8A-4147-A177-3AD203B41FA5}">
                      <a16:colId xmlns:a16="http://schemas.microsoft.com/office/drawing/2014/main" val="964065069"/>
                    </a:ext>
                  </a:extLst>
                </a:gridCol>
                <a:gridCol w="563880">
                  <a:extLst>
                    <a:ext uri="{9D8B030D-6E8A-4147-A177-3AD203B41FA5}">
                      <a16:colId xmlns:a16="http://schemas.microsoft.com/office/drawing/2014/main" val="47138700"/>
                    </a:ext>
                  </a:extLst>
                </a:gridCol>
                <a:gridCol w="563880">
                  <a:extLst>
                    <a:ext uri="{9D8B030D-6E8A-4147-A177-3AD203B41FA5}">
                      <a16:colId xmlns:a16="http://schemas.microsoft.com/office/drawing/2014/main" val="3770557174"/>
                    </a:ext>
                  </a:extLst>
                </a:gridCol>
              </a:tblGrid>
              <a:tr h="355600">
                <a:tc>
                  <a:txBody>
                    <a:bodyPr/>
                    <a:lstStyle/>
                    <a:p>
                      <a:pPr algn="ctr" rtl="0" fontAlgn="ctr"/>
                      <a:r>
                        <a:rPr lang="en-US" sz="900" b="0" i="0" u="none" strike="noStrike" dirty="0">
                          <a:solidFill>
                            <a:srgbClr val="000000"/>
                          </a:solidFill>
                          <a:effectLst/>
                          <a:latin typeface="Segoe UI" panose="020B0502040204020203" pitchFamily="34" charset="0"/>
                        </a:rPr>
                        <a:t> </a:t>
                      </a:r>
                    </a:p>
                  </a:txBody>
                  <a:tcPr marL="8215" marR="8215" marT="8215" marB="0" anchor="ctr">
                    <a:lnL>
                      <a:noFill/>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2014</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2024</a:t>
                      </a:r>
                    </a:p>
                  </a:txBody>
                  <a:tcPr marL="8215" marR="8215" marT="8215" marB="0" anchor="ctr">
                    <a:lnL w="6350" cap="flat" cmpd="sng" algn="ctr">
                      <a:solidFill>
                        <a:srgbClr val="FFFFFF"/>
                      </a:solidFill>
                      <a:prstDash val="solid"/>
                      <a:round/>
                      <a:headEnd type="none" w="med" len="med"/>
                      <a:tailEnd type="none" w="med" len="med"/>
                    </a:lnL>
                    <a:lnR>
                      <a:noFill/>
                    </a:lnR>
                    <a:lnT>
                      <a:noFill/>
                    </a:lnT>
                    <a:lnB>
                      <a:noFill/>
                    </a:lnB>
                    <a:solidFill>
                      <a:srgbClr val="AEAAAA"/>
                    </a:solidFill>
                  </a:tcPr>
                </a:tc>
                <a:extLst>
                  <a:ext uri="{0D108BD9-81ED-4DB2-BD59-A6C34878D82A}">
                    <a16:rowId xmlns:a16="http://schemas.microsoft.com/office/drawing/2014/main" val="525003922"/>
                  </a:ext>
                </a:extLst>
              </a:tr>
              <a:tr h="355600">
                <a:tc>
                  <a:txBody>
                    <a:bodyPr/>
                    <a:lstStyle/>
                    <a:p>
                      <a:pPr algn="ctr" rtl="0" fontAlgn="ctr"/>
                      <a:r>
                        <a:rPr lang="en-US" sz="900" b="0" i="0" u="none" strike="noStrike">
                          <a:solidFill>
                            <a:srgbClr val="000000"/>
                          </a:solidFill>
                          <a:effectLst/>
                          <a:latin typeface="Segoe UI" panose="020B0502040204020203" pitchFamily="34" charset="0"/>
                        </a:rPr>
                        <a:t>FINAL</a:t>
                      </a:r>
                    </a:p>
                  </a:txBody>
                  <a:tcPr marL="8215" marR="8215" marT="821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3.49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2.66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3.53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3.36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2.42</a:t>
                      </a:r>
                    </a:p>
                  </a:txBody>
                  <a:tcPr marL="8215" marR="8215" marT="821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0364588"/>
                  </a:ext>
                </a:extLst>
              </a:tr>
              <a:tr h="355600">
                <a:tc>
                  <a:txBody>
                    <a:bodyPr/>
                    <a:lstStyle/>
                    <a:p>
                      <a:pPr algn="ctr" rtl="0" fontAlgn="ctr"/>
                      <a:r>
                        <a:rPr lang="en-US" sz="900" b="0" i="0" u="none" strike="noStrike">
                          <a:solidFill>
                            <a:srgbClr val="000000"/>
                          </a:solidFill>
                          <a:effectLst/>
                          <a:latin typeface="Segoe UI" panose="020B0502040204020203" pitchFamily="34" charset="0"/>
                        </a:rPr>
                        <a:t>TRUEUP</a:t>
                      </a:r>
                    </a:p>
                  </a:txBody>
                  <a:tcPr marL="8215" marR="8215" marT="821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0.43</a:t>
                      </a:r>
                    </a:p>
                  </a:txBody>
                  <a:tcPr marL="8215" marR="8215" marT="821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653618833"/>
                  </a:ext>
                </a:extLst>
              </a:tr>
            </a:tbl>
          </a:graphicData>
        </a:graphic>
      </p:graphicFrame>
      <p:pic>
        <p:nvPicPr>
          <p:cNvPr id="11" name="Content Placeholder 5">
            <a:extLst>
              <a:ext uri="{FF2B5EF4-FFF2-40B4-BE49-F238E27FC236}">
                <a16:creationId xmlns:a16="http://schemas.microsoft.com/office/drawing/2014/main" id="{E151C4FD-E3B3-9493-2476-76594118DE7F}"/>
              </a:ext>
            </a:extLst>
          </p:cNvPr>
          <p:cNvPicPr>
            <a:picLocks/>
          </p:cNvPicPr>
          <p:nvPr/>
        </p:nvPicPr>
        <p:blipFill>
          <a:blip r:embed="rId3" cstate="print"/>
          <a:stretch>
            <a:fillRect/>
          </a:stretch>
        </p:blipFill>
        <p:spPr>
          <a:xfrm>
            <a:off x="91440" y="868680"/>
            <a:ext cx="8976360" cy="2712720"/>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a:extLst>
              <a:ext uri="{FF2B5EF4-FFF2-40B4-BE49-F238E27FC236}">
                <a16:creationId xmlns:a16="http://schemas.microsoft.com/office/drawing/2014/main" id="{AB8A51A4-3CCA-D0DD-69D0-6AFEF1E7AF84}"/>
              </a:ext>
            </a:extLst>
          </p:cNvPr>
          <p:cNvPicPr>
            <a:picLocks/>
          </p:cNvPicPr>
          <p:nvPr/>
        </p:nvPicPr>
        <p:blipFill>
          <a:blip r:embed="rId3" cstate="print"/>
          <a:stretch>
            <a:fillRect/>
          </a:stretch>
        </p:blipFill>
        <p:spPr>
          <a:xfrm>
            <a:off x="512064" y="813816"/>
            <a:ext cx="3931920" cy="2724912"/>
          </a:xfrm>
          <a:prstGeom prst="rect">
            <a:avLst/>
          </a:prstGeom>
        </p:spPr>
      </p:pic>
      <p:pic>
        <p:nvPicPr>
          <p:cNvPr id="5" name="Content Placeholder 4">
            <a:extLst>
              <a:ext uri="{FF2B5EF4-FFF2-40B4-BE49-F238E27FC236}">
                <a16:creationId xmlns:a16="http://schemas.microsoft.com/office/drawing/2014/main" id="{4D77835E-8B58-15AC-926F-70743CD6DE97}"/>
              </a:ext>
            </a:extLst>
          </p:cNvPr>
          <p:cNvPicPr>
            <a:picLocks/>
          </p:cNvPicPr>
          <p:nvPr/>
        </p:nvPicPr>
        <p:blipFill>
          <a:blip r:embed="rId4" cstate="print"/>
          <a:stretch>
            <a:fillRect/>
          </a:stretch>
        </p:blipFill>
        <p:spPr>
          <a:xfrm>
            <a:off x="4608576" y="813816"/>
            <a:ext cx="3931920" cy="2724912"/>
          </a:xfrm>
          <a:prstGeom prst="rect">
            <a:avLst/>
          </a:prstGeom>
        </p:spPr>
      </p:pic>
      <p:pic>
        <p:nvPicPr>
          <p:cNvPr id="6" name="Content Placeholder 5">
            <a:extLst>
              <a:ext uri="{FF2B5EF4-FFF2-40B4-BE49-F238E27FC236}">
                <a16:creationId xmlns:a16="http://schemas.microsoft.com/office/drawing/2014/main" id="{5281748E-050E-D708-E567-A5F026AD8910}"/>
              </a:ext>
            </a:extLst>
          </p:cNvPr>
          <p:cNvPicPr>
            <a:picLocks/>
          </p:cNvPicPr>
          <p:nvPr/>
        </p:nvPicPr>
        <p:blipFill>
          <a:blip r:embed="rId5" cstate="print"/>
          <a:stretch>
            <a:fillRect/>
          </a:stretch>
        </p:blipFill>
        <p:spPr>
          <a:xfrm>
            <a:off x="512064" y="3456432"/>
            <a:ext cx="3931920" cy="2724912"/>
          </a:xfrm>
          <a:prstGeom prst="rect">
            <a:avLst/>
          </a:prstGeom>
        </p:spPr>
      </p:pic>
      <p:pic>
        <p:nvPicPr>
          <p:cNvPr id="7" name="Content Placeholder 6">
            <a:extLst>
              <a:ext uri="{FF2B5EF4-FFF2-40B4-BE49-F238E27FC236}">
                <a16:creationId xmlns:a16="http://schemas.microsoft.com/office/drawing/2014/main" id="{3A6B9480-897B-4717-67C4-E7F694C88668}"/>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a:extLst>
              <a:ext uri="{FF2B5EF4-FFF2-40B4-BE49-F238E27FC236}">
                <a16:creationId xmlns:a16="http://schemas.microsoft.com/office/drawing/2014/main" id="{66806912-D2DA-B6D1-0678-1C8EC61F989A}"/>
              </a:ext>
            </a:extLst>
          </p:cNvPr>
          <p:cNvPicPr>
            <a:picLocks/>
          </p:cNvPicPr>
          <p:nvPr/>
        </p:nvPicPr>
        <p:blipFill>
          <a:blip r:embed="rId3" cstate="print"/>
          <a:stretch>
            <a:fillRect/>
          </a:stretch>
        </p:blipFill>
        <p:spPr>
          <a:xfrm>
            <a:off x="512064" y="813816"/>
            <a:ext cx="3931920" cy="2724912"/>
          </a:xfrm>
          <a:prstGeom prst="rect">
            <a:avLst/>
          </a:prstGeom>
        </p:spPr>
      </p:pic>
      <p:pic>
        <p:nvPicPr>
          <p:cNvPr id="5" name="Content Placeholder 4">
            <a:extLst>
              <a:ext uri="{FF2B5EF4-FFF2-40B4-BE49-F238E27FC236}">
                <a16:creationId xmlns:a16="http://schemas.microsoft.com/office/drawing/2014/main" id="{ED8EB527-AB9F-7033-F85E-5360C7D8894B}"/>
              </a:ext>
            </a:extLst>
          </p:cNvPr>
          <p:cNvPicPr>
            <a:picLocks/>
          </p:cNvPicPr>
          <p:nvPr/>
        </p:nvPicPr>
        <p:blipFill>
          <a:blip r:embed="rId4" cstate="print"/>
          <a:stretch>
            <a:fillRect/>
          </a:stretch>
        </p:blipFill>
        <p:spPr>
          <a:xfrm>
            <a:off x="4608576" y="813816"/>
            <a:ext cx="3931920" cy="2724912"/>
          </a:xfrm>
          <a:prstGeom prst="rect">
            <a:avLst/>
          </a:prstGeom>
        </p:spPr>
      </p:pic>
      <p:pic>
        <p:nvPicPr>
          <p:cNvPr id="6" name="Content Placeholder 5">
            <a:extLst>
              <a:ext uri="{FF2B5EF4-FFF2-40B4-BE49-F238E27FC236}">
                <a16:creationId xmlns:a16="http://schemas.microsoft.com/office/drawing/2014/main" id="{7FF9B710-0058-82C4-CB5C-5F586997E5E0}"/>
              </a:ext>
            </a:extLst>
          </p:cNvPr>
          <p:cNvPicPr>
            <a:picLocks/>
          </p:cNvPicPr>
          <p:nvPr/>
        </p:nvPicPr>
        <p:blipFill>
          <a:blip r:embed="rId5" cstate="print"/>
          <a:stretch>
            <a:fillRect/>
          </a:stretch>
        </p:blipFill>
        <p:spPr>
          <a:xfrm>
            <a:off x="512064" y="3456432"/>
            <a:ext cx="3931920" cy="2724912"/>
          </a:xfrm>
          <a:prstGeom prst="rect">
            <a:avLst/>
          </a:prstGeom>
        </p:spPr>
      </p:pic>
      <p:pic>
        <p:nvPicPr>
          <p:cNvPr id="7" name="Content Placeholder 6">
            <a:extLst>
              <a:ext uri="{FF2B5EF4-FFF2-40B4-BE49-F238E27FC236}">
                <a16:creationId xmlns:a16="http://schemas.microsoft.com/office/drawing/2014/main" id="{7A4754B1-B2DD-C0F7-A0DF-C811B7F34E6F}"/>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4" name="Chart 3">
            <a:extLst>
              <a:ext uri="{FF2B5EF4-FFF2-40B4-BE49-F238E27FC236}">
                <a16:creationId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3192806487"/>
              </p:ext>
            </p:extLst>
          </p:nvPr>
        </p:nvGraphicFramePr>
        <p:xfrm>
          <a:off x="425450" y="815182"/>
          <a:ext cx="82931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6" name="Chart 5">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2603205760"/>
              </p:ext>
            </p:extLst>
          </p:nvPr>
        </p:nvGraphicFramePr>
        <p:xfrm>
          <a:off x="381000" y="815182"/>
          <a:ext cx="8458200" cy="5581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3457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2711</TotalTime>
  <Words>2149</Words>
  <Application>Microsoft Office PowerPoint</Application>
  <PresentationFormat>On-screen Show (4:3)</PresentationFormat>
  <Paragraphs>986</Paragraphs>
  <Slides>12</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Segoe UI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Luu, Judy</cp:lastModifiedBy>
  <cp:revision>128</cp:revision>
  <cp:lastPrinted>2016-01-21T20:53:15Z</cp:lastPrinted>
  <dcterms:created xsi:type="dcterms:W3CDTF">2016-01-21T15:20:31Z</dcterms:created>
  <dcterms:modified xsi:type="dcterms:W3CDTF">2024-10-18T15:17:43Z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