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705" r:id="rId10"/>
    <p:sldId id="706" r:id="rId11"/>
    <p:sldId id="356" r:id="rId12"/>
    <p:sldId id="294" r:id="rId13"/>
    <p:sldId id="267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FC5C8-8DDF-44B8-A326-0DADA7B5FA06}" v="85" dt="2024-10-15T20:05:20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29" d="100"/>
          <a:sy n="129" d="100"/>
        </p:scale>
        <p:origin x="132" y="1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BD7FC5C8-8DDF-44B8-A326-0DADA7B5FA06}"/>
    <pc:docChg chg="undo custSel addSld delSld modSld modMainMaster">
      <pc:chgData name="Anderson, Troy" userId="04de3903-03dd-44db-8353-3f14e4dd6886" providerId="ADAL" clId="{BD7FC5C8-8DDF-44B8-A326-0DADA7B5FA06}" dt="2024-10-15T20:08:12.710" v="3176" actId="1036"/>
      <pc:docMkLst>
        <pc:docMk/>
      </pc:docMkLst>
      <pc:sldChg chg="modSp mod">
        <pc:chgData name="Anderson, Troy" userId="04de3903-03dd-44db-8353-3f14e4dd6886" providerId="ADAL" clId="{BD7FC5C8-8DDF-44B8-A326-0DADA7B5FA06}" dt="2024-10-14T15:25:25.798" v="2696" actId="20577"/>
        <pc:sldMkLst>
          <pc:docMk/>
          <pc:sldMk cId="530499478" sldId="258"/>
        </pc:sldMkLst>
        <pc:spChg chg="mod">
          <ac:chgData name="Anderson, Troy" userId="04de3903-03dd-44db-8353-3f14e4dd6886" providerId="ADAL" clId="{BD7FC5C8-8DDF-44B8-A326-0DADA7B5FA06}" dt="2024-10-14T15:25:25.798" v="2696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BD7FC5C8-8DDF-44B8-A326-0DADA7B5FA06}" dt="2024-09-12T19:23:55.237" v="10" actId="20577"/>
        <pc:sldMkLst>
          <pc:docMk/>
          <pc:sldMk cId="730603795" sldId="260"/>
        </pc:sldMkLst>
        <pc:spChg chg="mod">
          <ac:chgData name="Anderson, Troy" userId="04de3903-03dd-44db-8353-3f14e4dd6886" providerId="ADAL" clId="{BD7FC5C8-8DDF-44B8-A326-0DADA7B5FA06}" dt="2024-09-12T19:23:55.237" v="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BD7FC5C8-8DDF-44B8-A326-0DADA7B5FA06}" dt="2024-09-23T18:57:57.369" v="525" actId="1076"/>
        <pc:sldMkLst>
          <pc:docMk/>
          <pc:sldMk cId="3190927396" sldId="267"/>
        </pc:sldMkLst>
        <pc:spChg chg="mod">
          <ac:chgData name="Anderson, Troy" userId="04de3903-03dd-44db-8353-3f14e4dd6886" providerId="ADAL" clId="{BD7FC5C8-8DDF-44B8-A326-0DADA7B5FA06}" dt="2024-09-12T20:18:40.345" v="244" actId="20577"/>
          <ac:spMkLst>
            <pc:docMk/>
            <pc:sldMk cId="3190927396" sldId="267"/>
            <ac:spMk id="6" creationId="{9C7C0899-E457-4E0E-9843-38E0B3739B05}"/>
          </ac:spMkLst>
        </pc:spChg>
        <pc:picChg chg="add mod">
          <ac:chgData name="Anderson, Troy" userId="04de3903-03dd-44db-8353-3f14e4dd6886" providerId="ADAL" clId="{BD7FC5C8-8DDF-44B8-A326-0DADA7B5FA06}" dt="2024-09-23T18:57:57.369" v="525" actId="1076"/>
          <ac:picMkLst>
            <pc:docMk/>
            <pc:sldMk cId="3190927396" sldId="267"/>
            <ac:picMk id="5" creationId="{D0BF584F-D6EC-A487-1991-84D055E7B471}"/>
          </ac:picMkLst>
        </pc:picChg>
        <pc:picChg chg="del">
          <ac:chgData name="Anderson, Troy" userId="04de3903-03dd-44db-8353-3f14e4dd6886" providerId="ADAL" clId="{BD7FC5C8-8DDF-44B8-A326-0DADA7B5FA06}" dt="2024-09-12T19:25:08.187" v="32" actId="478"/>
          <ac:picMkLst>
            <pc:docMk/>
            <pc:sldMk cId="3190927396" sldId="267"/>
            <ac:picMk id="8" creationId="{63774230-767A-FC87-1214-4A057F0D6CB5}"/>
          </ac:picMkLst>
        </pc:picChg>
      </pc:sldChg>
      <pc:sldChg chg="modSp mod">
        <pc:chgData name="Anderson, Troy" userId="04de3903-03dd-44db-8353-3f14e4dd6886" providerId="ADAL" clId="{BD7FC5C8-8DDF-44B8-A326-0DADA7B5FA06}" dt="2024-10-15T14:09:50.591" v="3016" actId="404"/>
        <pc:sldMkLst>
          <pc:docMk/>
          <pc:sldMk cId="135025254" sldId="294"/>
        </pc:sldMkLst>
        <pc:spChg chg="mod">
          <ac:chgData name="Anderson, Troy" userId="04de3903-03dd-44db-8353-3f14e4dd6886" providerId="ADAL" clId="{BD7FC5C8-8DDF-44B8-A326-0DADA7B5FA06}" dt="2024-10-15T10:49:11.670" v="2849" actId="6549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BD7FC5C8-8DDF-44B8-A326-0DADA7B5FA06}" dt="2024-10-15T14:09:50.591" v="3016" actId="404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addSp delSp modSp mod">
        <pc:chgData name="Anderson, Troy" userId="04de3903-03dd-44db-8353-3f14e4dd6886" providerId="ADAL" clId="{BD7FC5C8-8DDF-44B8-A326-0DADA7B5FA06}" dt="2024-10-11T17:55:55.427" v="1582" actId="1036"/>
        <pc:sldMkLst>
          <pc:docMk/>
          <pc:sldMk cId="4064255820" sldId="318"/>
        </pc:sldMkLst>
        <pc:spChg chg="mod">
          <ac:chgData name="Anderson, Troy" userId="04de3903-03dd-44db-8353-3f14e4dd6886" providerId="ADAL" clId="{BD7FC5C8-8DDF-44B8-A326-0DADA7B5FA06}" dt="2024-10-11T17:55:55.427" v="1582" actId="1036"/>
          <ac:spMkLst>
            <pc:docMk/>
            <pc:sldMk cId="4064255820" sldId="318"/>
            <ac:spMk id="3" creationId="{00000000-0000-0000-0000-000000000000}"/>
          </ac:spMkLst>
        </pc:spChg>
        <pc:spChg chg="add del mod">
          <ac:chgData name="Anderson, Troy" userId="04de3903-03dd-44db-8353-3f14e4dd6886" providerId="ADAL" clId="{BD7FC5C8-8DDF-44B8-A326-0DADA7B5FA06}" dt="2024-10-11T16:56:29.316" v="1018" actId="478"/>
          <ac:spMkLst>
            <pc:docMk/>
            <pc:sldMk cId="4064255820" sldId="318"/>
            <ac:spMk id="4" creationId="{B0647183-AF37-0E41-B47A-0FEDF77071CB}"/>
          </ac:spMkLst>
        </pc:spChg>
        <pc:spChg chg="add del mod">
          <ac:chgData name="Anderson, Troy" userId="04de3903-03dd-44db-8353-3f14e4dd6886" providerId="ADAL" clId="{BD7FC5C8-8DDF-44B8-A326-0DADA7B5FA06}" dt="2024-10-11T16:54:35.696" v="976" actId="478"/>
          <ac:spMkLst>
            <pc:docMk/>
            <pc:sldMk cId="4064255820" sldId="318"/>
            <ac:spMk id="5" creationId="{656CE395-9E6B-855C-00CD-73D49C84E26F}"/>
          </ac:spMkLst>
        </pc:spChg>
      </pc:sldChg>
      <pc:sldChg chg="addSp delSp modSp add mod">
        <pc:chgData name="Anderson, Troy" userId="04de3903-03dd-44db-8353-3f14e4dd6886" providerId="ADAL" clId="{BD7FC5C8-8DDF-44B8-A326-0DADA7B5FA06}" dt="2024-10-15T10:52:40.738" v="2948" actId="207"/>
        <pc:sldMkLst>
          <pc:docMk/>
          <pc:sldMk cId="2944727326" sldId="356"/>
        </pc:sldMkLst>
        <pc:spChg chg="mod">
          <ac:chgData name="Anderson, Troy" userId="04de3903-03dd-44db-8353-3f14e4dd6886" providerId="ADAL" clId="{BD7FC5C8-8DDF-44B8-A326-0DADA7B5FA06}" dt="2024-10-14T15:25:16.289" v="2686" actId="20577"/>
          <ac:spMkLst>
            <pc:docMk/>
            <pc:sldMk cId="2944727326" sldId="356"/>
            <ac:spMk id="2" creationId="{00000000-0000-0000-0000-000000000000}"/>
          </ac:spMkLst>
        </pc:spChg>
        <pc:spChg chg="add del mod">
          <ac:chgData name="Anderson, Troy" userId="04de3903-03dd-44db-8353-3f14e4dd6886" providerId="ADAL" clId="{BD7FC5C8-8DDF-44B8-A326-0DADA7B5FA06}" dt="2024-10-14T16:12:31.950" v="2779" actId="478"/>
          <ac:spMkLst>
            <pc:docMk/>
            <pc:sldMk cId="2944727326" sldId="356"/>
            <ac:spMk id="5" creationId="{5FDFA8B3-69E5-7B4B-58F8-9F6F65F71CD4}"/>
          </ac:spMkLst>
        </pc:spChg>
        <pc:spChg chg="del">
          <ac:chgData name="Anderson, Troy" userId="04de3903-03dd-44db-8353-3f14e4dd6886" providerId="ADAL" clId="{BD7FC5C8-8DDF-44B8-A326-0DADA7B5FA06}" dt="2024-10-11T21:04:31.026" v="2292" actId="478"/>
          <ac:spMkLst>
            <pc:docMk/>
            <pc:sldMk cId="2944727326" sldId="356"/>
            <ac:spMk id="6" creationId="{07D12ECD-0303-4E19-9FF9-0FD6F77D1EE6}"/>
          </ac:spMkLst>
        </pc:spChg>
        <pc:graphicFrameChg chg="mod modGraphic">
          <ac:chgData name="Anderson, Troy" userId="04de3903-03dd-44db-8353-3f14e4dd6886" providerId="ADAL" clId="{BD7FC5C8-8DDF-44B8-A326-0DADA7B5FA06}" dt="2024-10-15T10:52:40.738" v="2948" actId="20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del">
        <pc:chgData name="Anderson, Troy" userId="04de3903-03dd-44db-8353-3f14e4dd6886" providerId="ADAL" clId="{BD7FC5C8-8DDF-44B8-A326-0DADA7B5FA06}" dt="2024-10-11T17:57:26.123" v="1627" actId="47"/>
        <pc:sldMkLst>
          <pc:docMk/>
          <pc:sldMk cId="3252972128" sldId="372"/>
        </pc:sldMkLst>
      </pc:sldChg>
      <pc:sldChg chg="del">
        <pc:chgData name="Anderson, Troy" userId="04de3903-03dd-44db-8353-3f14e4dd6886" providerId="ADAL" clId="{BD7FC5C8-8DDF-44B8-A326-0DADA7B5FA06}" dt="2024-10-11T17:57:25.512" v="1626" actId="47"/>
        <pc:sldMkLst>
          <pc:docMk/>
          <pc:sldMk cId="2934393613" sldId="384"/>
        </pc:sldMkLst>
      </pc:sldChg>
      <pc:sldChg chg="del">
        <pc:chgData name="Anderson, Troy" userId="04de3903-03dd-44db-8353-3f14e4dd6886" providerId="ADAL" clId="{BD7FC5C8-8DDF-44B8-A326-0DADA7B5FA06}" dt="2024-10-11T17:57:24.128" v="1625" actId="47"/>
        <pc:sldMkLst>
          <pc:docMk/>
          <pc:sldMk cId="1312423084" sldId="385"/>
        </pc:sldMkLst>
      </pc:sldChg>
      <pc:sldChg chg="addSp delSp modSp mod">
        <pc:chgData name="Anderson, Troy" userId="04de3903-03dd-44db-8353-3f14e4dd6886" providerId="ADAL" clId="{BD7FC5C8-8DDF-44B8-A326-0DADA7B5FA06}" dt="2024-10-14T14:47:36.700" v="2668" actId="403"/>
        <pc:sldMkLst>
          <pc:docMk/>
          <pc:sldMk cId="2555911169" sldId="705"/>
        </pc:sldMkLst>
        <pc:spChg chg="mod">
          <ac:chgData name="Anderson, Troy" userId="04de3903-03dd-44db-8353-3f14e4dd6886" providerId="ADAL" clId="{BD7FC5C8-8DDF-44B8-A326-0DADA7B5FA06}" dt="2024-10-14T14:47:36.700" v="2668" actId="403"/>
          <ac:spMkLst>
            <pc:docMk/>
            <pc:sldMk cId="2555911169" sldId="705"/>
            <ac:spMk id="5" creationId="{B6C1BCB5-735E-26D9-5347-76174AA743C5}"/>
          </ac:spMkLst>
        </pc:spChg>
        <pc:spChg chg="del">
          <ac:chgData name="Anderson, Troy" userId="04de3903-03dd-44db-8353-3f14e4dd6886" providerId="ADAL" clId="{BD7FC5C8-8DDF-44B8-A326-0DADA7B5FA06}" dt="2024-10-11T17:16:52.427" v="1257" actId="478"/>
          <ac:spMkLst>
            <pc:docMk/>
            <pc:sldMk cId="2555911169" sldId="705"/>
            <ac:spMk id="12" creationId="{B55C91AD-E3F4-0703-F1EA-0E27F21FD4B3}"/>
          </ac:spMkLst>
        </pc:spChg>
        <pc:spChg chg="mod">
          <ac:chgData name="Anderson, Troy" userId="04de3903-03dd-44db-8353-3f14e4dd6886" providerId="ADAL" clId="{BD7FC5C8-8DDF-44B8-A326-0DADA7B5FA06}" dt="2024-09-12T20:41:27.721" v="255" actId="14100"/>
          <ac:spMkLst>
            <pc:docMk/>
            <pc:sldMk cId="2555911169" sldId="705"/>
            <ac:spMk id="14" creationId="{411BFA5E-20DE-08A8-EF6F-B93A720A0EB6}"/>
          </ac:spMkLst>
        </pc:spChg>
        <pc:spChg chg="mod">
          <ac:chgData name="Anderson, Troy" userId="04de3903-03dd-44db-8353-3f14e4dd6886" providerId="ADAL" clId="{BD7FC5C8-8DDF-44B8-A326-0DADA7B5FA06}" dt="2024-10-11T21:03:00.936" v="2255" actId="20577"/>
          <ac:spMkLst>
            <pc:docMk/>
            <pc:sldMk cId="2555911169" sldId="705"/>
            <ac:spMk id="15" creationId="{2F505729-56C5-4A43-A94F-AE7E7CB669A8}"/>
          </ac:spMkLst>
        </pc:spChg>
        <pc:spChg chg="mod">
          <ac:chgData name="Anderson, Troy" userId="04de3903-03dd-44db-8353-3f14e4dd6886" providerId="ADAL" clId="{BD7FC5C8-8DDF-44B8-A326-0DADA7B5FA06}" dt="2024-09-12T19:24:44.223" v="26" actId="207"/>
          <ac:spMkLst>
            <pc:docMk/>
            <pc:sldMk cId="2555911169" sldId="705"/>
            <ac:spMk id="17" creationId="{E99A7FD0-93C4-317A-1D17-9AD9C2987E9E}"/>
          </ac:spMkLst>
        </pc:spChg>
        <pc:spChg chg="mod">
          <ac:chgData name="Anderson, Troy" userId="04de3903-03dd-44db-8353-3f14e4dd6886" providerId="ADAL" clId="{BD7FC5C8-8DDF-44B8-A326-0DADA7B5FA06}" dt="2024-09-12T19:25:00.533" v="31" actId="1076"/>
          <ac:spMkLst>
            <pc:docMk/>
            <pc:sldMk cId="2555911169" sldId="705"/>
            <ac:spMk id="18" creationId="{4C08614E-A1B2-7A98-32B7-0DCFE05CBAAC}"/>
          </ac:spMkLst>
        </pc:spChg>
        <pc:spChg chg="mod">
          <ac:chgData name="Anderson, Troy" userId="04de3903-03dd-44db-8353-3f14e4dd6886" providerId="ADAL" clId="{BD7FC5C8-8DDF-44B8-A326-0DADA7B5FA06}" dt="2024-09-12T20:17:17.348" v="228" actId="207"/>
          <ac:spMkLst>
            <pc:docMk/>
            <pc:sldMk cId="2555911169" sldId="705"/>
            <ac:spMk id="22" creationId="{DEEC5BC8-C281-5AF8-1265-E0AE6ED22454}"/>
          </ac:spMkLst>
        </pc:spChg>
        <pc:spChg chg="mod">
          <ac:chgData name="Anderson, Troy" userId="04de3903-03dd-44db-8353-3f14e4dd6886" providerId="ADAL" clId="{BD7FC5C8-8DDF-44B8-A326-0DADA7B5FA06}" dt="2024-10-11T17:16:38.869" v="1254" actId="1036"/>
          <ac:spMkLst>
            <pc:docMk/>
            <pc:sldMk cId="2555911169" sldId="705"/>
            <ac:spMk id="31" creationId="{2831E5E0-69CC-424D-938A-9F2779FEA613}"/>
          </ac:spMkLst>
        </pc:spChg>
        <pc:spChg chg="mod">
          <ac:chgData name="Anderson, Troy" userId="04de3903-03dd-44db-8353-3f14e4dd6886" providerId="ADAL" clId="{BD7FC5C8-8DDF-44B8-A326-0DADA7B5FA06}" dt="2024-09-12T20:17:22.701" v="229" actId="207"/>
          <ac:spMkLst>
            <pc:docMk/>
            <pc:sldMk cId="2555911169" sldId="705"/>
            <ac:spMk id="39" creationId="{33E8C581-A2AF-DD80-EDCF-73C73FAD61C3}"/>
          </ac:spMkLst>
        </pc:spChg>
        <pc:spChg chg="mod">
          <ac:chgData name="Anderson, Troy" userId="04de3903-03dd-44db-8353-3f14e4dd6886" providerId="ADAL" clId="{BD7FC5C8-8DDF-44B8-A326-0DADA7B5FA06}" dt="2024-09-15T02:18:00.049" v="370" actId="1035"/>
          <ac:spMkLst>
            <pc:docMk/>
            <pc:sldMk cId="2555911169" sldId="705"/>
            <ac:spMk id="40" creationId="{ECA62B58-E084-C2B4-8FAC-AB516BA7D162}"/>
          </ac:spMkLst>
        </pc:spChg>
        <pc:spChg chg="add mod">
          <ac:chgData name="Anderson, Troy" userId="04de3903-03dd-44db-8353-3f14e4dd6886" providerId="ADAL" clId="{BD7FC5C8-8DDF-44B8-A326-0DADA7B5FA06}" dt="2024-10-02T14:40:52.764" v="562" actId="1036"/>
          <ac:spMkLst>
            <pc:docMk/>
            <pc:sldMk cId="2555911169" sldId="705"/>
            <ac:spMk id="41" creationId="{ECAE71A6-6512-4BDA-BEA6-FF456F05BFEB}"/>
          </ac:spMkLst>
        </pc:spChg>
        <pc:spChg chg="add mod">
          <ac:chgData name="Anderson, Troy" userId="04de3903-03dd-44db-8353-3f14e4dd6886" providerId="ADAL" clId="{BD7FC5C8-8DDF-44B8-A326-0DADA7B5FA06}" dt="2024-10-11T17:18:01.096" v="1298" actId="1035"/>
          <ac:spMkLst>
            <pc:docMk/>
            <pc:sldMk cId="2555911169" sldId="705"/>
            <ac:spMk id="42" creationId="{57DA868B-78AD-0B6B-396C-B4C60A10D956}"/>
          </ac:spMkLst>
        </pc:spChg>
        <pc:spChg chg="add mod">
          <ac:chgData name="Anderson, Troy" userId="04de3903-03dd-44db-8353-3f14e4dd6886" providerId="ADAL" clId="{BD7FC5C8-8DDF-44B8-A326-0DADA7B5FA06}" dt="2024-10-11T17:18:07.515" v="1300" actId="1076"/>
          <ac:spMkLst>
            <pc:docMk/>
            <pc:sldMk cId="2555911169" sldId="705"/>
            <ac:spMk id="45" creationId="{6AAF8AA6-BC69-3B66-C20D-90AC16654188}"/>
          </ac:spMkLst>
        </pc:spChg>
        <pc:spChg chg="add mod">
          <ac:chgData name="Anderson, Troy" userId="04de3903-03dd-44db-8353-3f14e4dd6886" providerId="ADAL" clId="{BD7FC5C8-8DDF-44B8-A326-0DADA7B5FA06}" dt="2024-10-11T18:04:19.373" v="1718" actId="1035"/>
          <ac:spMkLst>
            <pc:docMk/>
            <pc:sldMk cId="2555911169" sldId="705"/>
            <ac:spMk id="46" creationId="{10DCC14A-BC41-DD4A-FC79-612C71C928CD}"/>
          </ac:spMkLst>
        </pc:spChg>
        <pc:spChg chg="del">
          <ac:chgData name="Anderson, Troy" userId="04de3903-03dd-44db-8353-3f14e4dd6886" providerId="ADAL" clId="{BD7FC5C8-8DDF-44B8-A326-0DADA7B5FA06}" dt="2024-10-02T14:40:20.949" v="551" actId="478"/>
          <ac:spMkLst>
            <pc:docMk/>
            <pc:sldMk cId="2555911169" sldId="705"/>
            <ac:spMk id="46" creationId="{67EBD515-1252-A778-CF47-60E8E1D2B979}"/>
          </ac:spMkLst>
        </pc:spChg>
        <pc:spChg chg="add mod">
          <ac:chgData name="Anderson, Troy" userId="04de3903-03dd-44db-8353-3f14e4dd6886" providerId="ADAL" clId="{BD7FC5C8-8DDF-44B8-A326-0DADA7B5FA06}" dt="2024-10-14T14:46:51.724" v="2652" actId="1076"/>
          <ac:spMkLst>
            <pc:docMk/>
            <pc:sldMk cId="2555911169" sldId="705"/>
            <ac:spMk id="48" creationId="{C81B08E2-611C-04EC-86EC-1CDBAAB8D175}"/>
          </ac:spMkLst>
        </pc:spChg>
        <pc:graphicFrameChg chg="modGraphic">
          <ac:chgData name="Anderson, Troy" userId="04de3903-03dd-44db-8353-3f14e4dd6886" providerId="ADAL" clId="{BD7FC5C8-8DDF-44B8-A326-0DADA7B5FA06}" dt="2024-10-14T14:46:46.883" v="2651" actId="403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graphicFrameChg chg="modGraphic">
          <ac:chgData name="Anderson, Troy" userId="04de3903-03dd-44db-8353-3f14e4dd6886" providerId="ADAL" clId="{BD7FC5C8-8DDF-44B8-A326-0DADA7B5FA06}" dt="2024-09-12T19:24:56.358" v="29" actId="207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cxnChg chg="add mod">
          <ac:chgData name="Anderson, Troy" userId="04de3903-03dd-44db-8353-3f14e4dd6886" providerId="ADAL" clId="{BD7FC5C8-8DDF-44B8-A326-0DADA7B5FA06}" dt="2024-10-02T14:49:01.263" v="573" actId="1035"/>
          <ac:cxnSpMkLst>
            <pc:docMk/>
            <pc:sldMk cId="2555911169" sldId="705"/>
            <ac:cxnSpMk id="43" creationId="{1666CCD8-9448-50BD-DE0F-3FDE6FEEFDFB}"/>
          </ac:cxnSpMkLst>
        </pc:cxnChg>
      </pc:sldChg>
      <pc:sldChg chg="addSp delSp modSp add mod">
        <pc:chgData name="Anderson, Troy" userId="04de3903-03dd-44db-8353-3f14e4dd6886" providerId="ADAL" clId="{BD7FC5C8-8DDF-44B8-A326-0DADA7B5FA06}" dt="2024-10-15T20:08:12.710" v="3176" actId="1036"/>
        <pc:sldMkLst>
          <pc:docMk/>
          <pc:sldMk cId="4249386037" sldId="706"/>
        </pc:sldMkLst>
        <pc:spChg chg="mod">
          <ac:chgData name="Anderson, Troy" userId="04de3903-03dd-44db-8353-3f14e4dd6886" providerId="ADAL" clId="{BD7FC5C8-8DDF-44B8-A326-0DADA7B5FA06}" dt="2024-09-15T02:08:49.246" v="293" actId="20577"/>
          <ac:spMkLst>
            <pc:docMk/>
            <pc:sldMk cId="4249386037" sldId="706"/>
            <ac:spMk id="2" creationId="{00000000-0000-0000-0000-000000000000}"/>
          </ac:spMkLst>
        </pc:spChg>
        <pc:spChg chg="add mod">
          <ac:chgData name="Anderson, Troy" userId="04de3903-03dd-44db-8353-3f14e4dd6886" providerId="ADAL" clId="{BD7FC5C8-8DDF-44B8-A326-0DADA7B5FA06}" dt="2024-10-14T19:38:40.159" v="2832" actId="403"/>
          <ac:spMkLst>
            <pc:docMk/>
            <pc:sldMk cId="4249386037" sldId="706"/>
            <ac:spMk id="4" creationId="{4B2EE148-6B8D-CD45-C358-68A5C2C23D65}"/>
          </ac:spMkLst>
        </pc:spChg>
        <pc:spChg chg="del">
          <ac:chgData name="Anderson, Troy" userId="04de3903-03dd-44db-8353-3f14e4dd6886" providerId="ADAL" clId="{BD7FC5C8-8DDF-44B8-A326-0DADA7B5FA06}" dt="2024-09-15T02:08:26.106" v="282" actId="478"/>
          <ac:spMkLst>
            <pc:docMk/>
            <pc:sldMk cId="4249386037" sldId="706"/>
            <ac:spMk id="4" creationId="{BF34BE13-842D-408D-EFB9-14E228A70C9D}"/>
          </ac:spMkLst>
        </pc:spChg>
        <pc:spChg chg="add mod">
          <ac:chgData name="Anderson, Troy" userId="04de3903-03dd-44db-8353-3f14e4dd6886" providerId="ADAL" clId="{BD7FC5C8-8DDF-44B8-A326-0DADA7B5FA06}" dt="2024-10-04T16:35:33.128" v="598"/>
          <ac:spMkLst>
            <pc:docMk/>
            <pc:sldMk cId="4249386037" sldId="706"/>
            <ac:spMk id="5" creationId="{05F62EFB-D714-1571-D587-DE9AD37940A4}"/>
          </ac:spMkLst>
        </pc:spChg>
        <pc:spChg chg="del">
          <ac:chgData name="Anderson, Troy" userId="04de3903-03dd-44db-8353-3f14e4dd6886" providerId="ADAL" clId="{BD7FC5C8-8DDF-44B8-A326-0DADA7B5FA06}" dt="2024-09-15T02:09:12.642" v="299" actId="478"/>
          <ac:spMkLst>
            <pc:docMk/>
            <pc:sldMk cId="4249386037" sldId="706"/>
            <ac:spMk id="5" creationId="{B6C1BCB5-735E-26D9-5347-76174AA743C5}"/>
          </ac:spMkLst>
        </pc:spChg>
        <pc:spChg chg="mod">
          <ac:chgData name="Anderson, Troy" userId="04de3903-03dd-44db-8353-3f14e4dd6886" providerId="ADAL" clId="{BD7FC5C8-8DDF-44B8-A326-0DADA7B5FA06}" dt="2024-10-04T16:58:33.239" v="751" actId="1035"/>
          <ac:spMkLst>
            <pc:docMk/>
            <pc:sldMk cId="4249386037" sldId="706"/>
            <ac:spMk id="8" creationId="{910136E5-EBFA-7A6B-2C0A-EBFE5A4B3914}"/>
          </ac:spMkLst>
        </pc:spChg>
        <pc:spChg chg="mod">
          <ac:chgData name="Anderson, Troy" userId="04de3903-03dd-44db-8353-3f14e4dd6886" providerId="ADAL" clId="{BD7FC5C8-8DDF-44B8-A326-0DADA7B5FA06}" dt="2024-10-04T16:58:33.239" v="751" actId="1035"/>
          <ac:spMkLst>
            <pc:docMk/>
            <pc:sldMk cId="4249386037" sldId="706"/>
            <ac:spMk id="9" creationId="{22DF4776-98CC-F894-84DE-A452FD405951}"/>
          </ac:spMkLst>
        </pc:spChg>
        <pc:spChg chg="del">
          <ac:chgData name="Anderson, Troy" userId="04de3903-03dd-44db-8353-3f14e4dd6886" providerId="ADAL" clId="{BD7FC5C8-8DDF-44B8-A326-0DADA7B5FA06}" dt="2024-09-15T02:09:18.285" v="300" actId="478"/>
          <ac:spMkLst>
            <pc:docMk/>
            <pc:sldMk cId="4249386037" sldId="706"/>
            <ac:spMk id="10" creationId="{1197EDA7-DEFC-A6DF-BC49-02212A68763E}"/>
          </ac:spMkLst>
        </pc:spChg>
        <pc:spChg chg="add mod">
          <ac:chgData name="Anderson, Troy" userId="04de3903-03dd-44db-8353-3f14e4dd6886" providerId="ADAL" clId="{BD7FC5C8-8DDF-44B8-A326-0DADA7B5FA06}" dt="2024-10-04T16:58:33.239" v="751" actId="1035"/>
          <ac:spMkLst>
            <pc:docMk/>
            <pc:sldMk cId="4249386037" sldId="706"/>
            <ac:spMk id="10" creationId="{2F974D47-70AE-8B16-8AFF-79EA315C83EA}"/>
          </ac:spMkLst>
        </pc:spChg>
        <pc:spChg chg="add mod ord">
          <ac:chgData name="Anderson, Troy" userId="04de3903-03dd-44db-8353-3f14e4dd6886" providerId="ADAL" clId="{BD7FC5C8-8DDF-44B8-A326-0DADA7B5FA06}" dt="2024-10-15T20:01:05.988" v="3081" actId="1035"/>
          <ac:spMkLst>
            <pc:docMk/>
            <pc:sldMk cId="4249386037" sldId="706"/>
            <ac:spMk id="11" creationId="{8C68C5E7-6110-1043-A807-C185F79C9115}"/>
          </ac:spMkLst>
        </pc:spChg>
        <pc:spChg chg="del">
          <ac:chgData name="Anderson, Troy" userId="04de3903-03dd-44db-8353-3f14e4dd6886" providerId="ADAL" clId="{BD7FC5C8-8DDF-44B8-A326-0DADA7B5FA06}" dt="2024-09-15T02:09:03.787" v="297" actId="478"/>
          <ac:spMkLst>
            <pc:docMk/>
            <pc:sldMk cId="4249386037" sldId="706"/>
            <ac:spMk id="11" creationId="{C474D5C7-DC37-56DF-C3AF-803FAFFB392D}"/>
          </ac:spMkLst>
        </pc:spChg>
        <pc:spChg chg="mod">
          <ac:chgData name="Anderson, Troy" userId="04de3903-03dd-44db-8353-3f14e4dd6886" providerId="ADAL" clId="{BD7FC5C8-8DDF-44B8-A326-0DADA7B5FA06}" dt="2024-10-04T16:58:33.239" v="751" actId="1035"/>
          <ac:spMkLst>
            <pc:docMk/>
            <pc:sldMk cId="4249386037" sldId="706"/>
            <ac:spMk id="12" creationId="{B55C91AD-E3F4-0703-F1EA-0E27F21FD4B3}"/>
          </ac:spMkLst>
        </pc:spChg>
        <pc:spChg chg="mod">
          <ac:chgData name="Anderson, Troy" userId="04de3903-03dd-44db-8353-3f14e4dd6886" providerId="ADAL" clId="{BD7FC5C8-8DDF-44B8-A326-0DADA7B5FA06}" dt="2024-10-04T16:58:33.239" v="751" actId="1035"/>
          <ac:spMkLst>
            <pc:docMk/>
            <pc:sldMk cId="4249386037" sldId="706"/>
            <ac:spMk id="13" creationId="{E8ABAEEF-D09F-B2E8-7F78-4763272CC5D3}"/>
          </ac:spMkLst>
        </pc:spChg>
        <pc:spChg chg="del">
          <ac:chgData name="Anderson, Troy" userId="04de3903-03dd-44db-8353-3f14e4dd6886" providerId="ADAL" clId="{BD7FC5C8-8DDF-44B8-A326-0DADA7B5FA06}" dt="2024-09-15T02:08:30.038" v="284" actId="478"/>
          <ac:spMkLst>
            <pc:docMk/>
            <pc:sldMk cId="4249386037" sldId="706"/>
            <ac:spMk id="14" creationId="{411BFA5E-20DE-08A8-EF6F-B93A720A0EB6}"/>
          </ac:spMkLst>
        </pc:spChg>
        <pc:spChg chg="add mod">
          <ac:chgData name="Anderson, Troy" userId="04de3903-03dd-44db-8353-3f14e4dd6886" providerId="ADAL" clId="{BD7FC5C8-8DDF-44B8-A326-0DADA7B5FA06}" dt="2024-10-15T20:08:12.710" v="3176" actId="1036"/>
          <ac:spMkLst>
            <pc:docMk/>
            <pc:sldMk cId="4249386037" sldId="706"/>
            <ac:spMk id="14" creationId="{A28D714B-568B-7116-7E19-FFA899FE34D1}"/>
          </ac:spMkLst>
        </pc:spChg>
        <pc:spChg chg="del">
          <ac:chgData name="Anderson, Troy" userId="04de3903-03dd-44db-8353-3f14e4dd6886" providerId="ADAL" clId="{BD7FC5C8-8DDF-44B8-A326-0DADA7B5FA06}" dt="2024-09-15T02:09:12.642" v="299" actId="478"/>
          <ac:spMkLst>
            <pc:docMk/>
            <pc:sldMk cId="4249386037" sldId="706"/>
            <ac:spMk id="15" creationId="{2F505729-56C5-4A43-A94F-AE7E7CB669A8}"/>
          </ac:spMkLst>
        </pc:spChg>
        <pc:spChg chg="add mod">
          <ac:chgData name="Anderson, Troy" userId="04de3903-03dd-44db-8353-3f14e4dd6886" providerId="ADAL" clId="{BD7FC5C8-8DDF-44B8-A326-0DADA7B5FA06}" dt="2024-10-07T20:32:29.363" v="917"/>
          <ac:spMkLst>
            <pc:docMk/>
            <pc:sldMk cId="4249386037" sldId="706"/>
            <ac:spMk id="15" creationId="{6F814714-AB64-7BC2-DD56-22189501BF84}"/>
          </ac:spMkLst>
        </pc:spChg>
        <pc:spChg chg="del">
          <ac:chgData name="Anderson, Troy" userId="04de3903-03dd-44db-8353-3f14e4dd6886" providerId="ADAL" clId="{BD7FC5C8-8DDF-44B8-A326-0DADA7B5FA06}" dt="2024-09-15T02:08:37.876" v="288" actId="478"/>
          <ac:spMkLst>
            <pc:docMk/>
            <pc:sldMk cId="4249386037" sldId="706"/>
            <ac:spMk id="16" creationId="{745C7704-ABEF-C3BB-521D-BC500FDEE8F7}"/>
          </ac:spMkLst>
        </pc:spChg>
        <pc:spChg chg="add mod">
          <ac:chgData name="Anderson, Troy" userId="04de3903-03dd-44db-8353-3f14e4dd6886" providerId="ADAL" clId="{BD7FC5C8-8DDF-44B8-A326-0DADA7B5FA06}" dt="2024-10-15T20:07:47.389" v="3168" actId="1038"/>
          <ac:spMkLst>
            <pc:docMk/>
            <pc:sldMk cId="4249386037" sldId="706"/>
            <ac:spMk id="16" creationId="{B4C0643D-2073-8F79-87D0-82D2BBC2D9EA}"/>
          </ac:spMkLst>
        </pc:spChg>
        <pc:spChg chg="add del mod">
          <ac:chgData name="Anderson, Troy" userId="04de3903-03dd-44db-8353-3f14e4dd6886" providerId="ADAL" clId="{BD7FC5C8-8DDF-44B8-A326-0DADA7B5FA06}" dt="2024-10-07T20:35:47.727" v="929" actId="21"/>
          <ac:spMkLst>
            <pc:docMk/>
            <pc:sldMk cId="4249386037" sldId="706"/>
            <ac:spMk id="16" creationId="{C81B08E2-611C-04EC-86EC-1CDBAAB8D175}"/>
          </ac:spMkLst>
        </pc:spChg>
        <pc:spChg chg="add mod">
          <ac:chgData name="Anderson, Troy" userId="04de3903-03dd-44db-8353-3f14e4dd6886" providerId="ADAL" clId="{BD7FC5C8-8DDF-44B8-A326-0DADA7B5FA06}" dt="2024-10-15T20:05:11.505" v="3122" actId="1076"/>
          <ac:spMkLst>
            <pc:docMk/>
            <pc:sldMk cId="4249386037" sldId="706"/>
            <ac:spMk id="17" creationId="{E6E02350-D7E2-A621-1C4A-E23E54FC2329}"/>
          </ac:spMkLst>
        </pc:spChg>
        <pc:spChg chg="del">
          <ac:chgData name="Anderson, Troy" userId="04de3903-03dd-44db-8353-3f14e4dd6886" providerId="ADAL" clId="{BD7FC5C8-8DDF-44B8-A326-0DADA7B5FA06}" dt="2024-09-15T02:08:40.342" v="289" actId="478"/>
          <ac:spMkLst>
            <pc:docMk/>
            <pc:sldMk cId="4249386037" sldId="706"/>
            <ac:spMk id="17" creationId="{E99A7FD0-93C4-317A-1D17-9AD9C2987E9E}"/>
          </ac:spMkLst>
        </pc:spChg>
        <pc:spChg chg="del">
          <ac:chgData name="Anderson, Troy" userId="04de3903-03dd-44db-8353-3f14e4dd6886" providerId="ADAL" clId="{BD7FC5C8-8DDF-44B8-A326-0DADA7B5FA06}" dt="2024-09-15T02:13:19.575" v="356" actId="478"/>
          <ac:spMkLst>
            <pc:docMk/>
            <pc:sldMk cId="4249386037" sldId="706"/>
            <ac:spMk id="18" creationId="{4C08614E-A1B2-7A98-32B7-0DCFE05CBAAC}"/>
          </ac:spMkLst>
        </pc:spChg>
        <pc:spChg chg="add mod">
          <ac:chgData name="Anderson, Troy" userId="04de3903-03dd-44db-8353-3f14e4dd6886" providerId="ADAL" clId="{BD7FC5C8-8DDF-44B8-A326-0DADA7B5FA06}" dt="2024-10-11T18:53:08.232" v="1994" actId="1036"/>
          <ac:spMkLst>
            <pc:docMk/>
            <pc:sldMk cId="4249386037" sldId="706"/>
            <ac:spMk id="18" creationId="{E95184D5-02EA-FC5F-62ED-AFCBC03B7EAE}"/>
          </ac:spMkLst>
        </pc:spChg>
        <pc:spChg chg="add mod">
          <ac:chgData name="Anderson, Troy" userId="04de3903-03dd-44db-8353-3f14e4dd6886" providerId="ADAL" clId="{BD7FC5C8-8DDF-44B8-A326-0DADA7B5FA06}" dt="2024-10-11T18:53:02.264" v="1990" actId="1036"/>
          <ac:spMkLst>
            <pc:docMk/>
            <pc:sldMk cId="4249386037" sldId="706"/>
            <ac:spMk id="19" creationId="{1C6A88F9-126C-4AFF-A9FE-3DEAAFD04664}"/>
          </ac:spMkLst>
        </pc:spChg>
        <pc:spChg chg="del">
          <ac:chgData name="Anderson, Troy" userId="04de3903-03dd-44db-8353-3f14e4dd6886" providerId="ADAL" clId="{BD7FC5C8-8DDF-44B8-A326-0DADA7B5FA06}" dt="2024-09-15T02:08:34.791" v="286" actId="478"/>
          <ac:spMkLst>
            <pc:docMk/>
            <pc:sldMk cId="4249386037" sldId="706"/>
            <ac:spMk id="19" creationId="{BD585D9C-A541-D6AA-B8B9-FB81D860B47A}"/>
          </ac:spMkLst>
        </pc:spChg>
        <pc:spChg chg="del">
          <ac:chgData name="Anderson, Troy" userId="04de3903-03dd-44db-8353-3f14e4dd6886" providerId="ADAL" clId="{BD7FC5C8-8DDF-44B8-A326-0DADA7B5FA06}" dt="2024-09-15T02:08:27.637" v="283" actId="478"/>
          <ac:spMkLst>
            <pc:docMk/>
            <pc:sldMk cId="4249386037" sldId="706"/>
            <ac:spMk id="20" creationId="{7B414E3D-1330-1DDD-AC5E-4E294FE8AC52}"/>
          </ac:spMkLst>
        </pc:spChg>
        <pc:spChg chg="add mod">
          <ac:chgData name="Anderson, Troy" userId="04de3903-03dd-44db-8353-3f14e4dd6886" providerId="ADAL" clId="{BD7FC5C8-8DDF-44B8-A326-0DADA7B5FA06}" dt="2024-10-11T18:53:08.232" v="1994" actId="1036"/>
          <ac:spMkLst>
            <pc:docMk/>
            <pc:sldMk cId="4249386037" sldId="706"/>
            <ac:spMk id="20" creationId="{9AB7D7C9-1D43-4FBD-CC01-0B92F05044CE}"/>
          </ac:spMkLst>
        </pc:spChg>
        <pc:spChg chg="del">
          <ac:chgData name="Anderson, Troy" userId="04de3903-03dd-44db-8353-3f14e4dd6886" providerId="ADAL" clId="{BD7FC5C8-8DDF-44B8-A326-0DADA7B5FA06}" dt="2024-09-15T02:09:03.787" v="297" actId="478"/>
          <ac:spMkLst>
            <pc:docMk/>
            <pc:sldMk cId="4249386037" sldId="706"/>
            <ac:spMk id="21" creationId="{275B39E2-742A-1D0C-D123-744064439D16}"/>
          </ac:spMkLst>
        </pc:spChg>
        <pc:spChg chg="add mod">
          <ac:chgData name="Anderson, Troy" userId="04de3903-03dd-44db-8353-3f14e4dd6886" providerId="ADAL" clId="{BD7FC5C8-8DDF-44B8-A326-0DADA7B5FA06}" dt="2024-10-11T18:53:02.264" v="1990" actId="1036"/>
          <ac:spMkLst>
            <pc:docMk/>
            <pc:sldMk cId="4249386037" sldId="706"/>
            <ac:spMk id="21" creationId="{C54298ED-6F96-E8BE-6F2A-6A5286DF5E47}"/>
          </ac:spMkLst>
        </pc:spChg>
        <pc:spChg chg="add mod">
          <ac:chgData name="Anderson, Troy" userId="04de3903-03dd-44db-8353-3f14e4dd6886" providerId="ADAL" clId="{BD7FC5C8-8DDF-44B8-A326-0DADA7B5FA06}" dt="2024-10-11T18:53:23.041" v="2002" actId="1035"/>
          <ac:spMkLst>
            <pc:docMk/>
            <pc:sldMk cId="4249386037" sldId="706"/>
            <ac:spMk id="22" creationId="{607283F4-E212-A1A9-262F-34411FE2EF9F}"/>
          </ac:spMkLst>
        </pc:spChg>
        <pc:spChg chg="del">
          <ac:chgData name="Anderson, Troy" userId="04de3903-03dd-44db-8353-3f14e4dd6886" providerId="ADAL" clId="{BD7FC5C8-8DDF-44B8-A326-0DADA7B5FA06}" dt="2024-09-15T02:08:44.367" v="291" actId="478"/>
          <ac:spMkLst>
            <pc:docMk/>
            <pc:sldMk cId="4249386037" sldId="706"/>
            <ac:spMk id="22" creationId="{DEEC5BC8-C281-5AF8-1265-E0AE6ED22454}"/>
          </ac:spMkLst>
        </pc:spChg>
        <pc:spChg chg="add mod">
          <ac:chgData name="Anderson, Troy" userId="04de3903-03dd-44db-8353-3f14e4dd6886" providerId="ADAL" clId="{BD7FC5C8-8DDF-44B8-A326-0DADA7B5FA06}" dt="2024-10-11T18:53:16.696" v="1997" actId="1036"/>
          <ac:spMkLst>
            <pc:docMk/>
            <pc:sldMk cId="4249386037" sldId="706"/>
            <ac:spMk id="23" creationId="{07F34012-CD28-318A-7E53-C6DD49EAC532}"/>
          </ac:spMkLst>
        </pc:spChg>
        <pc:spChg chg="del">
          <ac:chgData name="Anderson, Troy" userId="04de3903-03dd-44db-8353-3f14e4dd6886" providerId="ADAL" clId="{BD7FC5C8-8DDF-44B8-A326-0DADA7B5FA06}" dt="2024-09-15T02:08:42.868" v="290" actId="478"/>
          <ac:spMkLst>
            <pc:docMk/>
            <pc:sldMk cId="4249386037" sldId="706"/>
            <ac:spMk id="23" creationId="{F9E97EED-B7CB-11A2-420C-9A99DFDA1D72}"/>
          </ac:spMkLst>
        </pc:spChg>
        <pc:spChg chg="del">
          <ac:chgData name="Anderson, Troy" userId="04de3903-03dd-44db-8353-3f14e4dd6886" providerId="ADAL" clId="{BD7FC5C8-8DDF-44B8-A326-0DADA7B5FA06}" dt="2024-09-15T02:09:12.642" v="299" actId="478"/>
          <ac:spMkLst>
            <pc:docMk/>
            <pc:sldMk cId="4249386037" sldId="706"/>
            <ac:spMk id="25" creationId="{1AAA6862-D1CD-7331-C306-A4FDBF226B8F}"/>
          </ac:spMkLst>
        </pc:spChg>
        <pc:spChg chg="add del mod">
          <ac:chgData name="Anderson, Troy" userId="04de3903-03dd-44db-8353-3f14e4dd6886" providerId="ADAL" clId="{BD7FC5C8-8DDF-44B8-A326-0DADA7B5FA06}" dt="2024-10-11T18:29:10.110" v="1899" actId="478"/>
          <ac:spMkLst>
            <pc:docMk/>
            <pc:sldMk cId="4249386037" sldId="706"/>
            <ac:spMk id="25" creationId="{5E59584D-75E1-9B3D-E56E-299D2FA493DB}"/>
          </ac:spMkLst>
        </pc:spChg>
        <pc:spChg chg="add mod">
          <ac:chgData name="Anderson, Troy" userId="04de3903-03dd-44db-8353-3f14e4dd6886" providerId="ADAL" clId="{BD7FC5C8-8DDF-44B8-A326-0DADA7B5FA06}" dt="2024-10-15T20:04:54.725" v="3119" actId="207"/>
          <ac:spMkLst>
            <pc:docMk/>
            <pc:sldMk cId="4249386037" sldId="706"/>
            <ac:spMk id="25" creationId="{60846DDB-5068-A1A0-9AC3-B8FE9DA5BA9A}"/>
          </ac:spMkLst>
        </pc:spChg>
        <pc:spChg chg="add del mod">
          <ac:chgData name="Anderson, Troy" userId="04de3903-03dd-44db-8353-3f14e4dd6886" providerId="ADAL" clId="{BD7FC5C8-8DDF-44B8-A326-0DADA7B5FA06}" dt="2024-10-11T18:29:07.478" v="1898" actId="478"/>
          <ac:spMkLst>
            <pc:docMk/>
            <pc:sldMk cId="4249386037" sldId="706"/>
            <ac:spMk id="26" creationId="{6CB6A60A-68A8-64DC-9A25-F51174418329}"/>
          </ac:spMkLst>
        </pc:spChg>
        <pc:spChg chg="del">
          <ac:chgData name="Anderson, Troy" userId="04de3903-03dd-44db-8353-3f14e4dd6886" providerId="ADAL" clId="{BD7FC5C8-8DDF-44B8-A326-0DADA7B5FA06}" dt="2024-09-15T02:09:03.787" v="297" actId="478"/>
          <ac:spMkLst>
            <pc:docMk/>
            <pc:sldMk cId="4249386037" sldId="706"/>
            <ac:spMk id="26" creationId="{8479C2DE-7FC2-4409-B720-81664285021C}"/>
          </ac:spMkLst>
        </pc:spChg>
        <pc:spChg chg="add mod">
          <ac:chgData name="Anderson, Troy" userId="04de3903-03dd-44db-8353-3f14e4dd6886" providerId="ADAL" clId="{BD7FC5C8-8DDF-44B8-A326-0DADA7B5FA06}" dt="2024-10-15T20:04:35.915" v="3116" actId="1076"/>
          <ac:spMkLst>
            <pc:docMk/>
            <pc:sldMk cId="4249386037" sldId="706"/>
            <ac:spMk id="26" creationId="{AE526C8B-9728-07BC-115D-2FA367AF8530}"/>
          </ac:spMkLst>
        </pc:spChg>
        <pc:spChg chg="del">
          <ac:chgData name="Anderson, Troy" userId="04de3903-03dd-44db-8353-3f14e4dd6886" providerId="ADAL" clId="{BD7FC5C8-8DDF-44B8-A326-0DADA7B5FA06}" dt="2024-09-15T02:08:33.145" v="285" actId="478"/>
          <ac:spMkLst>
            <pc:docMk/>
            <pc:sldMk cId="4249386037" sldId="706"/>
            <ac:spMk id="27" creationId="{45D00F21-2062-7021-577C-8A919A799660}"/>
          </ac:spMkLst>
        </pc:spChg>
        <pc:spChg chg="add mod">
          <ac:chgData name="Anderson, Troy" userId="04de3903-03dd-44db-8353-3f14e4dd6886" providerId="ADAL" clId="{BD7FC5C8-8DDF-44B8-A326-0DADA7B5FA06}" dt="2024-10-15T20:06:52.393" v="3163" actId="20577"/>
          <ac:spMkLst>
            <pc:docMk/>
            <pc:sldMk cId="4249386037" sldId="706"/>
            <ac:spMk id="28" creationId="{D71B230A-1570-ABB5-7E64-53318C74B64A}"/>
          </ac:spMkLst>
        </pc:spChg>
        <pc:spChg chg="del">
          <ac:chgData name="Anderson, Troy" userId="04de3903-03dd-44db-8353-3f14e4dd6886" providerId="ADAL" clId="{BD7FC5C8-8DDF-44B8-A326-0DADA7B5FA06}" dt="2024-09-15T02:09:03.787" v="297" actId="478"/>
          <ac:spMkLst>
            <pc:docMk/>
            <pc:sldMk cId="4249386037" sldId="706"/>
            <ac:spMk id="28" creationId="{EED2CF67-F07B-568A-D0BB-7A2889562F77}"/>
          </ac:spMkLst>
        </pc:spChg>
        <pc:spChg chg="del">
          <ac:chgData name="Anderson, Troy" userId="04de3903-03dd-44db-8353-3f14e4dd6886" providerId="ADAL" clId="{BD7FC5C8-8DDF-44B8-A326-0DADA7B5FA06}" dt="2024-09-15T02:08:45.927" v="292" actId="478"/>
          <ac:spMkLst>
            <pc:docMk/>
            <pc:sldMk cId="4249386037" sldId="706"/>
            <ac:spMk id="31" creationId="{2831E5E0-69CC-424D-938A-9F2779FEA613}"/>
          </ac:spMkLst>
        </pc:spChg>
        <pc:spChg chg="del">
          <ac:chgData name="Anderson, Troy" userId="04de3903-03dd-44db-8353-3f14e4dd6886" providerId="ADAL" clId="{BD7FC5C8-8DDF-44B8-A326-0DADA7B5FA06}" dt="2024-09-15T02:09:18.285" v="300" actId="478"/>
          <ac:spMkLst>
            <pc:docMk/>
            <pc:sldMk cId="4249386037" sldId="706"/>
            <ac:spMk id="34" creationId="{6A0ADDBF-EB41-4850-814F-88AF8881525B}"/>
          </ac:spMkLst>
        </pc:spChg>
        <pc:spChg chg="add mod">
          <ac:chgData name="Anderson, Troy" userId="04de3903-03dd-44db-8353-3f14e4dd6886" providerId="ADAL" clId="{BD7FC5C8-8DDF-44B8-A326-0DADA7B5FA06}" dt="2024-10-15T20:05:11.505" v="3122" actId="1076"/>
          <ac:spMkLst>
            <pc:docMk/>
            <pc:sldMk cId="4249386037" sldId="706"/>
            <ac:spMk id="35" creationId="{49811323-921D-3C31-0BF9-B5BAAEAF3297}"/>
          </ac:spMkLst>
        </pc:spChg>
        <pc:spChg chg="del">
          <ac:chgData name="Anderson, Troy" userId="04de3903-03dd-44db-8353-3f14e4dd6886" providerId="ADAL" clId="{BD7FC5C8-8DDF-44B8-A326-0DADA7B5FA06}" dt="2024-09-15T02:09:03.787" v="297" actId="478"/>
          <ac:spMkLst>
            <pc:docMk/>
            <pc:sldMk cId="4249386037" sldId="706"/>
            <ac:spMk id="35" creationId="{A1E0FDDD-28A6-0F3D-A026-22295AEC577A}"/>
          </ac:spMkLst>
        </pc:spChg>
        <pc:spChg chg="add del mod">
          <ac:chgData name="Anderson, Troy" userId="04de3903-03dd-44db-8353-3f14e4dd6886" providerId="ADAL" clId="{BD7FC5C8-8DDF-44B8-A326-0DADA7B5FA06}" dt="2024-10-11T18:29:34.133" v="1904" actId="478"/>
          <ac:spMkLst>
            <pc:docMk/>
            <pc:sldMk cId="4249386037" sldId="706"/>
            <ac:spMk id="36" creationId="{36756C96-D31E-E654-2AD6-265DFC0DA43E}"/>
          </ac:spMkLst>
        </pc:spChg>
        <pc:spChg chg="del">
          <ac:chgData name="Anderson, Troy" userId="04de3903-03dd-44db-8353-3f14e4dd6886" providerId="ADAL" clId="{BD7FC5C8-8DDF-44B8-A326-0DADA7B5FA06}" dt="2024-09-15T02:08:36.478" v="287" actId="478"/>
          <ac:spMkLst>
            <pc:docMk/>
            <pc:sldMk cId="4249386037" sldId="706"/>
            <ac:spMk id="37" creationId="{215A6D6D-D0BD-DD38-470D-F6B966E83DFF}"/>
          </ac:spMkLst>
        </pc:spChg>
        <pc:spChg chg="add mod">
          <ac:chgData name="Anderson, Troy" userId="04de3903-03dd-44db-8353-3f14e4dd6886" providerId="ADAL" clId="{BD7FC5C8-8DDF-44B8-A326-0DADA7B5FA06}" dt="2024-10-11T18:53:08.232" v="1994" actId="1036"/>
          <ac:spMkLst>
            <pc:docMk/>
            <pc:sldMk cId="4249386037" sldId="706"/>
            <ac:spMk id="37" creationId="{57B7AC61-A23E-666B-199A-0A157810EB90}"/>
          </ac:spMkLst>
        </pc:spChg>
        <pc:spChg chg="add mod">
          <ac:chgData name="Anderson, Troy" userId="04de3903-03dd-44db-8353-3f14e4dd6886" providerId="ADAL" clId="{BD7FC5C8-8DDF-44B8-A326-0DADA7B5FA06}" dt="2024-10-11T18:53:02.264" v="1990" actId="1036"/>
          <ac:spMkLst>
            <pc:docMk/>
            <pc:sldMk cId="4249386037" sldId="706"/>
            <ac:spMk id="38" creationId="{057DFE9C-A543-6223-A64A-F24A566BE525}"/>
          </ac:spMkLst>
        </pc:spChg>
        <pc:spChg chg="del">
          <ac:chgData name="Anderson, Troy" userId="04de3903-03dd-44db-8353-3f14e4dd6886" providerId="ADAL" clId="{BD7FC5C8-8DDF-44B8-A326-0DADA7B5FA06}" dt="2024-09-15T02:14:55.906" v="369" actId="478"/>
          <ac:spMkLst>
            <pc:docMk/>
            <pc:sldMk cId="4249386037" sldId="706"/>
            <ac:spMk id="38" creationId="{1FF61AC0-C7DB-4A25-AADC-B7C5E8C0B22A}"/>
          </ac:spMkLst>
        </pc:spChg>
        <pc:spChg chg="del">
          <ac:chgData name="Anderson, Troy" userId="04de3903-03dd-44db-8353-3f14e4dd6886" providerId="ADAL" clId="{BD7FC5C8-8DDF-44B8-A326-0DADA7B5FA06}" dt="2024-09-15T02:14:52.511" v="368" actId="478"/>
          <ac:spMkLst>
            <pc:docMk/>
            <pc:sldMk cId="4249386037" sldId="706"/>
            <ac:spMk id="39" creationId="{33E8C581-A2AF-DD80-EDCF-73C73FAD61C3}"/>
          </ac:spMkLst>
        </pc:spChg>
        <pc:spChg chg="del">
          <ac:chgData name="Anderson, Troy" userId="04de3903-03dd-44db-8353-3f14e4dd6886" providerId="ADAL" clId="{BD7FC5C8-8DDF-44B8-A326-0DADA7B5FA06}" dt="2024-09-15T02:09:12.642" v="299" actId="478"/>
          <ac:spMkLst>
            <pc:docMk/>
            <pc:sldMk cId="4249386037" sldId="706"/>
            <ac:spMk id="40" creationId="{ECA62B58-E084-C2B4-8FAC-AB516BA7D162}"/>
          </ac:spMkLst>
        </pc:spChg>
        <pc:spChg chg="add del mod">
          <ac:chgData name="Anderson, Troy" userId="04de3903-03dd-44db-8353-3f14e4dd6886" providerId="ADAL" clId="{BD7FC5C8-8DDF-44B8-A326-0DADA7B5FA06}" dt="2024-10-14T13:26:51.161" v="2634" actId="478"/>
          <ac:spMkLst>
            <pc:docMk/>
            <pc:sldMk cId="4249386037" sldId="706"/>
            <ac:spMk id="43" creationId="{BDF658E5-AF5E-0A63-ABDB-CCD7F485C546}"/>
          </ac:spMkLst>
        </pc:spChg>
        <pc:spChg chg="del">
          <ac:chgData name="Anderson, Troy" userId="04de3903-03dd-44db-8353-3f14e4dd6886" providerId="ADAL" clId="{BD7FC5C8-8DDF-44B8-A326-0DADA7B5FA06}" dt="2024-09-15T02:09:03.787" v="297" actId="478"/>
          <ac:spMkLst>
            <pc:docMk/>
            <pc:sldMk cId="4249386037" sldId="706"/>
            <ac:spMk id="44" creationId="{84CF5153-A1A9-DAD2-1FCA-FAAB1529DC19}"/>
          </ac:spMkLst>
        </pc:spChg>
        <pc:spChg chg="del">
          <ac:chgData name="Anderson, Troy" userId="04de3903-03dd-44db-8353-3f14e4dd6886" providerId="ADAL" clId="{BD7FC5C8-8DDF-44B8-A326-0DADA7B5FA06}" dt="2024-09-15T02:09:12.642" v="299" actId="478"/>
          <ac:spMkLst>
            <pc:docMk/>
            <pc:sldMk cId="4249386037" sldId="706"/>
            <ac:spMk id="46" creationId="{67EBD515-1252-A778-CF47-60E8E1D2B979}"/>
          </ac:spMkLst>
        </pc:spChg>
        <pc:spChg chg="del">
          <ac:chgData name="Anderson, Troy" userId="04de3903-03dd-44db-8353-3f14e4dd6886" providerId="ADAL" clId="{BD7FC5C8-8DDF-44B8-A326-0DADA7B5FA06}" dt="2024-09-15T02:09:18.285" v="300" actId="478"/>
          <ac:spMkLst>
            <pc:docMk/>
            <pc:sldMk cId="4249386037" sldId="706"/>
            <ac:spMk id="52" creationId="{00000000-0000-0000-0000-000000000000}"/>
          </ac:spMkLst>
        </pc:spChg>
        <pc:spChg chg="del">
          <ac:chgData name="Anderson, Troy" userId="04de3903-03dd-44db-8353-3f14e4dd6886" providerId="ADAL" clId="{BD7FC5C8-8DDF-44B8-A326-0DADA7B5FA06}" dt="2024-09-15T02:09:03.787" v="297" actId="478"/>
          <ac:spMkLst>
            <pc:docMk/>
            <pc:sldMk cId="4249386037" sldId="706"/>
            <ac:spMk id="60" creationId="{8CBAE244-09AA-489A-8D85-C1603BFB5D1C}"/>
          </ac:spMkLst>
        </pc:spChg>
        <pc:spChg chg="del">
          <ac:chgData name="Anderson, Troy" userId="04de3903-03dd-44db-8353-3f14e4dd6886" providerId="ADAL" clId="{BD7FC5C8-8DDF-44B8-A326-0DADA7B5FA06}" dt="2024-09-15T02:09:03.787" v="297" actId="478"/>
          <ac:spMkLst>
            <pc:docMk/>
            <pc:sldMk cId="4249386037" sldId="706"/>
            <ac:spMk id="67" creationId="{677FB7AA-0425-4ECC-9149-91187034677E}"/>
          </ac:spMkLst>
        </pc:spChg>
        <pc:graphicFrameChg chg="mod modGraphic">
          <ac:chgData name="Anderson, Troy" userId="04de3903-03dd-44db-8353-3f14e4dd6886" providerId="ADAL" clId="{BD7FC5C8-8DDF-44B8-A326-0DADA7B5FA06}" dt="2024-10-15T20:07:37.513" v="3167" actId="6549"/>
          <ac:graphicFrameMkLst>
            <pc:docMk/>
            <pc:sldMk cId="4249386037" sldId="706"/>
            <ac:graphicFrameMk id="7" creationId="{C9891136-BD87-176C-5143-91FEF1125173}"/>
          </ac:graphicFrameMkLst>
        </pc:graphicFrameChg>
        <pc:graphicFrameChg chg="mod modGraphic">
          <ac:chgData name="Anderson, Troy" userId="04de3903-03dd-44db-8353-3f14e4dd6886" providerId="ADAL" clId="{BD7FC5C8-8DDF-44B8-A326-0DADA7B5FA06}" dt="2024-10-15T20:07:13.930" v="3166" actId="403"/>
          <ac:graphicFrameMkLst>
            <pc:docMk/>
            <pc:sldMk cId="4249386037" sldId="706"/>
            <ac:graphicFrameMk id="33" creationId="{00000000-0000-0000-0000-000000000000}"/>
          </ac:graphicFrameMkLst>
        </pc:graphicFrameChg>
        <pc:cxnChg chg="add mod">
          <ac:chgData name="Anderson, Troy" userId="04de3903-03dd-44db-8353-3f14e4dd6886" providerId="ADAL" clId="{BD7FC5C8-8DDF-44B8-A326-0DADA7B5FA06}" dt="2024-10-14T19:38:28.327" v="2830" actId="1036"/>
          <ac:cxnSpMkLst>
            <pc:docMk/>
            <pc:sldMk cId="4249386037" sldId="706"/>
            <ac:cxnSpMk id="15" creationId="{1537C171-98E1-7A7D-F75B-B591604D4E85}"/>
          </ac:cxnSpMkLst>
        </pc:cxnChg>
        <pc:cxnChg chg="add mod">
          <ac:chgData name="Anderson, Troy" userId="04de3903-03dd-44db-8353-3f14e4dd6886" providerId="ADAL" clId="{BD7FC5C8-8DDF-44B8-A326-0DADA7B5FA06}" dt="2024-10-11T18:53:23.041" v="2002" actId="1035"/>
          <ac:cxnSpMkLst>
            <pc:docMk/>
            <pc:sldMk cId="4249386037" sldId="706"/>
            <ac:cxnSpMk id="27" creationId="{21F7035C-B54A-C4D7-618B-B21BF6D3D10C}"/>
          </ac:cxnSpMkLst>
        </pc:cxnChg>
        <pc:cxnChg chg="add mod">
          <ac:chgData name="Anderson, Troy" userId="04de3903-03dd-44db-8353-3f14e4dd6886" providerId="ADAL" clId="{BD7FC5C8-8DDF-44B8-A326-0DADA7B5FA06}" dt="2024-10-11T18:53:16.696" v="1997" actId="1036"/>
          <ac:cxnSpMkLst>
            <pc:docMk/>
            <pc:sldMk cId="4249386037" sldId="706"/>
            <ac:cxnSpMk id="34" creationId="{3AC5352D-EDBE-C91D-903F-4B02EC421D52}"/>
          </ac:cxnSpMkLst>
        </pc:cxnChg>
        <pc:cxnChg chg="del">
          <ac:chgData name="Anderson, Troy" userId="04de3903-03dd-44db-8353-3f14e4dd6886" providerId="ADAL" clId="{BD7FC5C8-8DDF-44B8-A326-0DADA7B5FA06}" dt="2024-09-15T02:09:03.787" v="297" actId="478"/>
          <ac:cxnSpMkLst>
            <pc:docMk/>
            <pc:sldMk cId="4249386037" sldId="706"/>
            <ac:cxnSpMk id="36" creationId="{436DFE83-730B-DB79-0753-83C358CCA0FB}"/>
          </ac:cxnSpMkLst>
        </pc:cxnChg>
        <pc:cxnChg chg="add del mod">
          <ac:chgData name="Anderson, Troy" userId="04de3903-03dd-44db-8353-3f14e4dd6886" providerId="ADAL" clId="{BD7FC5C8-8DDF-44B8-A326-0DADA7B5FA06}" dt="2024-10-11T18:29:36.108" v="1905" actId="478"/>
          <ac:cxnSpMkLst>
            <pc:docMk/>
            <pc:sldMk cId="4249386037" sldId="706"/>
            <ac:cxnSpMk id="39" creationId="{8B335229-28B9-3386-F6F0-7BB88FA23600}"/>
          </ac:cxnSpMkLst>
        </pc:cxnChg>
        <pc:cxnChg chg="add del mod">
          <ac:chgData name="Anderson, Troy" userId="04de3903-03dd-44db-8353-3f14e4dd6886" providerId="ADAL" clId="{BD7FC5C8-8DDF-44B8-A326-0DADA7B5FA06}" dt="2024-10-11T18:29:37.859" v="1906" actId="478"/>
          <ac:cxnSpMkLst>
            <pc:docMk/>
            <pc:sldMk cId="4249386037" sldId="706"/>
            <ac:cxnSpMk id="40" creationId="{FFFB54D5-A227-B25A-E575-03DC7B05D3E8}"/>
          </ac:cxnSpMkLst>
        </pc:cxnChg>
        <pc:cxnChg chg="add mod">
          <ac:chgData name="Anderson, Troy" userId="04de3903-03dd-44db-8353-3f14e4dd6886" providerId="ADAL" clId="{BD7FC5C8-8DDF-44B8-A326-0DADA7B5FA06}" dt="2024-10-11T18:53:08.232" v="1994" actId="1036"/>
          <ac:cxnSpMkLst>
            <pc:docMk/>
            <pc:sldMk cId="4249386037" sldId="706"/>
            <ac:cxnSpMk id="41" creationId="{D0564177-8A7D-0D54-1CE8-2D651421C4FA}"/>
          </ac:cxnSpMkLst>
        </pc:cxnChg>
        <pc:cxnChg chg="add mod">
          <ac:chgData name="Anderson, Troy" userId="04de3903-03dd-44db-8353-3f14e4dd6886" providerId="ADAL" clId="{BD7FC5C8-8DDF-44B8-A326-0DADA7B5FA06}" dt="2024-10-11T18:53:02.264" v="1990" actId="1036"/>
          <ac:cxnSpMkLst>
            <pc:docMk/>
            <pc:sldMk cId="4249386037" sldId="706"/>
            <ac:cxnSpMk id="42" creationId="{56C96097-8195-512A-9C55-542ED971519D}"/>
          </ac:cxnSpMkLst>
        </pc:cxnChg>
      </pc:sldChg>
      <pc:sldChg chg="addSp delSp modSp new del mod">
        <pc:chgData name="Anderson, Troy" userId="04de3903-03dd-44db-8353-3f14e4dd6886" providerId="ADAL" clId="{BD7FC5C8-8DDF-44B8-A326-0DADA7B5FA06}" dt="2024-10-13T19:31:56.876" v="2626" actId="47"/>
        <pc:sldMkLst>
          <pc:docMk/>
          <pc:sldMk cId="729897067" sldId="707"/>
        </pc:sldMkLst>
        <pc:spChg chg="del">
          <ac:chgData name="Anderson, Troy" userId="04de3903-03dd-44db-8353-3f14e4dd6886" providerId="ADAL" clId="{BD7FC5C8-8DDF-44B8-A326-0DADA7B5FA06}" dt="2024-10-11T18:12:55.430" v="1796" actId="478"/>
          <ac:spMkLst>
            <pc:docMk/>
            <pc:sldMk cId="729897067" sldId="707"/>
            <ac:spMk id="2" creationId="{23C5E864-125D-5C1E-6097-6D5C716A092B}"/>
          </ac:spMkLst>
        </pc:spChg>
        <pc:spChg chg="del">
          <ac:chgData name="Anderson, Troy" userId="04de3903-03dd-44db-8353-3f14e4dd6886" providerId="ADAL" clId="{BD7FC5C8-8DDF-44B8-A326-0DADA7B5FA06}" dt="2024-10-11T18:12:53.537" v="1795" actId="478"/>
          <ac:spMkLst>
            <pc:docMk/>
            <pc:sldMk cId="729897067" sldId="707"/>
            <ac:spMk id="3" creationId="{BBBF80CD-E0C6-F349-241D-D15E389E0100}"/>
          </ac:spMkLst>
        </pc:spChg>
        <pc:spChg chg="add mod">
          <ac:chgData name="Anderson, Troy" userId="04de3903-03dd-44db-8353-3f14e4dd6886" providerId="ADAL" clId="{BD7FC5C8-8DDF-44B8-A326-0DADA7B5FA06}" dt="2024-10-11T18:13:34.979" v="1805" actId="14100"/>
          <ac:spMkLst>
            <pc:docMk/>
            <pc:sldMk cId="729897067" sldId="707"/>
            <ac:spMk id="5" creationId="{09E64720-79CD-DBC8-DC2A-C543207FEF05}"/>
          </ac:spMkLst>
        </pc:spChg>
        <pc:spChg chg="add mod">
          <ac:chgData name="Anderson, Troy" userId="04de3903-03dd-44db-8353-3f14e4dd6886" providerId="ADAL" clId="{BD7FC5C8-8DDF-44B8-A326-0DADA7B5FA06}" dt="2024-10-11T18:14:06.011" v="1815" actId="14100"/>
          <ac:spMkLst>
            <pc:docMk/>
            <pc:sldMk cId="729897067" sldId="707"/>
            <ac:spMk id="6" creationId="{07C59F65-1244-9A00-43C6-EFDEC0F846A5}"/>
          </ac:spMkLst>
        </pc:spChg>
        <pc:spChg chg="add mod">
          <ac:chgData name="Anderson, Troy" userId="04de3903-03dd-44db-8353-3f14e4dd6886" providerId="ADAL" clId="{BD7FC5C8-8DDF-44B8-A326-0DADA7B5FA06}" dt="2024-10-11T18:14:23.003" v="1819" actId="14100"/>
          <ac:spMkLst>
            <pc:docMk/>
            <pc:sldMk cId="729897067" sldId="707"/>
            <ac:spMk id="7" creationId="{C640827A-3052-DE87-0086-7D6B5715B1B5}"/>
          </ac:spMkLst>
        </pc:spChg>
        <pc:spChg chg="add mod">
          <ac:chgData name="Anderson, Troy" userId="04de3903-03dd-44db-8353-3f14e4dd6886" providerId="ADAL" clId="{BD7FC5C8-8DDF-44B8-A326-0DADA7B5FA06}" dt="2024-10-11T18:14:00.478" v="1813" actId="1076"/>
          <ac:spMkLst>
            <pc:docMk/>
            <pc:sldMk cId="729897067" sldId="707"/>
            <ac:spMk id="8" creationId="{EB3C45CE-C647-CC57-AE7D-6E2DC14ECF53}"/>
          </ac:spMkLst>
        </pc:spChg>
      </pc:sldChg>
      <pc:sldChg chg="addSp modSp add del mod">
        <pc:chgData name="Anderson, Troy" userId="04de3903-03dd-44db-8353-3f14e4dd6886" providerId="ADAL" clId="{BD7FC5C8-8DDF-44B8-A326-0DADA7B5FA06}" dt="2024-10-11T17:42:19.439" v="1451" actId="47"/>
        <pc:sldMkLst>
          <pc:docMk/>
          <pc:sldMk cId="715471386" sldId="708"/>
        </pc:sldMkLst>
        <pc:spChg chg="add mod">
          <ac:chgData name="Anderson, Troy" userId="04de3903-03dd-44db-8353-3f14e4dd6886" providerId="ADAL" clId="{BD7FC5C8-8DDF-44B8-A326-0DADA7B5FA06}" dt="2024-09-15T02:32:10.718" v="519" actId="20577"/>
          <ac:spMkLst>
            <pc:docMk/>
            <pc:sldMk cId="715471386" sldId="708"/>
            <ac:spMk id="4" creationId="{F8738D3E-5DB5-83F1-973F-7F2602B0549D}"/>
          </ac:spMkLst>
        </pc:spChg>
      </pc:sldChg>
      <pc:sldMasterChg chg="modSldLayout">
        <pc:chgData name="Anderson, Troy" userId="04de3903-03dd-44db-8353-3f14e4dd6886" providerId="ADAL" clId="{BD7FC5C8-8DDF-44B8-A326-0DADA7B5FA06}" dt="2024-09-12T20:16:48.822" v="227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BD7FC5C8-8DDF-44B8-A326-0DADA7B5FA06}" dt="2024-09-12T20:16:48.822" v="227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BD7FC5C8-8DDF-44B8-A326-0DADA7B5FA06}" dt="2024-09-12T20:16:48.822" v="227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October 17, 2024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2025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Revision Request Project Updates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NPRR1239 – </a:t>
            </a:r>
            <a:r>
              <a:rPr lang="en-US" sz="1600" i="1" dirty="0">
                <a:solidFill>
                  <a:schemeClr val="dk1"/>
                </a:solidFill>
              </a:rPr>
              <a:t>Access to Market Information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>
                <a:solidFill>
                  <a:schemeClr val="dk1"/>
                </a:solidFill>
              </a:rPr>
              <a:t>NPRR1240 – Access to Transmission Planning Information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NPRR1249 – </a:t>
            </a:r>
            <a:r>
              <a:rPr lang="en-US" sz="16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Publication of Shift Factors for All Active Transmission 			Constraints in the RTM</a:t>
            </a:r>
            <a:endParaRPr lang="en-US" sz="1600" i="1" dirty="0"/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10/24/2024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717189"/>
            <a:ext cx="8750898" cy="5534607"/>
          </a:xfrm>
        </p:spPr>
        <p:txBody>
          <a:bodyPr/>
          <a:lstStyle/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September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R9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9/26/2024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NPRR1002		– </a:t>
            </a:r>
            <a:r>
              <a:rPr lang="en-US" sz="125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BESTF-5 ESR Single Model Registration and Charging Restrictions in Emergency Conditions</a:t>
            </a:r>
            <a:endParaRPr lang="en-US" sz="125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RRGRR023		– Related to NPRR1002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NOGRR208		– Related to NPRR1002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Forecast Presentation Platform – CDR Reports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5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October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10/1/2024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NPRR1217		– </a:t>
            </a:r>
            <a:r>
              <a:rPr lang="en-US" sz="1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Remove VDI Requirement for Deployment and Recall of Load Resources and ERS Resources</a:t>
            </a:r>
          </a:p>
          <a:p>
            <a:pPr lvl="2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050" dirty="0">
                <a:solidFill>
                  <a:srgbClr val="212529"/>
                </a:solidFill>
                <a:latin typeface="Roboto" panose="02000000000000000000" pitchFamily="2" charset="0"/>
              </a:rPr>
              <a:t>XML and VDI will both be issued until 12/1/2024</a:t>
            </a:r>
            <a:endParaRPr lang="en-US" sz="105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5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October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10/9/2024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SCR799		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ERCOT Outage Study Cases in the System Operations Test Environment (SOTE)</a:t>
            </a:r>
            <a:endParaRPr lang="en-US" sz="13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5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November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11/1/2024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NPRR1205(b)	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Revisions to Credit Qualification Requirements of Banks and Insurance Companies</a:t>
            </a:r>
          </a:p>
          <a:p>
            <a:pPr lvl="2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100" dirty="0">
                <a:latin typeface="Roboto" panose="02000000000000000000" pitchFamily="2" charset="0"/>
              </a:rPr>
              <a:t>Credit rating requirements</a:t>
            </a:r>
            <a:endParaRPr lang="en-US" sz="1100" b="0" i="0" dirty="0">
              <a:effectLst/>
              <a:latin typeface="Roboto" panose="02000000000000000000" pitchFamily="2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5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November TX SET 5.0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11/10/2024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NPRR1095		– Texas SET V5.0 Changes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SCR817		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MarkeTrak Validation Revisions Aligning with Texas SET V5.0</a:t>
            </a:r>
            <a:endParaRPr lang="en-US" sz="13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SCR823		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ERCOT Mass System “County Name” File Updates for Texas SET V5.0</a:t>
            </a:r>
            <a:endParaRPr lang="en-US" sz="13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RMGRR168		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Modify ERCOT's Mass Transition Responsibilities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RMGRR169		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Related to NPRR1095</a:t>
            </a:r>
            <a:endParaRPr lang="en-US" sz="13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RMGRR172		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Texas SET V5.0 Continuous Service Agreements Changes</a:t>
            </a:r>
            <a:endParaRPr lang="en-US" sz="13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RMGRR179		–</a:t>
            </a:r>
            <a:r>
              <a:rPr lang="en-US" sz="1400" dirty="0">
                <a:latin typeface="Arial" panose="020B0604020202020204" pitchFamily="34" charset="0"/>
              </a:rPr>
              <a:t> </a:t>
            </a:r>
            <a:r>
              <a:rPr lang="en-US" sz="115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TDSP Temporary Emergency Electric Energy Facility (TEEEF) Deployment Transactional Processing</a:t>
            </a:r>
            <a:endParaRPr lang="en-US" sz="115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595786"/>
              </p:ext>
            </p:extLst>
          </p:nvPr>
        </p:nvGraphicFramePr>
        <p:xfrm>
          <a:off x="160280" y="739903"/>
          <a:ext cx="8839200" cy="292608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4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3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Default Charge Supporting Data</a:t>
                      </a: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NPRR1205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18" y="5574662"/>
            <a:ext cx="1938383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NPRR989(a) – ESR tech. req.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NPRR1172(a) – </a:t>
            </a:r>
            <a:r>
              <a:rPr lang="en-US" sz="700" b="0" kern="0" dirty="0"/>
              <a:t>RUC Process/</a:t>
            </a:r>
            <a:r>
              <a:rPr lang="en-US" sz="700" b="0" kern="0" dirty="0" err="1"/>
              <a:t>Clawback</a:t>
            </a:r>
            <a:endParaRPr lang="en-US" sz="7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NPRR1184(a) – Interest calcs</a:t>
            </a:r>
            <a:endParaRPr lang="en-US" sz="800" b="0" kern="0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NPRR1186(b) – 60 Day Reports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243191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24063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8048100"/>
              </p:ext>
            </p:extLst>
          </p:nvPr>
        </p:nvGraphicFramePr>
        <p:xfrm>
          <a:off x="159776" y="3670192"/>
          <a:ext cx="8839200" cy="1865376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 (CDR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rpts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NPRR1205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RMGRRs: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168,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169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172,179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NPRR945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66718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67542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167147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239346"/>
            <a:ext cx="416949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 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25930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796132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162575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62564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89297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46842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23934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602439" y="1974062"/>
            <a:ext cx="15057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36240" y="1871440"/>
            <a:ext cx="0" cy="1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79314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159196"/>
            <a:ext cx="4169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215A6D6D-D0BD-DD38-470D-F6B966E83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248" y="1803898"/>
            <a:ext cx="143761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3/11</a:t>
            </a:r>
          </a:p>
        </p:txBody>
      </p:sp>
      <p:sp>
        <p:nvSpPr>
          <p:cNvPr id="39" name="TextBox 21">
            <a:extLst>
              <a:ext uri="{FF2B5EF4-FFF2-40B4-BE49-F238E27FC236}">
                <a16:creationId xmlns:a16="http://schemas.microsoft.com/office/drawing/2014/main" id="{33E8C581-A2AF-DD80-EDCF-73C73FAD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613919"/>
            <a:ext cx="1691639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NPRR1205(a) – Credit Limit %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NPRR1205(b) – Credit Rating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NOGRR204(a) – ESR tech req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NOGRR247(a) – UFLS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1009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41164"/>
            <a:ext cx="370549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66555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31" name="TextBox 12">
            <a:extLst>
              <a:ext uri="{FF2B5EF4-FFF2-40B4-BE49-F238E27FC236}">
                <a16:creationId xmlns:a16="http://schemas.microsoft.com/office/drawing/2014/main" id="{2831E5E0-69CC-424D-938A-9F2779FE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391" y="444740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10/9</a:t>
            </a:r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F9E97EED-B7CB-11A2-420C-9A99DFDA1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407" y="256640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CF5153-A1A9-DAD2-1FCA-FAAB1529DC19}"/>
              </a:ext>
            </a:extLst>
          </p:cNvPr>
          <p:cNvSpPr txBox="1"/>
          <p:nvPr/>
        </p:nvSpPr>
        <p:spPr>
          <a:xfrm>
            <a:off x="7201746" y="301799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74D5C7-DC37-56DF-C3AF-803FAFFB392D}"/>
              </a:ext>
            </a:extLst>
          </p:cNvPr>
          <p:cNvSpPr txBox="1"/>
          <p:nvPr/>
        </p:nvSpPr>
        <p:spPr>
          <a:xfrm>
            <a:off x="8631834" y="1257962"/>
            <a:ext cx="41694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id="{E99A7FD0-93C4-317A-1D17-9AD9C2987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495" y="4968783"/>
            <a:ext cx="144260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</a:t>
            </a: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DEEC5BC8-C281-5AF8-1265-E0AE6ED22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4038" y="2961031"/>
            <a:ext cx="150968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D2CF67-F07B-568A-D0BB-7A2889562F77}"/>
              </a:ext>
            </a:extLst>
          </p:cNvPr>
          <p:cNvSpPr txBox="1"/>
          <p:nvPr/>
        </p:nvSpPr>
        <p:spPr>
          <a:xfrm>
            <a:off x="8642031" y="3264212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CA62B58-E084-C2B4-8FAC-AB516BA7D162}"/>
              </a:ext>
            </a:extLst>
          </p:cNvPr>
          <p:cNvSpPr txBox="1"/>
          <p:nvPr/>
        </p:nvSpPr>
        <p:spPr>
          <a:xfrm>
            <a:off x="5689337" y="5277805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CAE71A6-6512-4BDA-BEA6-FF456F05BFEB}"/>
              </a:ext>
            </a:extLst>
          </p:cNvPr>
          <p:cNvSpPr txBox="1"/>
          <p:nvPr/>
        </p:nvSpPr>
        <p:spPr>
          <a:xfrm>
            <a:off x="4210460" y="4288453"/>
            <a:ext cx="4169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7DA868B-78AD-0B6B-396C-B4C60A10D956}"/>
              </a:ext>
            </a:extLst>
          </p:cNvPr>
          <p:cNvSpPr txBox="1"/>
          <p:nvPr/>
        </p:nvSpPr>
        <p:spPr>
          <a:xfrm>
            <a:off x="5725739" y="4175234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666CCD8-9448-50BD-DE0F-3FDE6FEEFDFB}"/>
              </a:ext>
            </a:extLst>
          </p:cNvPr>
          <p:cNvCxnSpPr>
            <a:cxnSpLocks/>
          </p:cNvCxnSpPr>
          <p:nvPr/>
        </p:nvCxnSpPr>
        <p:spPr>
          <a:xfrm>
            <a:off x="8631834" y="4293079"/>
            <a:ext cx="3145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12">
            <a:extLst>
              <a:ext uri="{FF2B5EF4-FFF2-40B4-BE49-F238E27FC236}">
                <a16:creationId xmlns:a16="http://schemas.microsoft.com/office/drawing/2014/main" id="{C81B08E2-611C-04EC-86EC-1CDBAAB8D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9982" y="5001682"/>
            <a:ext cx="15091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12/18</a:t>
            </a:r>
            <a:endParaRPr lang="en-US" sz="12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AAF8AA6-BC69-3B66-C20D-90AC16654188}"/>
              </a:ext>
            </a:extLst>
          </p:cNvPr>
          <p:cNvSpPr txBox="1"/>
          <p:nvPr/>
        </p:nvSpPr>
        <p:spPr>
          <a:xfrm>
            <a:off x="5705684" y="473902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6" name="TextBox 12">
            <a:extLst>
              <a:ext uri="{FF2B5EF4-FFF2-40B4-BE49-F238E27FC236}">
                <a16:creationId xmlns:a16="http://schemas.microsoft.com/office/drawing/2014/main" id="{10DCC14A-BC41-DD4A-FC79-612C71C9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994" y="387883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10/1</a:t>
            </a: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466087"/>
              </p:ext>
            </p:extLst>
          </p:nvPr>
        </p:nvGraphicFramePr>
        <p:xfrm>
          <a:off x="160280" y="739904"/>
          <a:ext cx="8839200" cy="2432564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Market Trials begin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6063204"/>
              </p:ext>
            </p:extLst>
          </p:nvPr>
        </p:nvGraphicFramePr>
        <p:xfrm>
          <a:off x="160280" y="3176074"/>
          <a:ext cx="8839200" cy="23042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Stabilization begins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2EE148-6B8D-CD45-C358-68A5C2C23D65}"/>
              </a:ext>
            </a:extLst>
          </p:cNvPr>
          <p:cNvSpPr txBox="1"/>
          <p:nvPr/>
        </p:nvSpPr>
        <p:spPr>
          <a:xfrm>
            <a:off x="4254547" y="1232229"/>
            <a:ext cx="37054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708745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537C171-98E1-7A7D-F75B-B591604D4E85}"/>
              </a:ext>
            </a:extLst>
          </p:cNvPr>
          <p:cNvCxnSpPr>
            <a:cxnSpLocks/>
          </p:cNvCxnSpPr>
          <p:nvPr/>
        </p:nvCxnSpPr>
        <p:spPr>
          <a:xfrm>
            <a:off x="76200" y="1600200"/>
            <a:ext cx="32363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662461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631160" y="4173072"/>
            <a:ext cx="2372720" cy="545913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636271" y="4864287"/>
            <a:ext cx="2100058" cy="545913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499214" y="4173071"/>
            <a:ext cx="2009862" cy="551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332260" y="4864286"/>
            <a:ext cx="2176816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7576824" y="1676400"/>
            <a:ext cx="1421810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7570962" y="2369417"/>
            <a:ext cx="1435608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1F7035C-B54A-C4D7-618B-B21BF6D3D10C}"/>
              </a:ext>
            </a:extLst>
          </p:cNvPr>
          <p:cNvCxnSpPr>
            <a:cxnSpLocks/>
          </p:cNvCxnSpPr>
          <p:nvPr/>
        </p:nvCxnSpPr>
        <p:spPr>
          <a:xfrm>
            <a:off x="8686800" y="1919748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AC5352D-EDBE-C91D-903F-4B02EC421D52}"/>
              </a:ext>
            </a:extLst>
          </p:cNvPr>
          <p:cNvCxnSpPr>
            <a:cxnSpLocks/>
          </p:cNvCxnSpPr>
          <p:nvPr/>
        </p:nvCxnSpPr>
        <p:spPr>
          <a:xfrm>
            <a:off x="8686800" y="2883667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52673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7B7AC61-A23E-666B-199A-0A157810EB90}"/>
              </a:ext>
            </a:extLst>
          </p:cNvPr>
          <p:cNvSpPr/>
          <p:nvPr/>
        </p:nvSpPr>
        <p:spPr>
          <a:xfrm>
            <a:off x="170460" y="4170056"/>
            <a:ext cx="1228875" cy="551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57DFE9C-A543-6223-A64A-F24A566BE525}"/>
              </a:ext>
            </a:extLst>
          </p:cNvPr>
          <p:cNvSpPr/>
          <p:nvPr/>
        </p:nvSpPr>
        <p:spPr>
          <a:xfrm>
            <a:off x="168116" y="4864286"/>
            <a:ext cx="1089537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0564177-8A7D-0D54-1CE8-2D651421C4FA}"/>
              </a:ext>
            </a:extLst>
          </p:cNvPr>
          <p:cNvCxnSpPr>
            <a:cxnSpLocks/>
          </p:cNvCxnSpPr>
          <p:nvPr/>
        </p:nvCxnSpPr>
        <p:spPr>
          <a:xfrm>
            <a:off x="76200" y="4401672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6C96097-8195-512A-9C55-542ED971519D}"/>
              </a:ext>
            </a:extLst>
          </p:cNvPr>
          <p:cNvCxnSpPr>
            <a:cxnSpLocks/>
          </p:cNvCxnSpPr>
          <p:nvPr/>
        </p:nvCxnSpPr>
        <p:spPr>
          <a:xfrm>
            <a:off x="76200" y="5217235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263" y="3172306"/>
            <a:ext cx="1444752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2" y="3931467"/>
            <a:ext cx="768096" cy="139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FF0000"/>
                </a:solidFill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FF0000"/>
                </a:solidFill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FF0000"/>
                </a:solidFill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FF0000"/>
                </a:solidFill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81800" y="3984702"/>
            <a:ext cx="681892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FF0000"/>
                </a:solidFill>
                <a:latin typeface="Courier New" pitchFamily="49" charset="0"/>
              </a:rPr>
              <a:t>NPRR1236</a:t>
            </a:r>
            <a:endParaRPr kumimoji="0" lang="en-US" sz="8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FF0000"/>
                </a:solidFill>
                <a:latin typeface="Courier New" pitchFamily="49" charset="0"/>
              </a:rPr>
              <a:t>NPRR1245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FF0000"/>
                </a:solidFill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FF0000"/>
                </a:solidFill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FF0000"/>
                </a:solidFill>
                <a:latin typeface="Courier New" pitchFamily="49" charset="0"/>
              </a:rPr>
              <a:t>PGRR118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25664"/>
            <a:ext cx="1691639" cy="2154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NPRR963(a) – Portion of NPRR</a:t>
            </a:r>
          </a:p>
        </p:txBody>
      </p: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Revision Request Project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713583"/>
              </p:ext>
            </p:extLst>
          </p:nvPr>
        </p:nvGraphicFramePr>
        <p:xfrm>
          <a:off x="152400" y="914400"/>
          <a:ext cx="88392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7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09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NPRR965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Shutdown Exemption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Unable to implement prior to RTC+B go-live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to scope of RTC+B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4759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complexities discovered before project initiated</a:t>
                      </a:r>
                    </a:p>
                    <a:p>
                      <a:r>
                        <a:rPr lang="en-US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 after RTC+B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5011332"/>
                  </a:ext>
                </a:extLst>
              </a:tr>
              <a:tr h="5487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DC Tie Schedules Protected Information Expiry and Posting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Unable to fit into a window prior to RTC+B freeze</a:t>
                      </a:r>
                    </a:p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mplement after RTC+B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5304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Vendor impact discovered shortly after the project started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mplement after RTC+B</a:t>
                      </a:r>
                      <a:endParaRPr lang="en-US" sz="12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NPRR1208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Creation of Invoice Report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Unable to fit into a window prior to RTC+B freeze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mplement after RTC+B</a:t>
                      </a:r>
                      <a:endParaRPr lang="en-US" sz="12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56509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Early Access to Certain 60-Day Reports to TSPs Upon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Unable to fit into a window prior to RTC+B freeze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mplement after RTC+B</a:t>
                      </a:r>
                      <a:endParaRPr lang="en-US" sz="12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90103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Voice Communications Aggregation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EMS and MMS impacts push this to post-RTC+B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mplement after RTC+B</a:t>
                      </a:r>
                      <a:endParaRPr lang="en-US" sz="12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0312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637888"/>
              </p:ext>
            </p:extLst>
          </p:nvPr>
        </p:nvGraphicFramePr>
        <p:xfrm>
          <a:off x="89933" y="1215786"/>
          <a:ext cx="8955921" cy="3472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to Market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4720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$250k-$350k, 8-12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</a:t>
                      </a:r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API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Impacts with RTC+B resources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4325487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to Transmission Planning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4730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$150k-$250k, 7-10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API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Impacts with RTC+B resources</a:t>
                      </a: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7102621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Shift Factors for All Active Transmission Constraints in the RTM</a:t>
                      </a:r>
                      <a:endParaRPr lang="en-US" sz="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4740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$25k-$45k,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CDR, MMS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Impacts with RTC+B resources</a:t>
                      </a: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745535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03326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4540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4720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400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9/26/2024: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10/24/2024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BF584F-D6EC-A487-1991-84D055E7B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158" y="1524000"/>
            <a:ext cx="5800442" cy="401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688675</TotalTime>
  <Words>1337</Words>
  <Application>Microsoft Office PowerPoint</Application>
  <PresentationFormat>On-screen Show (4:3)</PresentationFormat>
  <Paragraphs>576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2024 Release Targets – Approved NPRRs / SCRs / xGRRs </vt:lpstr>
      <vt:lpstr>2025 Release Targets – Approved NPRRs / SCRs / xGRRs </vt:lpstr>
      <vt:lpstr>Revision Request Project Updates</vt:lpstr>
      <vt:lpstr>Priority / Rank Recommendations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3134</cp:revision>
  <cp:lastPrinted>2024-02-06T15:16:31Z</cp:lastPrinted>
  <dcterms:created xsi:type="dcterms:W3CDTF">2016-01-21T15:20:31Z</dcterms:created>
  <dcterms:modified xsi:type="dcterms:W3CDTF">2024-10-15T20:08:21Z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