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9"/>
  </p:notesMasterIdLst>
  <p:handoutMasterIdLst>
    <p:handoutMasterId r:id="rId10"/>
  </p:handoutMasterIdLst>
  <p:sldIdLst>
    <p:sldId id="260" r:id="rId7"/>
    <p:sldId id="265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45" autoAdjust="0"/>
    <p:restoredTop sz="90129" autoAdjust="0"/>
  </p:normalViewPr>
  <p:slideViewPr>
    <p:cSldViewPr showGuides="1">
      <p:cViewPr varScale="1">
        <p:scale>
          <a:sx n="61" d="100"/>
          <a:sy n="61" d="100"/>
        </p:scale>
        <p:origin x="1614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ERCOT Public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ERCOT Public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ercot.com/services/client_svcs/mktrk_info" TargetMode="External"/><Relationship Id="rId3" Type="http://schemas.openxmlformats.org/officeDocument/2006/relationships/hyperlink" Target="https://www.ercot.com/committees/rms/mct" TargetMode="External"/><Relationship Id="rId7" Type="http://schemas.openxmlformats.org/officeDocument/2006/relationships/hyperlink" Target="https://www.ercot.com/services/mdt/xsd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ercot.com/committees/rms" TargetMode="External"/><Relationship Id="rId5" Type="http://schemas.openxmlformats.org/officeDocument/2006/relationships/hyperlink" Target="https://www.ercot.com/committees/rms/tdtms" TargetMode="External"/><Relationship Id="rId4" Type="http://schemas.openxmlformats.org/officeDocument/2006/relationships/hyperlink" Target="https://www.ercot.com/committees/rms/txse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TWG – </a:t>
            </a:r>
            <a:r>
              <a:rPr lang="en-US" sz="2800" b="1" dirty="0"/>
              <a:t>Texas Set Timeline Reminder</a:t>
            </a:r>
            <a:r>
              <a:rPr lang="en-US" sz="2800" b="1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 </a:t>
            </a:r>
            <a:endParaRPr lang="en-US" b="1" dirty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Mick Hanna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Manager, Market Applications Services Support</a:t>
            </a:r>
          </a:p>
          <a:p>
            <a:endParaRPr lang="en-US" dirty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Public</a:t>
            </a:r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October 2024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Texas SET 5.0 Timeline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0599988-C472-A756-681F-4E3EC1271F2A}"/>
              </a:ext>
            </a:extLst>
          </p:cNvPr>
          <p:cNvSpPr txBox="1"/>
          <p:nvPr/>
        </p:nvSpPr>
        <p:spPr>
          <a:xfrm>
            <a:off x="457200" y="838200"/>
            <a:ext cx="8610600" cy="42780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Market Testing began on 9/23/2024 and completed early October.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/>
              <a:t>ERCOT System impacts will begin 11/09/2024.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Details can be found at the links below: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hlinkClick r:id="rId3"/>
              </a:rPr>
              <a:t>Market Coordination Team for Texas SET Version Releases (ercot.com)</a:t>
            </a:r>
            <a:endParaRPr lang="en-US" sz="2000" dirty="0">
              <a:hlinkClick r:id="rId4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hlinkClick r:id="rId4"/>
              </a:rPr>
              <a:t>Texas Standard Electronic Transaction Working Group (ercot.com)</a:t>
            </a:r>
            <a:endParaRPr lang="en-US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hlinkClick r:id="rId5"/>
              </a:rPr>
              <a:t>Texas Data Transport and MarkeTrak Systems Working Group (ercot.com)</a:t>
            </a:r>
            <a:endParaRPr lang="en-US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hlinkClick r:id="rId6"/>
              </a:rPr>
              <a:t>Retail Market Subcommittee (ercot.com)</a:t>
            </a:r>
            <a:endParaRPr lang="en-US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hlinkClick r:id="rId7"/>
              </a:rPr>
              <a:t>XSDs</a:t>
            </a:r>
            <a:endParaRPr lang="en-US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hlinkClick r:id="rId8"/>
              </a:rPr>
              <a:t>MarkeTrak Information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documentManagement/typ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42381</TotalTime>
  <Words>98</Words>
  <Application>Microsoft Office PowerPoint</Application>
  <PresentationFormat>On-screen Show (4:3)</PresentationFormat>
  <Paragraphs>20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Arial Black</vt:lpstr>
      <vt:lpstr>Calibri</vt:lpstr>
      <vt:lpstr>1_Custom Design</vt:lpstr>
      <vt:lpstr>Office Theme</vt:lpstr>
      <vt:lpstr>Custom Design</vt:lpstr>
      <vt:lpstr>PowerPoint Presentation</vt:lpstr>
      <vt:lpstr>Texas SET 5.0 Timeline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Hanna, Mick</cp:lastModifiedBy>
  <cp:revision>358</cp:revision>
  <cp:lastPrinted>2019-05-06T20:09:17Z</cp:lastPrinted>
  <dcterms:created xsi:type="dcterms:W3CDTF">2016-01-21T15:20:31Z</dcterms:created>
  <dcterms:modified xsi:type="dcterms:W3CDTF">2024-10-23T14:48:31Z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2023-08-01T05:27:35Z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430f0d0e-e128-4a50-a083-2a356b17a1a8</vt:lpwstr>
  </property>
  <property fmtid="{D5CDD505-2E9C-101B-9397-08002B2CF9AE}" pid="9" name="MSIP_Label_7084cbda-52b8-46fb-a7b7-cb5bd465ed85_ContentBits">
    <vt:lpwstr>0</vt:lpwstr>
  </property>
</Properties>
</file>