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9" r:id="rId7"/>
    <p:sldId id="270" r:id="rId8"/>
    <p:sldId id="267" r:id="rId9"/>
    <p:sldId id="285" r:id="rId10"/>
    <p:sldId id="281" r:id="rId11"/>
    <p:sldId id="289" r:id="rId12"/>
    <p:sldId id="286" r:id="rId13"/>
    <p:sldId id="287" r:id="rId14"/>
    <p:sldId id="283" r:id="rId15"/>
    <p:sldId id="279" r:id="rId16"/>
    <p:sldId id="28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5AAA5-7DDE-4561-8C13-244E990660C2}" v="2" dt="2024-10-22T16:47:02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ACE85F-2876-4F78-BFA8-A6C66DD79255}" dt="2024-03-27T22:56:08.664" v="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71ACE85F-2876-4F78-BFA8-A6C66DD79255}" dt="2024-03-27T22:58:00.679" v="28" actId="14100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del modGraphic">
          <ac:chgData name="Badri, Sreenivas" userId="0b43dccd-042e-4be0-871d-afa1d90d6a2e" providerId="ADAL" clId="{71ACE85F-2876-4F78-BFA8-A6C66DD79255}" dt="2024-03-27T22:57:34.804" v="20" actId="478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  <pc:spChg chg="mod">
          <ac:chgData name="Badri, Sreenivas" userId="0b43dccd-042e-4be0-871d-afa1d90d6a2e" providerId="ADAL" clId="{71ACE85F-2876-4F78-BFA8-A6C66DD79255}" dt="2024-03-27T23:09:10.437" v="309" actId="20577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Badri, Sreenivas" userId="0b43dccd-042e-4be0-871d-afa1d90d6a2e" providerId="ADAL" clId="{71ACE85F-2876-4F78-BFA8-A6C66DD79255}" dt="2024-03-27T23:02:09.001" v="156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  <pc:spChg chg="mod">
          <ac:chgData name="Badri, Sreenivas" userId="0b43dccd-042e-4be0-871d-afa1d90d6a2e" providerId="ADAL" clId="{71ACE85F-2876-4F78-BFA8-A6C66DD79255}" dt="2024-03-27T23:09:26.369" v="311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9:31.333" v="313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71ACE85F-2876-4F78-BFA8-A6C66DD79255}" dt="2024-03-27T22:59:47.170" v="74" actId="6549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71ACE85F-2876-4F78-BFA8-A6C66DD79255}" dt="2024-03-27T22:59:51.086" v="78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  <pc:spChg chg="mod">
          <ac:chgData name="Badri, Sreenivas" userId="0b43dccd-042e-4be0-871d-afa1d90d6a2e" providerId="ADAL" clId="{71ACE85F-2876-4F78-BFA8-A6C66DD79255}" dt="2024-03-27T22:58:58.277" v="39" actId="5793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71ACE85F-2876-4F78-BFA8-A6C66DD79255}" dt="2024-03-27T23:03:02.288" v="221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71ACE85F-2876-4F78-BFA8-A6C66DD79255}" dt="2024-03-27T23:04:24.338" v="291" actId="20577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3T20:37:19.242" v="405" actId="20577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7D5AAA5-7DDE-4561-8C13-244E990660C2}" dt="2024-10-22T16:33:54.01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  <pc:graphicFrameChg chg="del">
          <ac:chgData name="Badri, Sreenivas" userId="0b43dccd-042e-4be0-871d-afa1d90d6a2e" providerId="ADAL" clId="{07D5AAA5-7DDE-4561-8C13-244E990660C2}" dt="2024-10-22T16:34:23.591" v="11" actId="47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add mod modGraphic">
          <ac:chgData name="Badri, Sreenivas" userId="0b43dccd-042e-4be0-871d-afa1d90d6a2e" providerId="ADAL" clId="{07D5AAA5-7DDE-4561-8C13-244E990660C2}" dt="2024-10-23T20:36:30.705" v="388" actId="20577"/>
          <ac:graphicFrameMkLst>
            <pc:docMk/>
            <pc:sldMk cId="3190927396" sldId="267"/>
            <ac:graphicFrameMk id="5" creationId="{1ECE7BE8-189E-38AB-4E10-7D1B96CA0C7F}"/>
          </ac:graphicFrameMkLst>
        </pc:graphicFrameChg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  <pc:spChg chg="mod">
          <ac:chgData name="Badri, Sreenivas" userId="0b43dccd-042e-4be0-871d-afa1d90d6a2e" providerId="ADAL" clId="{07D5AAA5-7DDE-4561-8C13-244E990660C2}" dt="2024-10-22T16:55:19.739" v="260" actId="122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07D5AAA5-7DDE-4561-8C13-244E990660C2}" dt="2024-10-22T16:56:27.564" v="282" actId="1076"/>
          <ac:spMkLst>
            <pc:docMk/>
            <pc:sldMk cId="2358227644" sldId="283"/>
            <ac:spMk id="3" creationId="{205C1CAD-6EEE-43AE-9103-288A34A544CD}"/>
          </ac:spMkLst>
        </pc:spChg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  <pc:spChg chg="mod">
          <ac:chgData name="Badri, Sreenivas" userId="0b43dccd-042e-4be0-871d-afa1d90d6a2e" providerId="ADAL" clId="{07D5AAA5-7DDE-4561-8C13-244E990660C2}" dt="2024-10-22T16:46:52.475" v="31"/>
          <ac:spMkLst>
            <pc:docMk/>
            <pc:sldMk cId="2251285242" sldId="285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2T16:55:23.661" v="261" actId="122"/>
          <ac:spMkLst>
            <pc:docMk/>
            <pc:sldMk cId="2251285242" sldId="285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  <pc:spChg chg="mod">
          <ac:chgData name="Badri, Sreenivas" userId="0b43dccd-042e-4be0-871d-afa1d90d6a2e" providerId="ADAL" clId="{07D5AAA5-7DDE-4561-8C13-244E990660C2}" dt="2024-10-22T16:50:54.697" v="122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10.952" v="258" actId="122"/>
          <ac:spMkLst>
            <pc:docMk/>
            <pc:sldMk cId="602845273" sldId="286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  <pc:spChg chg="mod">
          <ac:chgData name="Badri, Sreenivas" userId="0b43dccd-042e-4be0-871d-afa1d90d6a2e" providerId="ADAL" clId="{07D5AAA5-7DDE-4561-8C13-244E990660C2}" dt="2024-10-22T16:53:12.929" v="204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07D5AAA5-7DDE-4561-8C13-244E990660C2}" dt="2024-10-22T16:55:04.923" v="256" actId="122"/>
          <ac:spMkLst>
            <pc:docMk/>
            <pc:sldMk cId="44312632" sldId="287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  <pc:spChg chg="mod">
          <ac:chgData name="Badri, Sreenivas" userId="0b43dccd-042e-4be0-871d-afa1d90d6a2e" providerId="ADAL" clId="{07D5AAA5-7DDE-4561-8C13-244E990660C2}" dt="2024-10-23T20:37:15.461" v="403" actId="255"/>
          <ac:spMkLst>
            <pc:docMk/>
            <pc:sldMk cId="3102362417" sldId="289"/>
            <ac:spMk id="2" creationId="{509621C7-D855-4944-BD1A-BD735D4ACFCE}"/>
          </ac:spMkLst>
        </pc:spChg>
        <pc:spChg chg="mod">
          <ac:chgData name="Badri, Sreenivas" userId="0b43dccd-042e-4be0-871d-afa1d90d6a2e" providerId="ADAL" clId="{07D5AAA5-7DDE-4561-8C13-244E990660C2}" dt="2024-10-23T20:37:19.242" v="405" actId="20577"/>
          <ac:spMkLst>
            <pc:docMk/>
            <pc:sldMk cId="3102362417" sldId="289"/>
            <ac:spMk id="3" creationId="{2AEC09B2-E9BC-44FC-B87A-EBD5536CC32F}"/>
          </ac:spMkLst>
        </pc:spChg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46.987" v="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33C3FAEA-DAC3-4694-AD09-28650E6468C3}" dt="2024-02-20T13:03:46.987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reenivas Badri" userId="0b43dccd-042e-4be0-871d-afa1d90d6a2e" providerId="ADAL" clId="{33C3FAEA-DAC3-4694-AD09-28650E6468C3}" dt="2024-02-21T17:48:27.131" v="1030" actId="207"/>
        <pc:sldMkLst>
          <pc:docMk/>
          <pc:sldMk cId="3190927396" sldId="267"/>
        </pc:sldMkLst>
        <pc:graphicFrameChg chg="add del mod modGraphic">
          <ac:chgData name="Sreenivas Badri" userId="0b43dccd-042e-4be0-871d-afa1d90d6a2e" providerId="ADAL" clId="{33C3FAEA-DAC3-4694-AD09-28650E6468C3}" dt="2024-02-21T12:56:36.722" v="38"/>
          <ac:graphicFrameMkLst>
            <pc:docMk/>
            <pc:sldMk cId="3190927396" sldId="267"/>
            <ac:graphicFrameMk id="3" creationId="{4BC60927-A66B-3C2E-A1D7-4AD5ACF99EF8}"/>
          </ac:graphicFrameMkLst>
        </pc:graphicFrameChg>
        <pc:graphicFrameChg chg="del modGraphic">
          <ac:chgData name="Sreenivas Badri" userId="0b43dccd-042e-4be0-871d-afa1d90d6a2e" providerId="ADAL" clId="{33C3FAEA-DAC3-4694-AD09-28650E6468C3}" dt="2024-02-21T12:55:18.003" v="30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graphicFrameChg chg="add mod modGraphic">
          <ac:chgData name="Sreenivas Badri" userId="0b43dccd-042e-4be0-871d-afa1d90d6a2e" providerId="ADAL" clId="{33C3FAEA-DAC3-4694-AD09-28650E6468C3}" dt="2024-02-21T17:48:27.131" v="1030" actId="207"/>
          <ac:graphicFrameMkLst>
            <pc:docMk/>
            <pc:sldMk cId="3190927396" sldId="267"/>
            <ac:graphicFrameMk id="6" creationId="{795F8F62-8D0B-C342-3505-B73A9CF6F4AF}"/>
          </ac:graphicFrameMkLst>
        </pc:graphicFrameChg>
      </pc:sldChg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  <pc:spChg chg="mod">
          <ac:chgData name="Sreenivas Badri" userId="0b43dccd-042e-4be0-871d-afa1d90d6a2e" providerId="ADAL" clId="{33C3FAEA-DAC3-4694-AD09-28650E6468C3}" dt="2024-02-20T13:03:54.378" v="10" actId="6549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  <pc:spChg chg="mod">
          <ac:chgData name="Sreenivas Badri" userId="0b43dccd-042e-4be0-871d-afa1d90d6a2e" providerId="ADAL" clId="{33C3FAEA-DAC3-4694-AD09-28650E6468C3}" dt="2024-02-21T12:59:14.095" v="69" actId="20577"/>
          <ac:spMkLst>
            <pc:docMk/>
            <pc:sldMk cId="3980975777" sldId="271"/>
            <ac:spMk id="2" creationId="{0ABA10E6-399D-4627-B268-088F1172C8A3}"/>
          </ac:spMkLst>
        </pc:spChg>
        <pc:spChg chg="mod">
          <ac:chgData name="Sreenivas Badri" userId="0b43dccd-042e-4be0-871d-afa1d90d6a2e" providerId="ADAL" clId="{33C3FAEA-DAC3-4694-AD09-28650E6468C3}" dt="2024-02-21T17:46:24.978" v="1023" actId="5793"/>
          <ac:spMkLst>
            <pc:docMk/>
            <pc:sldMk cId="3980975777" sldId="271"/>
            <ac:spMk id="3" creationId="{57115460-FF62-4216-A613-B011B4558880}"/>
          </ac:spMkLst>
        </pc:spChg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  <pc:spChg chg="mod">
          <ac:chgData name="Sreenivas Badri" userId="0b43dccd-042e-4be0-871d-afa1d90d6a2e" providerId="ADAL" clId="{33C3FAEA-DAC3-4694-AD09-28650E6468C3}" dt="2024-02-21T13:02:44.946" v="90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2:54.832" v="109" actId="20577"/>
          <ac:spMkLst>
            <pc:docMk/>
            <pc:sldMk cId="3565483746" sldId="274"/>
            <ac:spMk id="3" creationId="{2AEC09B2-E9BC-44FC-B87A-EBD5536CC32F}"/>
          </ac:spMkLst>
        </pc:spChg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  <pc:spChg chg="mod">
          <ac:chgData name="Sreenivas Badri" userId="0b43dccd-042e-4be0-871d-afa1d90d6a2e" providerId="ADAL" clId="{33C3FAEA-DAC3-4694-AD09-28650E6468C3}" dt="2024-02-21T13:10:28.614" v="361" actId="255"/>
          <ac:spMkLst>
            <pc:docMk/>
            <pc:sldMk cId="442438390" sldId="275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7:50:09.907" v="1055" actId="20577"/>
          <ac:spMkLst>
            <pc:docMk/>
            <pc:sldMk cId="442438390" sldId="275"/>
            <ac:spMk id="3" creationId="{205C1CAD-6EEE-43AE-9103-288A34A544CD}"/>
          </ac:spMkLst>
        </pc:spChg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  <pc:spChg chg="mod">
          <ac:chgData name="Sreenivas Badri" userId="0b43dccd-042e-4be0-871d-afa1d90d6a2e" providerId="ADAL" clId="{33C3FAEA-DAC3-4694-AD09-28650E6468C3}" dt="2024-02-21T17:49:35.314" v="1054" actId="20577"/>
          <ac:spMkLst>
            <pc:docMk/>
            <pc:sldMk cId="266417456" sldId="277"/>
            <ac:spMk id="2" creationId="{F41ACF85-AAB7-40D5-8FFC-9481C7181968}"/>
          </ac:spMkLst>
        </pc:spChg>
        <pc:spChg chg="mod">
          <ac:chgData name="Sreenivas Badri" userId="0b43dccd-042e-4be0-871d-afa1d90d6a2e" providerId="ADAL" clId="{33C3FAEA-DAC3-4694-AD09-28650E6468C3}" dt="2024-02-21T17:49:26.834" v="1038" actId="20577"/>
          <ac:spMkLst>
            <pc:docMk/>
            <pc:sldMk cId="266417456" sldId="277"/>
            <ac:spMk id="3" creationId="{DF7087DB-CAB9-4023-8D9F-1F40BB3E3958}"/>
          </ac:spMkLst>
        </pc:spChg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  <pc:spChg chg="mod">
          <ac:chgData name="Sreenivas Badri" userId="0b43dccd-042e-4be0-871d-afa1d90d6a2e" providerId="ADAL" clId="{33C3FAEA-DAC3-4694-AD09-28650E6468C3}" dt="2024-02-21T13:25:15.334" v="812" actId="255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6:54.160" v="864" actId="20577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  <pc:spChg chg="mod">
          <ac:chgData name="Sreenivas Badri" userId="0b43dccd-042e-4be0-871d-afa1d90d6a2e" providerId="ADAL" clId="{33C3FAEA-DAC3-4694-AD09-28650E6468C3}" dt="2024-02-21T18:10:25.273" v="1088" actId="20577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  <pc:spChg chg="mod">
          <ac:chgData name="Sreenivas Badri" userId="0b43dccd-042e-4be0-871d-afa1d90d6a2e" providerId="ADAL" clId="{33C3FAEA-DAC3-4694-AD09-28650E6468C3}" dt="2024-02-21T18:09:49.494" v="1078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add mod">
        <pc:chgData name="Sreenivas Badri" userId="0b43dccd-042e-4be0-871d-afa1d90d6a2e" providerId="ADAL" clId="{33C3FAEA-DAC3-4694-AD09-28650E6468C3}" dt="2024-02-21T13:03:16.960" v="147" actId="20577"/>
        <pc:sldMkLst>
          <pc:docMk/>
          <pc:sldMk cId="1689020956" sldId="281"/>
        </pc:sldMkLst>
        <pc:spChg chg="mod">
          <ac:chgData name="Sreenivas Badri" userId="0b43dccd-042e-4be0-871d-afa1d90d6a2e" providerId="ADAL" clId="{33C3FAEA-DAC3-4694-AD09-28650E6468C3}" dt="2024-02-21T13:03:04.547" v="115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3:16.960" v="147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  <pc:spChg chg="mod">
          <ac:chgData name="Sreenivas Badri" userId="0b43dccd-042e-4be0-871d-afa1d90d6a2e" providerId="ADAL" clId="{33C3FAEA-DAC3-4694-AD09-28650E6468C3}" dt="2024-02-21T13:06:16.097" v="243" actId="5793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Sreenivas Badri" userId="0b43dccd-042e-4be0-871d-afa1d90d6a2e" providerId="ADAL" clId="{33C3FAEA-DAC3-4694-AD09-28650E6468C3}" dt="2024-02-21T13:06:58.721" v="296" actId="255"/>
          <ac:spMkLst>
            <pc:docMk/>
            <pc:sldMk cId="1445162665" sldId="282"/>
            <ac:spMk id="3" creationId="{2AEC09B2-E9BC-44FC-B87A-EBD5536CC32F}"/>
          </ac:spMkLst>
        </pc:spChg>
      </pc:sldChg>
      <pc:sldChg chg="modSp add mod">
        <pc:chgData name="Sreenivas Badri" userId="0b43dccd-042e-4be0-871d-afa1d90d6a2e" providerId="ADAL" clId="{33C3FAEA-DAC3-4694-AD09-28650E6468C3}" dt="2024-02-21T13:20:06.670" v="632" actId="6549"/>
        <pc:sldMkLst>
          <pc:docMk/>
          <pc:sldMk cId="2358227644" sldId="283"/>
        </pc:sldMkLst>
        <pc:spChg chg="mod">
          <ac:chgData name="Sreenivas Badri" userId="0b43dccd-042e-4be0-871d-afa1d90d6a2e" providerId="ADAL" clId="{33C3FAEA-DAC3-4694-AD09-28650E6468C3}" dt="2024-02-21T13:18:21.630" v="543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Sreenivas Badri" userId="0b43dccd-042e-4be0-871d-afa1d90d6a2e" providerId="ADAL" clId="{33C3FAEA-DAC3-4694-AD09-28650E6468C3}" dt="2024-02-21T13:20:06.670" v="632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  <pc:spChg chg="mod">
          <ac:chgData name="Sreenivas Badri" userId="0b43dccd-042e-4be0-871d-afa1d90d6a2e" providerId="ADAL" clId="{33C3FAEA-DAC3-4694-AD09-28650E6468C3}" dt="2024-02-21T13:28:44.626" v="952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Sreenivas Badri" userId="0b43dccd-042e-4be0-871d-afa1d90d6a2e" providerId="ADAL" clId="{33C3FAEA-DAC3-4694-AD09-28650E6468C3}" dt="2024-02-21T13:28:46.818" v="953" actId="6549"/>
          <ac:spMkLst>
            <pc:docMk/>
            <pc:sldMk cId="1760428034" sldId="284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22:30.594" v="84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EABD360-096D-4FA2-B742-F737BEC6EDDD}" dt="2024-04-23T17:22:30.594" v="84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AEABD360-096D-4FA2-B742-F737BEC6EDDD}" dt="2024-04-23T18:03:37.318" v="1136" actId="1076"/>
        <pc:sldMkLst>
          <pc:docMk/>
          <pc:sldMk cId="3190927396" sldId="267"/>
        </pc:sldMkLst>
        <pc:graphicFrameChg chg="add del mod modGraphic">
          <ac:chgData name="Badri, Sreenivas" userId="0b43dccd-042e-4be0-871d-afa1d90d6a2e" providerId="ADAL" clId="{AEABD360-096D-4FA2-B742-F737BEC6EDDD}" dt="2024-04-23T18:03:37.318" v="1136" actId="1076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  <pc:spChg chg="mod">
          <ac:chgData name="Badri, Sreenivas" userId="0b43dccd-042e-4be0-871d-afa1d90d6a2e" providerId="ADAL" clId="{AEABD360-096D-4FA2-B742-F737BEC6EDDD}" dt="2024-04-23T17:46:45.328" v="1074" actId="20577"/>
          <ac:spMkLst>
            <pc:docMk/>
            <pc:sldMk cId="3565483746" sldId="274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7:46:16.774" v="1057" actId="12"/>
          <ac:spMkLst>
            <pc:docMk/>
            <pc:sldMk cId="3565483746" sldId="274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  <pc:spChg chg="mod">
          <ac:chgData name="Badri, Sreenivas" userId="0b43dccd-042e-4be0-871d-afa1d90d6a2e" providerId="ADAL" clId="{AEABD360-096D-4FA2-B742-F737BEC6EDDD}" dt="2024-04-23T15:40:38.945" v="651" actId="20577"/>
          <ac:spMkLst>
            <pc:docMk/>
            <pc:sldMk cId="1445162665" sldId="282"/>
            <ac:spMk id="2" creationId="{509621C7-D855-4944-BD1A-BD735D4ACFCE}"/>
          </ac:spMkLst>
        </pc:spChg>
        <pc:spChg chg="mod">
          <ac:chgData name="Badri, Sreenivas" userId="0b43dccd-042e-4be0-871d-afa1d90d6a2e" providerId="ADAL" clId="{AEABD360-096D-4FA2-B742-F737BEC6EDDD}" dt="2024-04-23T15:40:35.763" v="650" actId="20577"/>
          <ac:spMkLst>
            <pc:docMk/>
            <pc:sldMk cId="1445162665" sldId="282"/>
            <ac:spMk id="3" creationId="{2AEC09B2-E9BC-44FC-B87A-EBD5536CC32F}"/>
          </ac:spMkLst>
        </pc:spChg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AEABD360-096D-4FA2-B742-F737BEC6EDDD}" dt="2024-04-23T17:35:57.928" v="1016" actId="20577"/>
          <ac:spMkLst>
            <pc:docMk/>
            <pc:sldMk cId="2358227644" sldId="283"/>
            <ac:spMk id="2" creationId="{E7A35FA7-2FED-4982-9116-3A82643ED623}"/>
          </ac:spMkLst>
        </pc:spChg>
        <pc:spChg chg="mod">
          <ac:chgData name="Badri, Sreenivas" userId="0b43dccd-042e-4be0-871d-afa1d90d6a2e" providerId="ADAL" clId="{AEABD360-096D-4FA2-B742-F737BEC6EDDD}" dt="2024-04-23T17:16:24.221" v="704" actId="6549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  <pc:spChg chg="mod">
          <ac:chgData name="Badri, Sreenivas" userId="0b43dccd-042e-4be0-871d-afa1d90d6a2e" providerId="ADAL" clId="{AEABD360-096D-4FA2-B742-F737BEC6EDDD}" dt="2024-04-23T17:59:02.741" v="1103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59:33.866" v="1113" actId="255"/>
          <ac:spMkLst>
            <pc:docMk/>
            <pc:sldMk cId="1760428034" sldId="284"/>
            <ac:spMk id="3" creationId="{2EC37A8A-0170-4164-B0E6-45E1885EC7B3}"/>
          </ac:spMkLst>
        </pc:spChg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  <pc:spChg chg="mod">
          <ac:chgData name="Badri, Sreenivas" userId="0b43dccd-042e-4be0-871d-afa1d90d6a2e" providerId="ADAL" clId="{AEABD360-096D-4FA2-B742-F737BEC6EDDD}" dt="2024-04-23T17:15:55.638" v="702" actId="20577"/>
          <ac:spMkLst>
            <pc:docMk/>
            <pc:sldMk cId="2160152009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16:14.168" v="703" actId="255"/>
          <ac:spMkLst>
            <pc:docMk/>
            <pc:sldMk cId="2160152009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  <pc:spChg chg="mod">
          <ac:chgData name="Badri, Sreenivas" userId="0b43dccd-042e-4be0-871d-afa1d90d6a2e" providerId="ADAL" clId="{AEABD360-096D-4FA2-B742-F737BEC6EDDD}" dt="2024-04-23T17:17:02.178" v="765" actId="20577"/>
          <ac:spMkLst>
            <pc:docMk/>
            <pc:sldMk cId="889960187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AEABD360-096D-4FA2-B742-F737BEC6EDDD}" dt="2024-04-23T17:22:07.109" v="841" actId="255"/>
          <ac:spMkLst>
            <pc:docMk/>
            <pc:sldMk cId="889960187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modSp mod">
        <pc:chgData name="Badri, Sreenivas" userId="0b43dccd-042e-4be0-871d-afa1d90d6a2e" providerId="ADAL" clId="{E61A5BEF-9862-4C12-9791-622751A56D51}" dt="2024-05-29T10:26:41.530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E61A5BEF-9862-4C12-9791-622751A56D51}" dt="2024-05-29T10:26:41.530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E61A5BEF-9862-4C12-9791-622751A56D51}" dt="2024-05-29T16:43:43.254" v="253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E61A5BEF-9862-4C12-9791-622751A56D51}" dt="2024-05-29T16:43:43.254" v="253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0:32:53.280" v="18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E61A5BEF-9862-4C12-9791-622751A56D51}" dt="2024-05-29T10:32:53.280" v="18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E61A5BEF-9862-4C12-9791-622751A56D51}" dt="2024-05-29T16:44:14.724" v="270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  <pc:spChg chg="mod">
          <ac:chgData name="Badri, Sreenivas" userId="0b43dccd-042e-4be0-871d-afa1d90d6a2e" providerId="ADAL" clId="{E61A5BEF-9862-4C12-9791-622751A56D51}" dt="2024-05-29T10:35:33.101" v="236" actId="6549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E61A5BEF-9862-4C12-9791-622751A56D51}" dt="2024-05-29T10:35:03.282" v="233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  <pc:spChg chg="mod">
          <ac:chgData name="Badri, Sreenivas" userId="0b43dccd-042e-4be0-871d-afa1d90d6a2e" providerId="ADAL" clId="{E61A5BEF-9862-4C12-9791-622751A56D51}" dt="2024-05-29T10:32:44.375" v="168" actId="20577"/>
          <ac:spMkLst>
            <pc:docMk/>
            <pc:sldMk cId="2251285242" sldId="285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modSp mod">
        <pc:chgData name="Badri, Sreenivas" userId="0b43dccd-042e-4be0-871d-afa1d90d6a2e" providerId="ADAL" clId="{BE24CB49-AF5E-42F5-9900-512576A7A0D3}" dt="2024-07-25T10:18:29.032" v="5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BE24CB49-AF5E-42F5-9900-512576A7A0D3}" dt="2024-07-25T10:18:29.032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BE24CB49-AF5E-42F5-9900-512576A7A0D3}" dt="2024-07-25T10:20:22.812" v="15" actId="14100"/>
        <pc:sldMkLst>
          <pc:docMk/>
          <pc:sldMk cId="3190927396" sldId="267"/>
        </pc:sldMkLst>
        <pc:graphicFrameChg chg="add del">
          <ac:chgData name="Badri, Sreenivas" userId="0b43dccd-042e-4be0-871d-afa1d90d6a2e" providerId="ADAL" clId="{BE24CB49-AF5E-42F5-9900-512576A7A0D3}" dt="2024-07-25T10:19:39.206" v="8" actId="478"/>
          <ac:graphicFrameMkLst>
            <pc:docMk/>
            <pc:sldMk cId="3190927396" sldId="267"/>
            <ac:graphicFrameMk id="3" creationId="{6256EDBB-BCC1-02E2-8B2E-5A36C6C5E0CE}"/>
          </ac:graphicFrameMkLst>
        </pc:graphicFrameChg>
        <pc:graphicFrameChg chg="add mod modGraphic">
          <ac:chgData name="Badri, Sreenivas" userId="0b43dccd-042e-4be0-871d-afa1d90d6a2e" providerId="ADAL" clId="{BE24CB49-AF5E-42F5-9900-512576A7A0D3}" dt="2024-07-25T10:20:22.812" v="15" actId="14100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  <pc:spChg chg="mod">
          <ac:chgData name="Badri, Sreenivas" userId="0b43dccd-042e-4be0-871d-afa1d90d6a2e" providerId="ADAL" clId="{BE24CB49-AF5E-42F5-9900-512576A7A0D3}" dt="2024-07-25T10:24:01.407" v="214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BE24CB49-AF5E-42F5-9900-512576A7A0D3}" dt="2024-07-25T10:24:51.975" v="242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BE24CB49-AF5E-42F5-9900-512576A7A0D3}" dt="2024-07-25T10:21:25.383" v="45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1:50.060" v="96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  <pc:spChg chg="mod">
          <ac:chgData name="Badri, Sreenivas" userId="0b43dccd-042e-4be0-871d-afa1d90d6a2e" providerId="ADAL" clId="{BE24CB49-AF5E-42F5-9900-512576A7A0D3}" dt="2024-07-25T10:25:24.638" v="250" actId="20577"/>
          <ac:spMkLst>
            <pc:docMk/>
            <pc:sldMk cId="2325559203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BE24CB49-AF5E-42F5-9900-512576A7A0D3}" dt="2024-07-25T10:25:57.851" v="266" actId="20577"/>
          <ac:spMkLst>
            <pc:docMk/>
            <pc:sldMk cId="2325559203" sldId="287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modSp mod">
        <pc:chgData name="Badri, Sreenivas" userId="0b43dccd-042e-4be0-871d-afa1d90d6a2e" providerId="ADAL" clId="{53AAE375-0399-4050-87E0-B57E21F78429}" dt="2024-08-29T00:04:52.607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53AAE375-0399-4050-87E0-B57E21F78429}" dt="2024-08-29T00:04:52.607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53AAE375-0399-4050-87E0-B57E21F78429}" dt="2024-08-29T00:18:34.129" v="113" actId="108"/>
        <pc:sldMkLst>
          <pc:docMk/>
          <pc:sldMk cId="3190927396" sldId="267"/>
        </pc:sldMkLst>
        <pc:graphicFrameChg chg="add mod modGraphic">
          <ac:chgData name="Badri, Sreenivas" userId="0b43dccd-042e-4be0-871d-afa1d90d6a2e" providerId="ADAL" clId="{53AAE375-0399-4050-87E0-B57E21F78429}" dt="2024-08-29T00:18:34.129" v="113" actId="108"/>
          <ac:graphicFrameMkLst>
            <pc:docMk/>
            <pc:sldMk cId="3190927396" sldId="267"/>
            <ac:graphicFrameMk id="3" creationId="{36AE4EBE-A150-5CA2-FDE4-4EEECEFBA20C}"/>
          </ac:graphicFrameMkLst>
        </pc:graphicFrameChg>
        <pc:graphicFrameChg chg="del">
          <ac:chgData name="Badri, Sreenivas" userId="0b43dccd-042e-4be0-871d-afa1d90d6a2e" providerId="ADAL" clId="{53AAE375-0399-4050-87E0-B57E21F78429}" dt="2024-08-29T00:17:03.415" v="83" actId="478"/>
          <ac:graphicFrameMkLst>
            <pc:docMk/>
            <pc:sldMk cId="3190927396" sldId="267"/>
            <ac:graphicFrameMk id="5" creationId="{FC1F793F-190E-48AB-77B8-54610F42ED8E}"/>
          </ac:graphicFrameMkLst>
        </pc:graphicFrameChg>
      </pc:sldChg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  <pc:spChg chg="mod">
          <ac:chgData name="Badri, Sreenivas" userId="0b43dccd-042e-4be0-871d-afa1d90d6a2e" providerId="ADAL" clId="{53AAE375-0399-4050-87E0-B57E21F78429}" dt="2024-08-29T00:16:17.549" v="79" actId="1076"/>
          <ac:spMkLst>
            <pc:docMk/>
            <pc:sldMk cId="2358227644" sldId="283"/>
            <ac:spMk id="3" creationId="{205C1CAD-6EEE-43AE-9103-288A34A544CD}"/>
          </ac:spMkLst>
        </pc:spChg>
        <pc:graphicFrameChg chg="add mod">
          <ac:chgData name="Badri, Sreenivas" userId="0b43dccd-042e-4be0-871d-afa1d90d6a2e" providerId="ADAL" clId="{53AAE375-0399-4050-87E0-B57E21F78429}" dt="2024-08-29T00:13:47.305" v="26"/>
          <ac:graphicFrameMkLst>
            <pc:docMk/>
            <pc:sldMk cId="2358227644" sldId="283"/>
            <ac:graphicFrameMk id="5" creationId="{29B8C5BB-A311-9EDC-F5DE-E8175BF6B4D3}"/>
          </ac:graphicFrameMkLst>
        </pc:graphicFrameChg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53AAE375-0399-4050-87E0-B57E21F78429}" dt="2024-08-29T00:16:25.647" v="81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  <pc:spChg chg="mod">
          <ac:chgData name="Badri, Sreenivas" userId="0b43dccd-042e-4be0-871d-afa1d90d6a2e" providerId="ADAL" clId="{53AAE375-0399-4050-87E0-B57E21F78429}" dt="2024-08-29T00:13:11.022" v="20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53AAE375-0399-4050-87E0-B57E21F78429}" dt="2024-08-29T00:13:00.642" v="18"/>
          <ac:spMkLst>
            <pc:docMk/>
            <pc:sldMk cId="602845273" sldId="286"/>
            <ac:spMk id="3" creationId="{2EC37A8A-0170-4164-B0E6-45E1885EC7B3}"/>
          </ac:spMkLst>
        </pc:spChg>
        <pc:graphicFrameChg chg="add mod">
          <ac:chgData name="Badri, Sreenivas" userId="0b43dccd-042e-4be0-871d-afa1d90d6a2e" providerId="ADAL" clId="{53AAE375-0399-4050-87E0-B57E21F78429}" dt="2024-08-29T00:12:33.825" v="15"/>
          <ac:graphicFrameMkLst>
            <pc:docMk/>
            <pc:sldMk cId="602845273" sldId="286"/>
            <ac:graphicFrameMk id="5" creationId="{F0D98C03-1720-1D7D-6FB6-CB63697DEF47}"/>
          </ac:graphicFrameMkLst>
        </pc:graphicFrameChg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modSp mod">
        <pc:chgData name="Badri, Sreenivas" userId="0b43dccd-042e-4be0-871d-afa1d90d6a2e" providerId="ADAL" clId="{39945FFA-58B9-4609-B37F-C72120006C8B}" dt="2024-09-25T15:19:19.546" v="2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945FFA-58B9-4609-B37F-C72120006C8B}" dt="2024-09-25T15:19:19.546" v="2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39945FFA-58B9-4609-B37F-C72120006C8B}" dt="2024-09-25T15:49:59.591" v="212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39945FFA-58B9-4609-B37F-C72120006C8B}" dt="2024-09-25T15:49:59.591" v="212" actId="20577"/>
          <ac:graphicFrameMkLst>
            <pc:docMk/>
            <pc:sldMk cId="3190927396" sldId="267"/>
            <ac:graphicFrameMk id="3" creationId="{36AE4EBE-A150-5CA2-FDE4-4EEECEFBA20C}"/>
          </ac:graphicFrameMkLst>
        </pc:graphicFrameChg>
      </pc:sldChg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27.299" v="34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39945FFA-58B9-4609-B37F-C72120006C8B}" dt="2024-09-25T15:39:27.299" v="34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39945FFA-58B9-4609-B37F-C72120006C8B}" dt="2024-09-25T15:39:56.661" v="55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  <pc:spChg chg="mod">
          <ac:chgData name="Badri, Sreenivas" userId="0b43dccd-042e-4be0-871d-afa1d90d6a2e" providerId="ADAL" clId="{39945FFA-58B9-4609-B37F-C72120006C8B}" dt="2024-09-25T15:41:16.693" v="58" actId="6549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1:42.727" v="73" actId="255"/>
          <ac:spMkLst>
            <pc:docMk/>
            <pc:sldMk cId="602845273" sldId="286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  <pc:spChg chg="mod">
          <ac:chgData name="Badri, Sreenivas" userId="0b43dccd-042e-4be0-871d-afa1d90d6a2e" providerId="ADAL" clId="{39945FFA-58B9-4609-B37F-C72120006C8B}" dt="2024-09-25T15:42:04.133" v="77" actId="6549"/>
          <ac:spMkLst>
            <pc:docMk/>
            <pc:sldMk cId="44312632" sldId="287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19.828" v="80"/>
          <ac:spMkLst>
            <pc:docMk/>
            <pc:sldMk cId="44312632" sldId="287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  <pc:spChg chg="mod">
          <ac:chgData name="Badri, Sreenivas" userId="0b43dccd-042e-4be0-871d-afa1d90d6a2e" providerId="ADAL" clId="{39945FFA-58B9-4609-B37F-C72120006C8B}" dt="2024-09-25T15:42:40.010" v="82"/>
          <ac:spMkLst>
            <pc:docMk/>
            <pc:sldMk cId="3294682632" sldId="288"/>
            <ac:spMk id="2" creationId="{5ADD5753-0819-4390-A309-990EE981A9BD}"/>
          </ac:spMkLst>
        </pc:spChg>
        <pc:spChg chg="mod">
          <ac:chgData name="Badri, Sreenivas" userId="0b43dccd-042e-4be0-871d-afa1d90d6a2e" providerId="ADAL" clId="{39945FFA-58B9-4609-B37F-C72120006C8B}" dt="2024-09-25T15:42:52.167" v="100" actId="6549"/>
          <ac:spMkLst>
            <pc:docMk/>
            <pc:sldMk cId="3294682632" sldId="288"/>
            <ac:spMk id="3" creationId="{2EC37A8A-0170-4164-B0E6-45E1885EC7B3}"/>
          </ac:spMkLst>
        </pc:spChg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7:55:34.866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4DD3D66-955C-4E51-9223-944050A8C7CB}" dt="2024-06-25T17:55:34.866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4DD3D66-955C-4E51-9223-944050A8C7CB}" dt="2024-06-25T19:43:33.226" v="469" actId="20577"/>
        <pc:sldMkLst>
          <pc:docMk/>
          <pc:sldMk cId="3190927396" sldId="267"/>
        </pc:sldMkLst>
        <pc:graphicFrameChg chg="mod modGraphic">
          <ac:chgData name="Badri, Sreenivas" userId="0b43dccd-042e-4be0-871d-afa1d90d6a2e" providerId="ADAL" clId="{D4DD3D66-955C-4E51-9223-944050A8C7CB}" dt="2024-06-25T19:43:33.226" v="469" actId="20577"/>
          <ac:graphicFrameMkLst>
            <pc:docMk/>
            <pc:sldMk cId="3190927396" sldId="267"/>
            <ac:graphicFrameMk id="3" creationId="{6256EDBB-BCC1-02E2-8B2E-5A36C6C5E0CE}"/>
          </ac:graphicFrameMkLst>
        </pc:graphicFrameChg>
      </pc:sldChg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D4DD3D66-955C-4E51-9223-944050A8C7CB}" dt="2024-06-25T18:04:43.896" v="206" actId="20577"/>
          <ac:spMkLst>
            <pc:docMk/>
            <pc:sldMk cId="2366766001" sldId="279"/>
            <ac:spMk id="2" creationId="{3D70ABE2-1456-496C-AFCA-827A081F920B}"/>
          </ac:spMkLst>
        </pc:spChg>
        <pc:spChg chg="mod">
          <ac:chgData name="Badri, Sreenivas" userId="0b43dccd-042e-4be0-871d-afa1d90d6a2e" providerId="ADAL" clId="{D4DD3D66-955C-4E51-9223-944050A8C7CB}" dt="2024-06-25T19:47:11.724" v="474" actId="255"/>
          <ac:spMkLst>
            <pc:docMk/>
            <pc:sldMk cId="2366766001" sldId="279"/>
            <ac:spMk id="3" creationId="{CA26BE09-A511-4A0F-A8A5-224ED667504A}"/>
          </ac:spMkLst>
        </pc:spChg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  <pc:spChg chg="mod">
          <ac:chgData name="Badri, Sreenivas" userId="0b43dccd-042e-4be0-871d-afa1d90d6a2e" providerId="ADAL" clId="{D4DD3D66-955C-4E51-9223-944050A8C7CB}" dt="2024-06-25T18:10:45.193" v="334" actId="20577"/>
          <ac:spMkLst>
            <pc:docMk/>
            <pc:sldMk cId="3446500615" sldId="280"/>
            <ac:spMk id="3" creationId="{8265348D-3465-46B4-89D9-D0499BC1F3C7}"/>
          </ac:spMkLst>
        </pc:spChg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D4DD3D66-955C-4E51-9223-944050A8C7CB}" dt="2024-06-25T17:55:50.202" v="22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  <pc:spChg chg="mod">
          <ac:chgData name="Badri, Sreenivas" userId="0b43dccd-042e-4be0-871d-afa1d90d6a2e" providerId="ADAL" clId="{D4DD3D66-955C-4E51-9223-944050A8C7CB}" dt="2024-06-25T19:46:28.253" v="471" actId="20577"/>
          <ac:spMkLst>
            <pc:docMk/>
            <pc:sldMk cId="2358227644" sldId="283"/>
            <ac:spMk id="3" creationId="{205C1CAD-6EEE-43AE-9103-288A34A544CD}"/>
          </ac:spMkLst>
        </pc:spChg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  <pc:spChg chg="mod">
          <ac:chgData name="Badri, Sreenivas" userId="0b43dccd-042e-4be0-871d-afa1d90d6a2e" providerId="ADAL" clId="{D4DD3D66-955C-4E51-9223-944050A8C7CB}" dt="2024-06-25T18:07:15.954" v="259" actId="20577"/>
          <ac:spMkLst>
            <pc:docMk/>
            <pc:sldMk cId="1760428034" sldId="284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6:59.616" v="250" actId="20577"/>
          <ac:spMkLst>
            <pc:docMk/>
            <pc:sldMk cId="1760428034" sldId="284"/>
            <ac:spMk id="3" creationId="{2EC37A8A-0170-4164-B0E6-45E1885EC7B3}"/>
          </ac:spMkLst>
        </pc:spChg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  <pc:spChg chg="mod">
          <ac:chgData name="Badri, Sreenivas" userId="0b43dccd-042e-4be0-871d-afa1d90d6a2e" providerId="ADAL" clId="{D4DD3D66-955C-4E51-9223-944050A8C7CB}" dt="2024-06-25T18:08:01.259" v="288" actId="20577"/>
          <ac:spMkLst>
            <pc:docMk/>
            <pc:sldMk cId="602845273" sldId="286"/>
            <ac:spMk id="2" creationId="{5ADD5753-0819-4390-A309-990EE981A9BD}"/>
          </ac:spMkLst>
        </pc:spChg>
        <pc:spChg chg="mod">
          <ac:chgData name="Badri, Sreenivas" userId="0b43dccd-042e-4be0-871d-afa1d90d6a2e" providerId="ADAL" clId="{D4DD3D66-955C-4E51-9223-944050A8C7CB}" dt="2024-06-25T18:07:43.505" v="271" actId="20577"/>
          <ac:spMkLst>
            <pc:docMk/>
            <pc:sldMk cId="602845273" sldId="286"/>
            <ac:spMk id="3" creationId="{2EC37A8A-0170-4164-B0E6-45E1885EC7B3}"/>
          </ac:spMkLst>
        </pc:spChg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  <pc:sldChg chg="ord">
        <pc:chgData name="Badri, Sreenivas" userId="0b43dccd-042e-4be0-871d-afa1d90d6a2e" providerId="ADAL" clId="{33C3FAEA-DAC3-4694-AD09-28650E6468C3}" dt="2024-02-22T20:56:57.551" v="1"/>
        <pc:sldMkLst>
          <pc:docMk/>
          <pc:sldMk cId="1760428034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lake.Holt@LCRA.ORG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5FA7-2FED-4982-9116-3A82643E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Other Projects/Initiatives Status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C1CAD-6EEE-43AE-9103-288A34A54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02" y="990600"/>
            <a:ext cx="8534400" cy="5193111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Texas Set Timeline Reminder – Mick Hanna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D3CFC-BF46-4804-ABCE-37E77DCE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27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 – Blake Holt (LCRA)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0005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Blake at </a:t>
            </a:r>
            <a:r>
              <a:rPr lang="en-US" dirty="0">
                <a:hlinkClick r:id="rId3"/>
              </a:rPr>
              <a:t>Blake.Holt@LCRA.ORG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ECE7BE8-189E-38AB-4E10-7D1B96CA0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11474"/>
              </p:ext>
            </p:extLst>
          </p:nvPr>
        </p:nvGraphicFramePr>
        <p:xfrm>
          <a:off x="384875" y="952499"/>
          <a:ext cx="7920926" cy="4953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5593">
                  <a:extLst>
                    <a:ext uri="{9D8B030D-6E8A-4147-A177-3AD203B41FA5}">
                      <a16:colId xmlns:a16="http://schemas.microsoft.com/office/drawing/2014/main" val="1233181657"/>
                    </a:ext>
                  </a:extLst>
                </a:gridCol>
                <a:gridCol w="3601532">
                  <a:extLst>
                    <a:ext uri="{9D8B030D-6E8A-4147-A177-3AD203B41FA5}">
                      <a16:colId xmlns:a16="http://schemas.microsoft.com/office/drawing/2014/main" val="4278874369"/>
                    </a:ext>
                  </a:extLst>
                </a:gridCol>
                <a:gridCol w="1711436">
                  <a:extLst>
                    <a:ext uri="{9D8B030D-6E8A-4147-A177-3AD203B41FA5}">
                      <a16:colId xmlns:a16="http://schemas.microsoft.com/office/drawing/2014/main" val="3757646241"/>
                    </a:ext>
                  </a:extLst>
                </a:gridCol>
                <a:gridCol w="2022365">
                  <a:extLst>
                    <a:ext uri="{9D8B030D-6E8A-4147-A177-3AD203B41FA5}">
                      <a16:colId xmlns:a16="http://schemas.microsoft.com/office/drawing/2014/main" val="380840229"/>
                    </a:ext>
                  </a:extLst>
                </a:gridCol>
              </a:tblGrid>
              <a:tr h="5958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Item 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Presenter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Start Time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3780646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72944138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NERC Update – EMSWG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Wei Qiu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2:05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26489394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Project Updates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2:15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5395330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RTC+B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Matt Mereness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2:25 PM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85945460"/>
                  </a:ext>
                </a:extLst>
              </a:tr>
              <a:tr h="5461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RTC+B Market Submissions – System Configurations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2:45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31001061"/>
                  </a:ext>
                </a:extLst>
              </a:tr>
              <a:tr h="5461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NPRR1226 - Demand Response Monitor – Technical Discussion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Mark Patterson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         3:00 PM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80888424"/>
                  </a:ext>
                </a:extLst>
              </a:tr>
              <a:tr h="54619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LCRA DPC Submission Process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     3:15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84628829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Projects/Initiatives updates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9649180"/>
                  </a:ext>
                </a:extLst>
              </a:tr>
              <a:tr h="5461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Texas Set Timeline Reminder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Mick Hanna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                     3:30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3641978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Round Table Discussion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3:50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34214200"/>
                  </a:ext>
                </a:extLst>
              </a:tr>
              <a:tr h="31033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Adjourn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Blake Holt (LCRA)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40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EMSWG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NERC EMSWG Update – Wei Qiu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8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sz="3200" dirty="0"/>
              <a:t>RTC+B Updates – Matt Mereness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Market Submissions - System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/>
              <a:t>RTC+B Market Submissions - System Configurations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NPRR1226 - Demand Response Monitor – Technical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NPRR1226 - Demand Response Monitor – Technical Discussion – Market Patterson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4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5753-0819-4390-A309-990EE981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LCRA DPC Submission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A8A-0170-4164-B0E6-45E1885EC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8670" algn="l"/>
                <a:tab pos="2743200" algn="ctr"/>
                <a:tab pos="4105275" algn="l"/>
              </a:tabLst>
            </a:pPr>
            <a:endParaRPr lang="en-US" sz="2800" b="0" dirty="0">
              <a:effectLst/>
            </a:endParaRPr>
          </a:p>
          <a:p>
            <a:pPr marL="0" marR="0" lvl="0" indent="0" algn="ctr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200" dirty="0"/>
              <a:t>LCRA DPC Submission Process – Blake Holt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62EDE-B78E-416E-A27E-AC21EEC34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3820</TotalTime>
  <Words>290</Words>
  <Application>Microsoft Office PowerPoint</Application>
  <PresentationFormat>On-screen Show (4:3)</PresentationFormat>
  <Paragraphs>114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NERC EMSWG Update</vt:lpstr>
      <vt:lpstr>RTC+B Updates</vt:lpstr>
      <vt:lpstr>RTC+B Market Submissions - System Configurations</vt:lpstr>
      <vt:lpstr>NPRR1226 - Demand Response Monitor – Technical Discussion </vt:lpstr>
      <vt:lpstr>LCRA DPC Submission Process</vt:lpstr>
      <vt:lpstr>Other Projects/Initiatives Status Updates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2024-10-23T20:37:23Z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