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3" r:id="rId4"/>
    <p:sldMasterId id="2147483663" r:id="rId5"/>
    <p:sldMasterId id="2147483739" r:id="rId6"/>
  </p:sldMasterIdLst>
  <p:notesMasterIdLst>
    <p:notesMasterId r:id="rId13"/>
  </p:notesMasterIdLst>
  <p:handoutMasterIdLst>
    <p:handoutMasterId r:id="rId14"/>
  </p:handoutMasterIdLst>
  <p:sldIdLst>
    <p:sldId id="671" r:id="rId7"/>
    <p:sldId id="726" r:id="rId8"/>
    <p:sldId id="723" r:id="rId9"/>
    <p:sldId id="697" r:id="rId10"/>
    <p:sldId id="725" r:id="rId11"/>
    <p:sldId id="728" r:id="rId12"/>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Agenda" id="{A793AA7F-861A-4740-9874-77149BC6632F}">
          <p14:sldIdLst>
            <p14:sldId id="671"/>
            <p14:sldId id="726"/>
            <p14:sldId id="723"/>
            <p14:sldId id="697"/>
            <p14:sldId id="725"/>
            <p14:sldId id="728"/>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42210E16-8D79-8505-F57C-62CAD3E6CDAD}" name="Rowe, Evan" initials="RE" userId="S::Evan.Rowe@ercot.com::d81abe1c-6950-4df8-9373-68ccbd619277" providerId="AD"/>
  <p188:author id="{B9996E7C-7F43-782D-6924-D67A30165977}" name="Nathan Bigbee" initials="NB" userId="Nathan Bigbee" providerId="None"/>
  <p188:author id="{95B2E48F-FF42-0370-0F43-70643E8E4E1E}" name="Dwyer, Davida" initials="DD" userId="S::Davida.Dwyer@ercot.com::79b08b87-7cab-486c-83ce-9fe1deb6aa28" providerId="AD"/>
  <p188:author id="{681943A9-36B9-8CCE-5BB5-53154F9E201A}" name="Springer, Agee" initials="SA" userId="S::Agee.Springer@ercot.com::c70aae34-03cc-4ca4-9dc9-ab0f1f0f7e1f" providerId="AD"/>
  <p188:author id="{B23A98CE-C3AC-ADFF-85B2-5D055AEDD4B0}" name="Rowe, Evan" initials="RE" userId="S::evan.rowe@ercot.com::d81abe1c-6950-4df8-9373-68ccbd619277"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B6770"/>
    <a:srgbClr val="26D07C"/>
    <a:srgbClr val="00AEC7"/>
    <a:srgbClr val="FF8200"/>
    <a:srgbClr val="890C58"/>
    <a:srgbClr val="685BC7"/>
    <a:srgbClr val="003865"/>
    <a:srgbClr val="DEE1E2"/>
    <a:srgbClr val="FFE6CC"/>
    <a:srgbClr val="E7E2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93296810-A885-4BE3-A3E7-6D5BEEA58F35}">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548" autoAdjust="0"/>
    <p:restoredTop sz="94660"/>
  </p:normalViewPr>
  <p:slideViewPr>
    <p:cSldViewPr snapToGrid="0">
      <p:cViewPr varScale="1">
        <p:scale>
          <a:sx n="107" d="100"/>
          <a:sy n="107" d="100"/>
        </p:scale>
        <p:origin x="546" y="78"/>
      </p:cViewPr>
      <p:guideLst>
        <p:guide orient="horz" pos="2160"/>
        <p:guide pos="3840"/>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presProps" Target="presProps.xml"/><Relationship Id="rId10" Type="http://schemas.openxmlformats.org/officeDocument/2006/relationships/slide" Target="slides/slide4.xml"/><Relationship Id="rId19" Type="http://schemas.microsoft.com/office/2018/10/relationships/authors" Target="authors.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handoutMaster" Target="handoutMasters/handout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2E11038-C648-4BF3-8167-6AE1FF3EFDF1}"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en-US"/>
        </a:p>
      </dgm:t>
    </dgm:pt>
    <dgm:pt modelId="{BA20C27A-FD2A-445A-A719-6C03AF8940F3}">
      <dgm:prSet phldrT="[Text]"/>
      <dgm:spPr>
        <a:solidFill>
          <a:srgbClr val="5B6770"/>
        </a:solidFill>
      </dgm:spPr>
      <dgm:t>
        <a:bodyPr/>
        <a:lstStyle/>
        <a:p>
          <a:r>
            <a:rPr lang="en-US"/>
            <a:t>Click to edit Master subtitle style</a:t>
          </a:r>
        </a:p>
      </dgm:t>
    </dgm:pt>
    <dgm:pt modelId="{70D27D20-9B5C-4ACA-A932-25F2CF915F48}" type="parTrans" cxnId="{A5351B5C-9190-4E1A-BDA3-BCFD1EA44514}">
      <dgm:prSet/>
      <dgm:spPr/>
      <dgm:t>
        <a:bodyPr/>
        <a:lstStyle/>
        <a:p>
          <a:endParaRPr lang="en-US"/>
        </a:p>
      </dgm:t>
    </dgm:pt>
    <dgm:pt modelId="{6F8B888A-19D7-43C8-BC5E-9BDE549DF313}" type="sibTrans" cxnId="{A5351B5C-9190-4E1A-BDA3-BCFD1EA44514}">
      <dgm:prSet/>
      <dgm:spPr/>
      <dgm:t>
        <a:bodyPr/>
        <a:lstStyle/>
        <a:p>
          <a:endParaRPr lang="en-US"/>
        </a:p>
      </dgm:t>
    </dgm:pt>
    <dgm:pt modelId="{E0CEC3AC-4F65-405E-9DD2-9D5A494B4AC7}">
      <dgm:prSet phldrT="[Text]"/>
      <dgm:spPr>
        <a:solidFill>
          <a:srgbClr val="00AEC7"/>
        </a:solidFill>
      </dgm:spPr>
      <dgm:t>
        <a:bodyPr/>
        <a:lstStyle/>
        <a:p>
          <a:r>
            <a:rPr lang="en-US"/>
            <a:t>Click to edit Master subtitle style</a:t>
          </a:r>
        </a:p>
      </dgm:t>
    </dgm:pt>
    <dgm:pt modelId="{EAB6D17A-4709-4A18-AFBB-0789B952020D}" type="parTrans" cxnId="{6C928428-284E-4E7D-9683-6F55F36228FB}">
      <dgm:prSet/>
      <dgm:spPr/>
      <dgm:t>
        <a:bodyPr/>
        <a:lstStyle/>
        <a:p>
          <a:endParaRPr lang="en-US"/>
        </a:p>
      </dgm:t>
    </dgm:pt>
    <dgm:pt modelId="{E80F0502-7CC7-44FF-B609-B9414F795B8A}" type="sibTrans" cxnId="{6C928428-284E-4E7D-9683-6F55F36228FB}">
      <dgm:prSet/>
      <dgm:spPr/>
      <dgm:t>
        <a:bodyPr/>
        <a:lstStyle/>
        <a:p>
          <a:endParaRPr lang="en-US"/>
        </a:p>
      </dgm:t>
    </dgm:pt>
    <dgm:pt modelId="{187606C4-A5C3-49B4-8A18-BB38CA4215D5}">
      <dgm:prSet phldrT="[Text]"/>
      <dgm:spPr>
        <a:solidFill>
          <a:srgbClr val="093C61"/>
        </a:solidFill>
      </dgm:spPr>
      <dgm:t>
        <a:bodyPr/>
        <a:lstStyle/>
        <a:p>
          <a:r>
            <a:rPr lang="en-US"/>
            <a:t>Click to edit Master subtitle style</a:t>
          </a:r>
        </a:p>
      </dgm:t>
    </dgm:pt>
    <dgm:pt modelId="{58AE02CB-D91D-41B6-A813-B4F035391B83}" type="parTrans" cxnId="{72D59750-5757-41CF-AF05-6C57B64FB7ED}">
      <dgm:prSet/>
      <dgm:spPr/>
      <dgm:t>
        <a:bodyPr/>
        <a:lstStyle/>
        <a:p>
          <a:endParaRPr lang="en-US"/>
        </a:p>
      </dgm:t>
    </dgm:pt>
    <dgm:pt modelId="{3CFCF34C-096A-4329-BCDD-0A8D1A075934}" type="sibTrans" cxnId="{72D59750-5757-41CF-AF05-6C57B64FB7ED}">
      <dgm:prSet/>
      <dgm:spPr/>
      <dgm:t>
        <a:bodyPr/>
        <a:lstStyle/>
        <a:p>
          <a:endParaRPr lang="en-US"/>
        </a:p>
      </dgm:t>
    </dgm:pt>
    <dgm:pt modelId="{075A3D39-E191-4C23-AF82-FED389D4714A}" type="pres">
      <dgm:prSet presAssocID="{32E11038-C648-4BF3-8167-6AE1FF3EFDF1}" presName="Name0" presStyleCnt="0">
        <dgm:presLayoutVars>
          <dgm:chMax val="7"/>
          <dgm:chPref val="7"/>
          <dgm:dir/>
        </dgm:presLayoutVars>
      </dgm:prSet>
      <dgm:spPr/>
    </dgm:pt>
    <dgm:pt modelId="{80725D32-2ED8-4B1F-81A2-9F7C840C4E0C}" type="pres">
      <dgm:prSet presAssocID="{32E11038-C648-4BF3-8167-6AE1FF3EFDF1}" presName="Name1" presStyleCnt="0"/>
      <dgm:spPr/>
    </dgm:pt>
    <dgm:pt modelId="{B6A82959-4BD9-4D99-A596-9C774D74AB1C}" type="pres">
      <dgm:prSet presAssocID="{32E11038-C648-4BF3-8167-6AE1FF3EFDF1}" presName="cycle" presStyleCnt="0"/>
      <dgm:spPr/>
    </dgm:pt>
    <dgm:pt modelId="{A2FCC776-BF52-47C4-92E4-17467F9AE6E1}" type="pres">
      <dgm:prSet presAssocID="{32E11038-C648-4BF3-8167-6AE1FF3EFDF1}" presName="srcNode" presStyleLbl="node1" presStyleIdx="0" presStyleCnt="3"/>
      <dgm:spPr/>
    </dgm:pt>
    <dgm:pt modelId="{6304DB4F-C21D-43CE-BC19-7FC9FE4143EB}" type="pres">
      <dgm:prSet presAssocID="{32E11038-C648-4BF3-8167-6AE1FF3EFDF1}" presName="conn" presStyleLbl="parChTrans1D2" presStyleIdx="0" presStyleCnt="1"/>
      <dgm:spPr/>
    </dgm:pt>
    <dgm:pt modelId="{0AC5C796-425F-48EC-9CE3-FF43A9E945D1}" type="pres">
      <dgm:prSet presAssocID="{32E11038-C648-4BF3-8167-6AE1FF3EFDF1}" presName="extraNode" presStyleLbl="node1" presStyleIdx="0" presStyleCnt="3"/>
      <dgm:spPr/>
    </dgm:pt>
    <dgm:pt modelId="{FEDB5C55-0F80-4976-AD26-0CEE89BEB7EA}" type="pres">
      <dgm:prSet presAssocID="{32E11038-C648-4BF3-8167-6AE1FF3EFDF1}" presName="dstNode" presStyleLbl="node1" presStyleIdx="0" presStyleCnt="3"/>
      <dgm:spPr/>
    </dgm:pt>
    <dgm:pt modelId="{89592E09-CC88-4904-BF5E-1629C8C5E634}" type="pres">
      <dgm:prSet presAssocID="{BA20C27A-FD2A-445A-A719-6C03AF8940F3}" presName="text_1" presStyleLbl="node1" presStyleIdx="0" presStyleCnt="3">
        <dgm:presLayoutVars>
          <dgm:bulletEnabled val="1"/>
        </dgm:presLayoutVars>
      </dgm:prSet>
      <dgm:spPr/>
    </dgm:pt>
    <dgm:pt modelId="{9A21976F-30D0-4847-9028-5756044BAAC3}" type="pres">
      <dgm:prSet presAssocID="{BA20C27A-FD2A-445A-A719-6C03AF8940F3}" presName="accent_1" presStyleCnt="0"/>
      <dgm:spPr/>
    </dgm:pt>
    <dgm:pt modelId="{36E4D279-9DCF-4996-B9DB-80023277EC34}" type="pres">
      <dgm:prSet presAssocID="{BA20C27A-FD2A-445A-A719-6C03AF8940F3}" presName="accentRepeatNode" presStyleLbl="solidFgAcc1" presStyleIdx="0" presStyleCnt="3"/>
      <dgm:spPr>
        <a:ln w="50800">
          <a:solidFill>
            <a:srgbClr val="5B6770"/>
          </a:solidFill>
        </a:ln>
      </dgm:spPr>
    </dgm:pt>
    <dgm:pt modelId="{FA8E3AD4-7354-43A8-B93D-74F840B6AEF6}" type="pres">
      <dgm:prSet presAssocID="{E0CEC3AC-4F65-405E-9DD2-9D5A494B4AC7}" presName="text_2" presStyleLbl="node1" presStyleIdx="1" presStyleCnt="3">
        <dgm:presLayoutVars>
          <dgm:bulletEnabled val="1"/>
        </dgm:presLayoutVars>
      </dgm:prSet>
      <dgm:spPr/>
    </dgm:pt>
    <dgm:pt modelId="{FDAFDD12-87AE-496F-A9BD-D8FA3C5C588E}" type="pres">
      <dgm:prSet presAssocID="{E0CEC3AC-4F65-405E-9DD2-9D5A494B4AC7}" presName="accent_2" presStyleCnt="0"/>
      <dgm:spPr/>
    </dgm:pt>
    <dgm:pt modelId="{CE0FEE12-C9DD-48AF-B095-635EAD24EB23}" type="pres">
      <dgm:prSet presAssocID="{E0CEC3AC-4F65-405E-9DD2-9D5A494B4AC7}" presName="accentRepeatNode" presStyleLbl="solidFgAcc1" presStyleIdx="1" presStyleCnt="3"/>
      <dgm:spPr>
        <a:ln w="50800">
          <a:solidFill>
            <a:srgbClr val="00AEC7"/>
          </a:solidFill>
        </a:ln>
      </dgm:spPr>
    </dgm:pt>
    <dgm:pt modelId="{30EB52CC-4F02-4C80-AAF8-62BFF5A038EA}" type="pres">
      <dgm:prSet presAssocID="{187606C4-A5C3-49B4-8A18-BB38CA4215D5}" presName="text_3" presStyleLbl="node1" presStyleIdx="2" presStyleCnt="3">
        <dgm:presLayoutVars>
          <dgm:bulletEnabled val="1"/>
        </dgm:presLayoutVars>
      </dgm:prSet>
      <dgm:spPr/>
    </dgm:pt>
    <dgm:pt modelId="{C8B76DD7-65EF-4958-B29D-8E09C2D14548}" type="pres">
      <dgm:prSet presAssocID="{187606C4-A5C3-49B4-8A18-BB38CA4215D5}" presName="accent_3" presStyleCnt="0"/>
      <dgm:spPr/>
    </dgm:pt>
    <dgm:pt modelId="{E96C1AF3-5332-4D40-8E92-7C851D843D9E}" type="pres">
      <dgm:prSet presAssocID="{187606C4-A5C3-49B4-8A18-BB38CA4215D5}" presName="accentRepeatNode" presStyleLbl="solidFgAcc1" presStyleIdx="2" presStyleCnt="3"/>
      <dgm:spPr>
        <a:ln w="50800">
          <a:solidFill>
            <a:srgbClr val="093C61"/>
          </a:solidFill>
        </a:ln>
      </dgm:spPr>
    </dgm:pt>
  </dgm:ptLst>
  <dgm:cxnLst>
    <dgm:cxn modelId="{6C928428-284E-4E7D-9683-6F55F36228FB}" srcId="{32E11038-C648-4BF3-8167-6AE1FF3EFDF1}" destId="{E0CEC3AC-4F65-405E-9DD2-9D5A494B4AC7}" srcOrd="1" destOrd="0" parTransId="{EAB6D17A-4709-4A18-AFBB-0789B952020D}" sibTransId="{E80F0502-7CC7-44FF-B609-B9414F795B8A}"/>
    <dgm:cxn modelId="{57C00C33-A140-4336-BF90-35942F94805A}" type="presOf" srcId="{187606C4-A5C3-49B4-8A18-BB38CA4215D5}" destId="{30EB52CC-4F02-4C80-AAF8-62BFF5A038EA}" srcOrd="0" destOrd="0" presId="urn:microsoft.com/office/officeart/2008/layout/VerticalCurvedList"/>
    <dgm:cxn modelId="{A5351B5C-9190-4E1A-BDA3-BCFD1EA44514}" srcId="{32E11038-C648-4BF3-8167-6AE1FF3EFDF1}" destId="{BA20C27A-FD2A-445A-A719-6C03AF8940F3}" srcOrd="0" destOrd="0" parTransId="{70D27D20-9B5C-4ACA-A932-25F2CF915F48}" sibTransId="{6F8B888A-19D7-43C8-BC5E-9BDE549DF313}"/>
    <dgm:cxn modelId="{53883844-14BD-4351-A151-F1F21DB11AA2}" type="presOf" srcId="{E0CEC3AC-4F65-405E-9DD2-9D5A494B4AC7}" destId="{FA8E3AD4-7354-43A8-B93D-74F840B6AEF6}" srcOrd="0" destOrd="0" presId="urn:microsoft.com/office/officeart/2008/layout/VerticalCurvedList"/>
    <dgm:cxn modelId="{72D59750-5757-41CF-AF05-6C57B64FB7ED}" srcId="{32E11038-C648-4BF3-8167-6AE1FF3EFDF1}" destId="{187606C4-A5C3-49B4-8A18-BB38CA4215D5}" srcOrd="2" destOrd="0" parTransId="{58AE02CB-D91D-41B6-A813-B4F035391B83}" sibTransId="{3CFCF34C-096A-4329-BCDD-0A8D1A075934}"/>
    <dgm:cxn modelId="{EBE72F74-33D1-4060-A3B4-F3A60F68D2DE}" type="presOf" srcId="{BA20C27A-FD2A-445A-A719-6C03AF8940F3}" destId="{89592E09-CC88-4904-BF5E-1629C8C5E634}" srcOrd="0" destOrd="0" presId="urn:microsoft.com/office/officeart/2008/layout/VerticalCurvedList"/>
    <dgm:cxn modelId="{44A009B9-4C6E-4056-A237-21B77C751944}" type="presOf" srcId="{32E11038-C648-4BF3-8167-6AE1FF3EFDF1}" destId="{075A3D39-E191-4C23-AF82-FED389D4714A}" srcOrd="0" destOrd="0" presId="urn:microsoft.com/office/officeart/2008/layout/VerticalCurvedList"/>
    <dgm:cxn modelId="{C12810DE-047C-44F0-893C-5DBF7D150250}" type="presOf" srcId="{6F8B888A-19D7-43C8-BC5E-9BDE549DF313}" destId="{6304DB4F-C21D-43CE-BC19-7FC9FE4143EB}" srcOrd="0" destOrd="0" presId="urn:microsoft.com/office/officeart/2008/layout/VerticalCurvedList"/>
    <dgm:cxn modelId="{C8DF18D6-9728-4B9E-8416-9844D37BED16}" type="presParOf" srcId="{075A3D39-E191-4C23-AF82-FED389D4714A}" destId="{80725D32-2ED8-4B1F-81A2-9F7C840C4E0C}" srcOrd="0" destOrd="0" presId="urn:microsoft.com/office/officeart/2008/layout/VerticalCurvedList"/>
    <dgm:cxn modelId="{E35D8989-C4EB-4877-88F9-278C7A5D79BE}" type="presParOf" srcId="{80725D32-2ED8-4B1F-81A2-9F7C840C4E0C}" destId="{B6A82959-4BD9-4D99-A596-9C774D74AB1C}" srcOrd="0" destOrd="0" presId="urn:microsoft.com/office/officeart/2008/layout/VerticalCurvedList"/>
    <dgm:cxn modelId="{2E10BBB5-BB5F-4213-81D6-299D4ED932F9}" type="presParOf" srcId="{B6A82959-4BD9-4D99-A596-9C774D74AB1C}" destId="{A2FCC776-BF52-47C4-92E4-17467F9AE6E1}" srcOrd="0" destOrd="0" presId="urn:microsoft.com/office/officeart/2008/layout/VerticalCurvedList"/>
    <dgm:cxn modelId="{5B23B201-EE0E-41FD-994F-D36FF4AEDA82}" type="presParOf" srcId="{B6A82959-4BD9-4D99-A596-9C774D74AB1C}" destId="{6304DB4F-C21D-43CE-BC19-7FC9FE4143EB}" srcOrd="1" destOrd="0" presId="urn:microsoft.com/office/officeart/2008/layout/VerticalCurvedList"/>
    <dgm:cxn modelId="{44830F56-0B6E-4957-B591-535E7C4AE88E}" type="presParOf" srcId="{B6A82959-4BD9-4D99-A596-9C774D74AB1C}" destId="{0AC5C796-425F-48EC-9CE3-FF43A9E945D1}" srcOrd="2" destOrd="0" presId="urn:microsoft.com/office/officeart/2008/layout/VerticalCurvedList"/>
    <dgm:cxn modelId="{B512C53B-041E-4F05-874B-6C14137472B2}" type="presParOf" srcId="{B6A82959-4BD9-4D99-A596-9C774D74AB1C}" destId="{FEDB5C55-0F80-4976-AD26-0CEE89BEB7EA}" srcOrd="3" destOrd="0" presId="urn:microsoft.com/office/officeart/2008/layout/VerticalCurvedList"/>
    <dgm:cxn modelId="{B5267D50-E7E0-4BB1-BFA8-A827CCA77309}" type="presParOf" srcId="{80725D32-2ED8-4B1F-81A2-9F7C840C4E0C}" destId="{89592E09-CC88-4904-BF5E-1629C8C5E634}" srcOrd="1" destOrd="0" presId="urn:microsoft.com/office/officeart/2008/layout/VerticalCurvedList"/>
    <dgm:cxn modelId="{B277B9AB-1A22-46B8-AB75-EA271659F9A9}" type="presParOf" srcId="{80725D32-2ED8-4B1F-81A2-9F7C840C4E0C}" destId="{9A21976F-30D0-4847-9028-5756044BAAC3}" srcOrd="2" destOrd="0" presId="urn:microsoft.com/office/officeart/2008/layout/VerticalCurvedList"/>
    <dgm:cxn modelId="{F63A9C37-6ADA-42F7-9567-B5030E7619A5}" type="presParOf" srcId="{9A21976F-30D0-4847-9028-5756044BAAC3}" destId="{36E4D279-9DCF-4996-B9DB-80023277EC34}" srcOrd="0" destOrd="0" presId="urn:microsoft.com/office/officeart/2008/layout/VerticalCurvedList"/>
    <dgm:cxn modelId="{F0AF24C9-085E-4E7F-84AF-44BDBD83C8D6}" type="presParOf" srcId="{80725D32-2ED8-4B1F-81A2-9F7C840C4E0C}" destId="{FA8E3AD4-7354-43A8-B93D-74F840B6AEF6}" srcOrd="3" destOrd="0" presId="urn:microsoft.com/office/officeart/2008/layout/VerticalCurvedList"/>
    <dgm:cxn modelId="{53C3BAA1-3CEB-4E9B-B244-D18A0E21044B}" type="presParOf" srcId="{80725D32-2ED8-4B1F-81A2-9F7C840C4E0C}" destId="{FDAFDD12-87AE-496F-A9BD-D8FA3C5C588E}" srcOrd="4" destOrd="0" presId="urn:microsoft.com/office/officeart/2008/layout/VerticalCurvedList"/>
    <dgm:cxn modelId="{D9AAB689-C278-446B-B50B-F0121693A922}" type="presParOf" srcId="{FDAFDD12-87AE-496F-A9BD-D8FA3C5C588E}" destId="{CE0FEE12-C9DD-48AF-B095-635EAD24EB23}" srcOrd="0" destOrd="0" presId="urn:microsoft.com/office/officeart/2008/layout/VerticalCurvedList"/>
    <dgm:cxn modelId="{6BE5BE6F-02B9-4318-9BB9-B7CD1051F0D2}" type="presParOf" srcId="{80725D32-2ED8-4B1F-81A2-9F7C840C4E0C}" destId="{30EB52CC-4F02-4C80-AAF8-62BFF5A038EA}" srcOrd="5" destOrd="0" presId="urn:microsoft.com/office/officeart/2008/layout/VerticalCurvedList"/>
    <dgm:cxn modelId="{37A2E405-9B83-4313-96A7-0A679F777B18}" type="presParOf" srcId="{80725D32-2ED8-4B1F-81A2-9F7C840C4E0C}" destId="{C8B76DD7-65EF-4958-B29D-8E09C2D14548}" srcOrd="6" destOrd="0" presId="urn:microsoft.com/office/officeart/2008/layout/VerticalCurvedList"/>
    <dgm:cxn modelId="{BA1CF7BF-1B96-48C4-ADB0-9317E5BC7454}" type="presParOf" srcId="{C8B76DD7-65EF-4958-B29D-8E09C2D14548}" destId="{E96C1AF3-5332-4D40-8E92-7C851D843D9E}"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304DB4F-C21D-43CE-BC19-7FC9FE4143EB}">
      <dsp:nvSpPr>
        <dsp:cNvPr id="0" name=""/>
        <dsp:cNvSpPr/>
      </dsp:nvSpPr>
      <dsp:spPr>
        <a:xfrm>
          <a:off x="-6201673" y="-949060"/>
          <a:ext cx="7384521" cy="7384521"/>
        </a:xfrm>
        <a:prstGeom prst="blockArc">
          <a:avLst>
            <a:gd name="adj1" fmla="val 18900000"/>
            <a:gd name="adj2" fmla="val 2700000"/>
            <a:gd name="adj3" fmla="val 293"/>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9592E09-CC88-4904-BF5E-1629C8C5E634}">
      <dsp:nvSpPr>
        <dsp:cNvPr id="0" name=""/>
        <dsp:cNvSpPr/>
      </dsp:nvSpPr>
      <dsp:spPr>
        <a:xfrm>
          <a:off x="761512" y="548640"/>
          <a:ext cx="10541975" cy="1097280"/>
        </a:xfrm>
        <a:prstGeom prst="rect">
          <a:avLst/>
        </a:prstGeom>
        <a:solidFill>
          <a:srgbClr val="5B677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0966" tIns="127000" rIns="127000" bIns="127000" numCol="1" spcCol="1270" anchor="ctr" anchorCtr="0">
          <a:noAutofit/>
        </a:bodyPr>
        <a:lstStyle/>
        <a:p>
          <a:pPr marL="0" lvl="0" indent="0" algn="l" defTabSz="2222500">
            <a:lnSpc>
              <a:spcPct val="90000"/>
            </a:lnSpc>
            <a:spcBef>
              <a:spcPct val="0"/>
            </a:spcBef>
            <a:spcAft>
              <a:spcPct val="35000"/>
            </a:spcAft>
            <a:buNone/>
          </a:pPr>
          <a:r>
            <a:rPr lang="en-US" sz="5000" kern="1200"/>
            <a:t>Click to edit Master subtitle style</a:t>
          </a:r>
        </a:p>
      </dsp:txBody>
      <dsp:txXfrm>
        <a:off x="761512" y="548640"/>
        <a:ext cx="10541975" cy="1097280"/>
      </dsp:txXfrm>
    </dsp:sp>
    <dsp:sp modelId="{36E4D279-9DCF-4996-B9DB-80023277EC34}">
      <dsp:nvSpPr>
        <dsp:cNvPr id="0" name=""/>
        <dsp:cNvSpPr/>
      </dsp:nvSpPr>
      <dsp:spPr>
        <a:xfrm>
          <a:off x="75712" y="411480"/>
          <a:ext cx="1371600" cy="1371600"/>
        </a:xfrm>
        <a:prstGeom prst="ellipse">
          <a:avLst/>
        </a:prstGeom>
        <a:solidFill>
          <a:schemeClr val="lt1">
            <a:hueOff val="0"/>
            <a:satOff val="0"/>
            <a:lumOff val="0"/>
            <a:alphaOff val="0"/>
          </a:schemeClr>
        </a:solidFill>
        <a:ln w="50800" cap="flat" cmpd="sng" algn="ctr">
          <a:solidFill>
            <a:srgbClr val="5B6770"/>
          </a:solidFill>
          <a:prstDash val="solid"/>
        </a:ln>
        <a:effectLst/>
      </dsp:spPr>
      <dsp:style>
        <a:lnRef idx="2">
          <a:scrgbClr r="0" g="0" b="0"/>
        </a:lnRef>
        <a:fillRef idx="1">
          <a:scrgbClr r="0" g="0" b="0"/>
        </a:fillRef>
        <a:effectRef idx="0">
          <a:scrgbClr r="0" g="0" b="0"/>
        </a:effectRef>
        <a:fontRef idx="minor"/>
      </dsp:style>
    </dsp:sp>
    <dsp:sp modelId="{FA8E3AD4-7354-43A8-B93D-74F840B6AEF6}">
      <dsp:nvSpPr>
        <dsp:cNvPr id="0" name=""/>
        <dsp:cNvSpPr/>
      </dsp:nvSpPr>
      <dsp:spPr>
        <a:xfrm>
          <a:off x="1160373" y="2194560"/>
          <a:ext cx="10143114" cy="1097280"/>
        </a:xfrm>
        <a:prstGeom prst="rect">
          <a:avLst/>
        </a:prstGeom>
        <a:solidFill>
          <a:srgbClr val="00AEC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0966" tIns="127000" rIns="127000" bIns="127000" numCol="1" spcCol="1270" anchor="ctr" anchorCtr="0">
          <a:noAutofit/>
        </a:bodyPr>
        <a:lstStyle/>
        <a:p>
          <a:pPr marL="0" lvl="0" indent="0" algn="l" defTabSz="2222500">
            <a:lnSpc>
              <a:spcPct val="90000"/>
            </a:lnSpc>
            <a:spcBef>
              <a:spcPct val="0"/>
            </a:spcBef>
            <a:spcAft>
              <a:spcPct val="35000"/>
            </a:spcAft>
            <a:buNone/>
          </a:pPr>
          <a:r>
            <a:rPr lang="en-US" sz="5000" kern="1200"/>
            <a:t>Click to edit Master subtitle style</a:t>
          </a:r>
        </a:p>
      </dsp:txBody>
      <dsp:txXfrm>
        <a:off x="1160373" y="2194560"/>
        <a:ext cx="10143114" cy="1097280"/>
      </dsp:txXfrm>
    </dsp:sp>
    <dsp:sp modelId="{CE0FEE12-C9DD-48AF-B095-635EAD24EB23}">
      <dsp:nvSpPr>
        <dsp:cNvPr id="0" name=""/>
        <dsp:cNvSpPr/>
      </dsp:nvSpPr>
      <dsp:spPr>
        <a:xfrm>
          <a:off x="474573" y="2057400"/>
          <a:ext cx="1371600" cy="1371600"/>
        </a:xfrm>
        <a:prstGeom prst="ellipse">
          <a:avLst/>
        </a:prstGeom>
        <a:solidFill>
          <a:schemeClr val="lt1">
            <a:hueOff val="0"/>
            <a:satOff val="0"/>
            <a:lumOff val="0"/>
            <a:alphaOff val="0"/>
          </a:schemeClr>
        </a:solidFill>
        <a:ln w="50800" cap="flat" cmpd="sng" algn="ctr">
          <a:solidFill>
            <a:srgbClr val="00AEC7"/>
          </a:solidFill>
          <a:prstDash val="solid"/>
        </a:ln>
        <a:effectLst/>
      </dsp:spPr>
      <dsp:style>
        <a:lnRef idx="2">
          <a:scrgbClr r="0" g="0" b="0"/>
        </a:lnRef>
        <a:fillRef idx="1">
          <a:scrgbClr r="0" g="0" b="0"/>
        </a:fillRef>
        <a:effectRef idx="0">
          <a:scrgbClr r="0" g="0" b="0"/>
        </a:effectRef>
        <a:fontRef idx="minor"/>
      </dsp:style>
    </dsp:sp>
    <dsp:sp modelId="{30EB52CC-4F02-4C80-AAF8-62BFF5A038EA}">
      <dsp:nvSpPr>
        <dsp:cNvPr id="0" name=""/>
        <dsp:cNvSpPr/>
      </dsp:nvSpPr>
      <dsp:spPr>
        <a:xfrm>
          <a:off x="761512" y="3840480"/>
          <a:ext cx="10541975" cy="1097280"/>
        </a:xfrm>
        <a:prstGeom prst="rect">
          <a:avLst/>
        </a:prstGeom>
        <a:solidFill>
          <a:srgbClr val="093C6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0966" tIns="127000" rIns="127000" bIns="127000" numCol="1" spcCol="1270" anchor="ctr" anchorCtr="0">
          <a:noAutofit/>
        </a:bodyPr>
        <a:lstStyle/>
        <a:p>
          <a:pPr marL="0" lvl="0" indent="0" algn="l" defTabSz="2222500">
            <a:lnSpc>
              <a:spcPct val="90000"/>
            </a:lnSpc>
            <a:spcBef>
              <a:spcPct val="0"/>
            </a:spcBef>
            <a:spcAft>
              <a:spcPct val="35000"/>
            </a:spcAft>
            <a:buNone/>
          </a:pPr>
          <a:r>
            <a:rPr lang="en-US" sz="5000" kern="1200"/>
            <a:t>Click to edit Master subtitle style</a:t>
          </a:r>
        </a:p>
      </dsp:txBody>
      <dsp:txXfrm>
        <a:off x="761512" y="3840480"/>
        <a:ext cx="10541975" cy="1097280"/>
      </dsp:txXfrm>
    </dsp:sp>
    <dsp:sp modelId="{E96C1AF3-5332-4D40-8E92-7C851D843D9E}">
      <dsp:nvSpPr>
        <dsp:cNvPr id="0" name=""/>
        <dsp:cNvSpPr/>
      </dsp:nvSpPr>
      <dsp:spPr>
        <a:xfrm>
          <a:off x="75712" y="3703320"/>
          <a:ext cx="1371600" cy="1371600"/>
        </a:xfrm>
        <a:prstGeom prst="ellipse">
          <a:avLst/>
        </a:prstGeom>
        <a:solidFill>
          <a:schemeClr val="lt1">
            <a:hueOff val="0"/>
            <a:satOff val="0"/>
            <a:lumOff val="0"/>
            <a:alphaOff val="0"/>
          </a:schemeClr>
        </a:solidFill>
        <a:ln w="50800" cap="flat" cmpd="sng" algn="ctr">
          <a:solidFill>
            <a:srgbClr val="093C61"/>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8475" cy="466726"/>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6"/>
          </a:xfrm>
          <a:prstGeom prst="rect">
            <a:avLst/>
          </a:prstGeom>
        </p:spPr>
        <p:txBody>
          <a:bodyPr vert="horz" lIns="91440" tIns="45720" rIns="91440" bIns="45720" rtlCol="0"/>
          <a:lstStyle>
            <a:lvl1pPr algn="r">
              <a:defRPr sz="1200"/>
            </a:lvl1pPr>
          </a:lstStyle>
          <a:p>
            <a:fld id="{F750BF31-E9A8-4E88-81E7-44C5092290FC}" type="datetimeFigureOut">
              <a:rPr lang="en-US" smtClean="0"/>
              <a:t>10/17/2024</a:t>
            </a:fld>
            <a:endParaRPr lang="en-US"/>
          </a:p>
        </p:txBody>
      </p:sp>
      <p:sp>
        <p:nvSpPr>
          <p:cNvPr id="4" name="Footer Placeholder 3"/>
          <p:cNvSpPr>
            <a:spLocks noGrp="1"/>
          </p:cNvSpPr>
          <p:nvPr>
            <p:ph type="ftr" sz="quarter" idx="2"/>
          </p:nvPr>
        </p:nvSpPr>
        <p:spPr>
          <a:xfrm>
            <a:off x="1" y="8829676"/>
            <a:ext cx="3038475" cy="466726"/>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6"/>
            <a:ext cx="3038475" cy="466726"/>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10/17/2024</a:t>
            </a:fld>
            <a:endParaRPr lang="en-US"/>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62AC51D-6DAA-4455-8EA7-D54B64909A85}" type="slidenum">
              <a:rPr lang="en-US" smtClean="0"/>
              <a:t>1</a:t>
            </a:fld>
            <a:endParaRPr lang="en-US"/>
          </a:p>
        </p:txBody>
      </p:sp>
    </p:spTree>
    <p:extLst>
      <p:ext uri="{BB962C8B-B14F-4D97-AF65-F5344CB8AC3E}">
        <p14:creationId xmlns:p14="http://schemas.microsoft.com/office/powerpoint/2010/main" val="10462435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62AC51D-6DAA-4455-8EA7-D54B64909A85}" type="slidenum">
              <a:rPr lang="en-US" smtClean="0"/>
              <a:t>5</a:t>
            </a:fld>
            <a:endParaRPr lang="en-US"/>
          </a:p>
        </p:txBody>
      </p:sp>
    </p:spTree>
    <p:extLst>
      <p:ext uri="{BB962C8B-B14F-4D97-AF65-F5344CB8AC3E}">
        <p14:creationId xmlns:p14="http://schemas.microsoft.com/office/powerpoint/2010/main" val="2957864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62AC51D-6DAA-4455-8EA7-D54B64909A85}" type="slidenum">
              <a:rPr lang="en-US" smtClean="0"/>
              <a:t>6</a:t>
            </a:fld>
            <a:endParaRPr lang="en-US"/>
          </a:p>
        </p:txBody>
      </p:sp>
    </p:spTree>
    <p:extLst>
      <p:ext uri="{BB962C8B-B14F-4D97-AF65-F5344CB8AC3E}">
        <p14:creationId xmlns:p14="http://schemas.microsoft.com/office/powerpoint/2010/main" val="11223223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Master" Target="../slideMasters/slideMaster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9145377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ontent with Caption (Blue Title)">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2A0837FE-C71E-9CF6-AC64-3D795C3B5F1F}"/>
              </a:ext>
            </a:extLst>
          </p:cNvPr>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A2A5C917-3A9B-FEDC-2C2D-7DCD85F5C1DF}"/>
              </a:ext>
            </a:extLst>
          </p:cNvPr>
          <p:cNvSpPr/>
          <p:nvPr userDrawn="1"/>
        </p:nvSpPr>
        <p:spPr>
          <a:xfrm>
            <a:off x="406400" y="243682"/>
            <a:ext cx="101600" cy="518318"/>
          </a:xfrm>
          <a:prstGeom prst="rect">
            <a:avLst/>
          </a:prstGeom>
          <a:solidFill>
            <a:srgbClr val="5B67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949D2196-8960-8007-C0C0-62EFA03EA586}"/>
              </a:ext>
            </a:extLst>
          </p:cNvPr>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3" name="Footer Placeholder 4">
            <a:extLst>
              <a:ext uri="{FF2B5EF4-FFF2-40B4-BE49-F238E27FC236}">
                <a16:creationId xmlns:a16="http://schemas.microsoft.com/office/drawing/2014/main" id="{15A3345B-D5C7-2F88-8026-20E44CDC1C8C}"/>
              </a:ext>
            </a:extLst>
          </p:cNvPr>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sp>
        <p:nvSpPr>
          <p:cNvPr id="14" name="Slide Number Placeholder 5">
            <a:extLst>
              <a:ext uri="{FF2B5EF4-FFF2-40B4-BE49-F238E27FC236}">
                <a16:creationId xmlns:a16="http://schemas.microsoft.com/office/drawing/2014/main" id="{02DBDC06-CAF6-397A-E258-1B91B7BE4A6A}"/>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2" name="Content Placeholder 2">
            <a:extLst>
              <a:ext uri="{FF2B5EF4-FFF2-40B4-BE49-F238E27FC236}">
                <a16:creationId xmlns:a16="http://schemas.microsoft.com/office/drawing/2014/main" id="{1FF48671-73D4-A8B4-B73D-773427B40011}"/>
              </a:ext>
            </a:extLst>
          </p:cNvPr>
          <p:cNvSpPr>
            <a:spLocks noGrp="1"/>
          </p:cNvSpPr>
          <p:nvPr>
            <p:ph idx="1"/>
          </p:nvPr>
        </p:nvSpPr>
        <p:spPr>
          <a:xfrm>
            <a:off x="406400" y="762000"/>
            <a:ext cx="11379200" cy="3886198"/>
          </a:xfrm>
          <a:prstGeom prst="rect">
            <a:avLst/>
          </a:prstGeom>
        </p:spPr>
        <p:txBody>
          <a:bodyPr lIns="274320" tIns="274320" rIns="274320" bIns="274320"/>
          <a:lstStyle>
            <a:lvl1pPr marL="0" indent="0">
              <a:buNone/>
              <a:defRPr sz="2400" b="0">
                <a:solidFill>
                  <a:schemeClr val="tx1"/>
                </a:solidFill>
              </a:defRPr>
            </a:lvl1pPr>
            <a:lvl2pPr>
              <a:defRPr sz="2400">
                <a:solidFill>
                  <a:schemeClr val="tx1"/>
                </a:solidFill>
              </a:defRPr>
            </a:lvl2pPr>
            <a:lvl3pPr>
              <a:defRPr sz="2000">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4" name="Content Placeholder 2">
            <a:extLst>
              <a:ext uri="{FF2B5EF4-FFF2-40B4-BE49-F238E27FC236}">
                <a16:creationId xmlns:a16="http://schemas.microsoft.com/office/drawing/2014/main" id="{5BAC8498-C400-3675-A8B1-3E1519AB81C3}"/>
              </a:ext>
            </a:extLst>
          </p:cNvPr>
          <p:cNvSpPr>
            <a:spLocks noGrp="1"/>
          </p:cNvSpPr>
          <p:nvPr>
            <p:ph idx="10"/>
          </p:nvPr>
        </p:nvSpPr>
        <p:spPr>
          <a:xfrm>
            <a:off x="406400" y="4648200"/>
            <a:ext cx="11379200" cy="1447800"/>
          </a:xfrm>
          <a:prstGeom prst="rect">
            <a:avLst/>
          </a:prstGeom>
          <a:solidFill>
            <a:srgbClr val="E6EBF0"/>
          </a:solidFill>
          <a:ln w="15875" cap="rnd">
            <a:solidFill>
              <a:schemeClr val="bg1">
                <a:lumMod val="85000"/>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800" b="0">
                <a:solidFill>
                  <a:schemeClr val="accent1"/>
                </a:solidFill>
              </a:defRPr>
            </a:lvl1pPr>
            <a:lvl2pPr>
              <a:defRPr sz="1600">
                <a:solidFill>
                  <a:schemeClr val="tx1"/>
                </a:solidFill>
              </a:defRPr>
            </a:lvl2pPr>
            <a:lvl3pPr>
              <a:defRPr sz="1400">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14810681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ontent with Caption (Aqua)">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2A0837FE-C71E-9CF6-AC64-3D795C3B5F1F}"/>
              </a:ext>
            </a:extLst>
          </p:cNvPr>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A2A5C917-3A9B-FEDC-2C2D-7DCD85F5C1DF}"/>
              </a:ext>
            </a:extLst>
          </p:cNvPr>
          <p:cNvSpPr/>
          <p:nvPr userDrawn="1"/>
        </p:nvSpPr>
        <p:spPr>
          <a:xfrm>
            <a:off x="406400" y="243682"/>
            <a:ext cx="101600" cy="518318"/>
          </a:xfrm>
          <a:prstGeom prst="rect">
            <a:avLst/>
          </a:prstGeom>
          <a:solidFill>
            <a:srgbClr val="5B67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949D2196-8960-8007-C0C0-62EFA03EA586}"/>
              </a:ext>
            </a:extLst>
          </p:cNvPr>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1" name="Content Placeholder 2">
            <a:extLst>
              <a:ext uri="{FF2B5EF4-FFF2-40B4-BE49-F238E27FC236}">
                <a16:creationId xmlns:a16="http://schemas.microsoft.com/office/drawing/2014/main" id="{F811FEB3-47F2-0622-E85A-BC25AB9BF116}"/>
              </a:ext>
            </a:extLst>
          </p:cNvPr>
          <p:cNvSpPr>
            <a:spLocks noGrp="1"/>
          </p:cNvSpPr>
          <p:nvPr>
            <p:ph idx="10"/>
          </p:nvPr>
        </p:nvSpPr>
        <p:spPr>
          <a:xfrm>
            <a:off x="406400" y="4648198"/>
            <a:ext cx="11379200" cy="1447802"/>
          </a:xfrm>
          <a:prstGeom prst="rect">
            <a:avLst/>
          </a:prstGeom>
          <a:solidFill>
            <a:schemeClr val="accent1">
              <a:lumMod val="20000"/>
              <a:lumOff val="80000"/>
            </a:schemeClr>
          </a:solidFill>
          <a:ln w="15875" cap="rnd">
            <a:solidFill>
              <a:srgbClr val="00AEC7">
                <a:alpha val="59000"/>
              </a:srgb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600" b="0">
                <a:solidFill>
                  <a:schemeClr val="accent1"/>
                </a:solidFill>
              </a:defRPr>
            </a:lvl1pPr>
            <a:lvl2pPr>
              <a:defRPr sz="1400">
                <a:solidFill>
                  <a:schemeClr val="accent1"/>
                </a:solidFill>
              </a:defRPr>
            </a:lvl2pPr>
            <a:lvl3pPr>
              <a:defRPr sz="1200">
                <a:solidFill>
                  <a:schemeClr val="accent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3" name="Footer Placeholder 4">
            <a:extLst>
              <a:ext uri="{FF2B5EF4-FFF2-40B4-BE49-F238E27FC236}">
                <a16:creationId xmlns:a16="http://schemas.microsoft.com/office/drawing/2014/main" id="{15A3345B-D5C7-2F88-8026-20E44CDC1C8C}"/>
              </a:ext>
            </a:extLst>
          </p:cNvPr>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sp>
        <p:nvSpPr>
          <p:cNvPr id="14" name="Slide Number Placeholder 5">
            <a:extLst>
              <a:ext uri="{FF2B5EF4-FFF2-40B4-BE49-F238E27FC236}">
                <a16:creationId xmlns:a16="http://schemas.microsoft.com/office/drawing/2014/main" id="{02DBDC06-CAF6-397A-E258-1B91B7BE4A6A}"/>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2" name="Content Placeholder 2">
            <a:extLst>
              <a:ext uri="{FF2B5EF4-FFF2-40B4-BE49-F238E27FC236}">
                <a16:creationId xmlns:a16="http://schemas.microsoft.com/office/drawing/2014/main" id="{1A157481-F789-46DE-2E72-928DE502142B}"/>
              </a:ext>
            </a:extLst>
          </p:cNvPr>
          <p:cNvSpPr>
            <a:spLocks noGrp="1"/>
          </p:cNvSpPr>
          <p:nvPr>
            <p:ph idx="1"/>
          </p:nvPr>
        </p:nvSpPr>
        <p:spPr>
          <a:xfrm>
            <a:off x="406400" y="762000"/>
            <a:ext cx="11379200" cy="3886198"/>
          </a:xfrm>
          <a:prstGeom prst="rect">
            <a:avLst/>
          </a:prstGeom>
        </p:spPr>
        <p:txBody>
          <a:bodyPr lIns="274320" tIns="274320" rIns="274320" bIns="274320"/>
          <a:lstStyle>
            <a:lvl1pPr marL="0" indent="0">
              <a:buNone/>
              <a:defRPr sz="2400" b="0">
                <a:solidFill>
                  <a:schemeClr val="tx1"/>
                </a:solidFill>
              </a:defRPr>
            </a:lvl1pPr>
            <a:lvl2pPr>
              <a:defRPr sz="2400">
                <a:solidFill>
                  <a:schemeClr val="tx1"/>
                </a:solidFill>
              </a:defRPr>
            </a:lvl2pPr>
            <a:lvl3pPr>
              <a:defRPr sz="2000">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179382073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ontent with Caption 2 (Gray Title)">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BDA98D29-CFFC-C296-B023-91A03EEC3E9D}"/>
              </a:ext>
            </a:extLst>
          </p:cNvPr>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DE12A03F-8D2E-8532-3203-031013FA5A10}"/>
              </a:ext>
            </a:extLst>
          </p:cNvPr>
          <p:cNvSpPr/>
          <p:nvPr userDrawn="1"/>
        </p:nvSpPr>
        <p:spPr>
          <a:xfrm>
            <a:off x="406400" y="243682"/>
            <a:ext cx="101600" cy="518318"/>
          </a:xfrm>
          <a:prstGeom prst="rect">
            <a:avLst/>
          </a:prstGeom>
          <a:solidFill>
            <a:srgbClr val="5B67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2FFCD6A5-9B36-D9E5-72F2-FBEA5B672AB9}"/>
              </a:ext>
            </a:extLst>
          </p:cNvPr>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7" name="Content Placeholder 2">
            <a:extLst>
              <a:ext uri="{FF2B5EF4-FFF2-40B4-BE49-F238E27FC236}">
                <a16:creationId xmlns:a16="http://schemas.microsoft.com/office/drawing/2014/main" id="{4EFC8874-25EC-5A5F-D57F-0691879F1F48}"/>
              </a:ext>
            </a:extLst>
          </p:cNvPr>
          <p:cNvSpPr>
            <a:spLocks noGrp="1"/>
          </p:cNvSpPr>
          <p:nvPr>
            <p:ph idx="1"/>
          </p:nvPr>
        </p:nvSpPr>
        <p:spPr>
          <a:xfrm>
            <a:off x="406400" y="762000"/>
            <a:ext cx="7416800" cy="5334000"/>
          </a:xfrm>
          <a:prstGeom prst="rect">
            <a:avLst/>
          </a:prstGeom>
        </p:spPr>
        <p:txBody>
          <a:bodyPr lIns="274320" tIns="274320" rIns="274320" bIns="274320"/>
          <a:lstStyle>
            <a:lvl1pPr marL="0" indent="0">
              <a:buNone/>
              <a:defRPr sz="2400" b="1">
                <a:solidFill>
                  <a:schemeClr val="tx1"/>
                </a:solidFill>
              </a:defRPr>
            </a:lvl1pPr>
            <a:lvl2pPr>
              <a:defRPr sz="2000">
                <a:solidFill>
                  <a:schemeClr val="tx2"/>
                </a:solidFill>
              </a:defRPr>
            </a:lvl2pPr>
            <a:lvl3pPr>
              <a:defRPr sz="18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8" name="Content Placeholder 2">
            <a:extLst>
              <a:ext uri="{FF2B5EF4-FFF2-40B4-BE49-F238E27FC236}">
                <a16:creationId xmlns:a16="http://schemas.microsoft.com/office/drawing/2014/main" id="{9D7C7B98-DF84-E7E1-CF67-1DA50AD90673}"/>
              </a:ext>
            </a:extLst>
          </p:cNvPr>
          <p:cNvSpPr>
            <a:spLocks noGrp="1"/>
          </p:cNvSpPr>
          <p:nvPr>
            <p:ph idx="10"/>
          </p:nvPr>
        </p:nvSpPr>
        <p:spPr>
          <a:xfrm>
            <a:off x="7823200" y="762000"/>
            <a:ext cx="3962400" cy="5334000"/>
          </a:xfrm>
          <a:prstGeom prst="rect">
            <a:avLst/>
          </a:prstGeom>
          <a:solidFill>
            <a:srgbClr val="E6EBF0"/>
          </a:solidFill>
          <a:ln w="15875" cap="rnd">
            <a:solidFill>
              <a:schemeClr val="bg1">
                <a:lumMod val="85000"/>
                <a:alpha val="62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800" b="1">
                <a:solidFill>
                  <a:schemeClr val="tx1"/>
                </a:solidFill>
              </a:defRPr>
            </a:lvl1pPr>
            <a:lvl2pPr>
              <a:defRPr sz="1600" b="1">
                <a:solidFill>
                  <a:schemeClr val="tx1"/>
                </a:solidFill>
              </a:defRPr>
            </a:lvl2pPr>
            <a:lvl3pPr>
              <a:defRPr sz="1400" b="1">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0" name="Footer Placeholder 4">
            <a:extLst>
              <a:ext uri="{FF2B5EF4-FFF2-40B4-BE49-F238E27FC236}">
                <a16:creationId xmlns:a16="http://schemas.microsoft.com/office/drawing/2014/main" id="{D41AE20F-67AB-7F58-E5C0-B80B60EB4F25}"/>
              </a:ext>
            </a:extLst>
          </p:cNvPr>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sp>
        <p:nvSpPr>
          <p:cNvPr id="11" name="Slide Number Placeholder 5">
            <a:extLst>
              <a:ext uri="{FF2B5EF4-FFF2-40B4-BE49-F238E27FC236}">
                <a16:creationId xmlns:a16="http://schemas.microsoft.com/office/drawing/2014/main" id="{BB40FEBA-A659-D520-0764-206779E237E9}"/>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89124008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ontent with Caption 2 (Blue Title)">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21C8B81A-95BD-E991-9B9F-3E9298BDDD8D}"/>
              </a:ext>
            </a:extLst>
          </p:cNvPr>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EBD1C03C-3DF7-A3DE-6887-F11B8EF5149C}"/>
              </a:ext>
            </a:extLst>
          </p:cNvPr>
          <p:cNvSpPr/>
          <p:nvPr userDrawn="1"/>
        </p:nvSpPr>
        <p:spPr>
          <a:xfrm>
            <a:off x="406400" y="243682"/>
            <a:ext cx="101600" cy="518318"/>
          </a:xfrm>
          <a:prstGeom prst="rect">
            <a:avLst/>
          </a:prstGeom>
          <a:solidFill>
            <a:srgbClr val="5B67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BFB76CBF-9431-A50C-08E3-E8EE4F236149}"/>
              </a:ext>
            </a:extLst>
          </p:cNvPr>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4" name="Footer Placeholder 4">
            <a:extLst>
              <a:ext uri="{FF2B5EF4-FFF2-40B4-BE49-F238E27FC236}">
                <a16:creationId xmlns:a16="http://schemas.microsoft.com/office/drawing/2014/main" id="{DB59DB38-0284-35BB-FCF2-EAA64B408BD8}"/>
              </a:ext>
            </a:extLst>
          </p:cNvPr>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sp>
        <p:nvSpPr>
          <p:cNvPr id="15" name="Slide Number Placeholder 5">
            <a:extLst>
              <a:ext uri="{FF2B5EF4-FFF2-40B4-BE49-F238E27FC236}">
                <a16:creationId xmlns:a16="http://schemas.microsoft.com/office/drawing/2014/main" id="{9556402B-DC9D-8431-8023-AD3352280539}"/>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2" name="Content Placeholder 2">
            <a:extLst>
              <a:ext uri="{FF2B5EF4-FFF2-40B4-BE49-F238E27FC236}">
                <a16:creationId xmlns:a16="http://schemas.microsoft.com/office/drawing/2014/main" id="{A26476B1-2B93-3388-ACFC-33AE1AE583DA}"/>
              </a:ext>
            </a:extLst>
          </p:cNvPr>
          <p:cNvSpPr>
            <a:spLocks noGrp="1"/>
          </p:cNvSpPr>
          <p:nvPr>
            <p:ph idx="1"/>
          </p:nvPr>
        </p:nvSpPr>
        <p:spPr>
          <a:xfrm>
            <a:off x="406400" y="762000"/>
            <a:ext cx="7416800" cy="5334000"/>
          </a:xfrm>
          <a:prstGeom prst="rect">
            <a:avLst/>
          </a:prstGeom>
        </p:spPr>
        <p:txBody>
          <a:bodyPr lIns="274320" tIns="274320" rIns="274320" bIns="274320"/>
          <a:lstStyle>
            <a:lvl1pPr marL="0" indent="0">
              <a:buNone/>
              <a:defRPr sz="2400" b="1">
                <a:solidFill>
                  <a:schemeClr val="tx1"/>
                </a:solidFill>
              </a:defRPr>
            </a:lvl1pPr>
            <a:lvl2pPr>
              <a:defRPr sz="2000">
                <a:solidFill>
                  <a:schemeClr val="tx2"/>
                </a:solidFill>
              </a:defRPr>
            </a:lvl2pPr>
            <a:lvl3pPr>
              <a:defRPr sz="18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4" name="Content Placeholder 2">
            <a:extLst>
              <a:ext uri="{FF2B5EF4-FFF2-40B4-BE49-F238E27FC236}">
                <a16:creationId xmlns:a16="http://schemas.microsoft.com/office/drawing/2014/main" id="{F463BB2B-CBD9-709B-A906-D89DFB66823B}"/>
              </a:ext>
            </a:extLst>
          </p:cNvPr>
          <p:cNvSpPr>
            <a:spLocks noGrp="1"/>
          </p:cNvSpPr>
          <p:nvPr>
            <p:ph idx="10"/>
          </p:nvPr>
        </p:nvSpPr>
        <p:spPr>
          <a:xfrm>
            <a:off x="7823200" y="762000"/>
            <a:ext cx="3962400" cy="5334000"/>
          </a:xfrm>
          <a:prstGeom prst="rect">
            <a:avLst/>
          </a:prstGeom>
          <a:solidFill>
            <a:srgbClr val="E6EBF0"/>
          </a:solidFill>
          <a:ln w="15875" cap="rnd">
            <a:solidFill>
              <a:schemeClr val="bg1">
                <a:lumMod val="85000"/>
                <a:alpha val="62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800" b="1">
                <a:solidFill>
                  <a:schemeClr val="accent1"/>
                </a:solidFill>
              </a:defRPr>
            </a:lvl1pPr>
            <a:lvl2pPr>
              <a:defRPr sz="1600" b="0">
                <a:solidFill>
                  <a:schemeClr val="tx1"/>
                </a:solidFill>
              </a:defRPr>
            </a:lvl2pPr>
            <a:lvl3pPr>
              <a:defRPr sz="1400" b="0">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104798458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Quate with Captions (Aqua)">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7CE442-37B7-476C-9FE8-E96267B02A66}"/>
              </a:ext>
            </a:extLst>
          </p:cNvPr>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A0D15576-9FF6-A891-FEC4-42E2548A9FC7}"/>
              </a:ext>
            </a:extLst>
          </p:cNvPr>
          <p:cNvSpPr/>
          <p:nvPr userDrawn="1"/>
        </p:nvSpPr>
        <p:spPr>
          <a:xfrm>
            <a:off x="406400" y="243682"/>
            <a:ext cx="101600" cy="518318"/>
          </a:xfrm>
          <a:prstGeom prst="rect">
            <a:avLst/>
          </a:prstGeom>
          <a:solidFill>
            <a:srgbClr val="5B67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8556E2A8-9379-D337-6383-63A755F631AD}"/>
              </a:ext>
            </a:extLst>
          </p:cNvPr>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Footer Placeholder 4">
            <a:extLst>
              <a:ext uri="{FF2B5EF4-FFF2-40B4-BE49-F238E27FC236}">
                <a16:creationId xmlns:a16="http://schemas.microsoft.com/office/drawing/2014/main" id="{3DA0FCEA-D36B-8171-D6EF-668CFAA3362D}"/>
              </a:ext>
            </a:extLst>
          </p:cNvPr>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sp>
        <p:nvSpPr>
          <p:cNvPr id="11" name="Slide Number Placeholder 5">
            <a:extLst>
              <a:ext uri="{FF2B5EF4-FFF2-40B4-BE49-F238E27FC236}">
                <a16:creationId xmlns:a16="http://schemas.microsoft.com/office/drawing/2014/main" id="{2435EFE1-64FF-A596-7050-A720211A5B2B}"/>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3" name="Content Placeholder 2">
            <a:extLst>
              <a:ext uri="{FF2B5EF4-FFF2-40B4-BE49-F238E27FC236}">
                <a16:creationId xmlns:a16="http://schemas.microsoft.com/office/drawing/2014/main" id="{2F177308-3907-6CA9-7CB5-C0735CA9F2E4}"/>
              </a:ext>
            </a:extLst>
          </p:cNvPr>
          <p:cNvSpPr>
            <a:spLocks noGrp="1"/>
          </p:cNvSpPr>
          <p:nvPr>
            <p:ph idx="1"/>
          </p:nvPr>
        </p:nvSpPr>
        <p:spPr>
          <a:xfrm>
            <a:off x="406400" y="762000"/>
            <a:ext cx="7416800" cy="5334000"/>
          </a:xfrm>
          <a:prstGeom prst="rect">
            <a:avLst/>
          </a:prstGeom>
        </p:spPr>
        <p:txBody>
          <a:bodyPr lIns="274320" tIns="274320" rIns="274320" bIns="274320"/>
          <a:lstStyle>
            <a:lvl1pPr marL="0" indent="0">
              <a:buNone/>
              <a:defRPr sz="2400" b="1">
                <a:solidFill>
                  <a:schemeClr val="tx1"/>
                </a:solidFill>
              </a:defRPr>
            </a:lvl1pPr>
            <a:lvl2pPr>
              <a:defRPr sz="2000">
                <a:solidFill>
                  <a:schemeClr val="tx2"/>
                </a:solidFill>
              </a:defRPr>
            </a:lvl2pPr>
            <a:lvl3pPr>
              <a:defRPr sz="18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7" name="Content Placeholder 2">
            <a:extLst>
              <a:ext uri="{FF2B5EF4-FFF2-40B4-BE49-F238E27FC236}">
                <a16:creationId xmlns:a16="http://schemas.microsoft.com/office/drawing/2014/main" id="{4E75F68D-3D9A-6D91-3F0D-447EAB2D4871}"/>
              </a:ext>
            </a:extLst>
          </p:cNvPr>
          <p:cNvSpPr>
            <a:spLocks noGrp="1"/>
          </p:cNvSpPr>
          <p:nvPr>
            <p:ph idx="10"/>
          </p:nvPr>
        </p:nvSpPr>
        <p:spPr>
          <a:xfrm>
            <a:off x="7823200" y="762000"/>
            <a:ext cx="3962400" cy="5334000"/>
          </a:xfrm>
          <a:prstGeom prst="rect">
            <a:avLst/>
          </a:prstGeom>
          <a:solidFill>
            <a:schemeClr val="accent1">
              <a:lumMod val="20000"/>
              <a:lumOff val="80000"/>
            </a:schemeClr>
          </a:solidFill>
          <a:ln w="15875" cap="rnd">
            <a:solidFill>
              <a:srgbClr val="00AEC7">
                <a:alpha val="62000"/>
              </a:srgb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800" b="1">
                <a:solidFill>
                  <a:schemeClr val="tx1"/>
                </a:solidFill>
              </a:defRPr>
            </a:lvl1pPr>
            <a:lvl2pPr>
              <a:defRPr sz="1600" b="0">
                <a:solidFill>
                  <a:schemeClr val="tx1"/>
                </a:solidFill>
              </a:defRPr>
            </a:lvl2pPr>
            <a:lvl3pPr>
              <a:defRPr sz="1400" b="0">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264329111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Shape Background with Colum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4BF0DE-C10A-1045-5990-B1FA49AF9EB7}"/>
              </a:ext>
            </a:extLst>
          </p:cNvPr>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371C69C7-7D39-DEDD-BE1B-B8C046B0CA95}"/>
              </a:ext>
            </a:extLst>
          </p:cNvPr>
          <p:cNvSpPr/>
          <p:nvPr userDrawn="1"/>
        </p:nvSpPr>
        <p:spPr>
          <a:xfrm>
            <a:off x="406400" y="243682"/>
            <a:ext cx="101600" cy="518318"/>
          </a:xfrm>
          <a:prstGeom prst="rect">
            <a:avLst/>
          </a:prstGeom>
          <a:solidFill>
            <a:srgbClr val="5B67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ADE78E12-A908-1977-15C5-27DAB2FF2F2B}"/>
              </a:ext>
            </a:extLst>
          </p:cNvPr>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2" name="Footer Placeholder 4">
            <a:extLst>
              <a:ext uri="{FF2B5EF4-FFF2-40B4-BE49-F238E27FC236}">
                <a16:creationId xmlns:a16="http://schemas.microsoft.com/office/drawing/2014/main" id="{CEE2A56D-1F8F-6D34-5142-3AFE504C04F2}"/>
              </a:ext>
            </a:extLst>
          </p:cNvPr>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sp>
        <p:nvSpPr>
          <p:cNvPr id="13" name="Slide Number Placeholder 5">
            <a:extLst>
              <a:ext uri="{FF2B5EF4-FFF2-40B4-BE49-F238E27FC236}">
                <a16:creationId xmlns:a16="http://schemas.microsoft.com/office/drawing/2014/main" id="{19A953EB-673D-F477-0F68-19BB33084976}"/>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3" name="Text Placeholder 6">
            <a:extLst>
              <a:ext uri="{FF2B5EF4-FFF2-40B4-BE49-F238E27FC236}">
                <a16:creationId xmlns:a16="http://schemas.microsoft.com/office/drawing/2014/main" id="{18275120-314C-AFBD-B170-4B990F0EFBAF}"/>
              </a:ext>
            </a:extLst>
          </p:cNvPr>
          <p:cNvSpPr>
            <a:spLocks noGrp="1"/>
          </p:cNvSpPr>
          <p:nvPr>
            <p:ph type="body" sz="half" idx="17"/>
          </p:nvPr>
        </p:nvSpPr>
        <p:spPr>
          <a:xfrm>
            <a:off x="605768" y="1066801"/>
            <a:ext cx="11179833" cy="2191369"/>
          </a:xfrm>
          <a:prstGeom prst="rect">
            <a:avLst/>
          </a:prstGeom>
          <a:solidFill>
            <a:schemeClr val="accent1">
              <a:lumMod val="20000"/>
              <a:lumOff val="80000"/>
            </a:schemeClr>
          </a:solidFill>
          <a:ln w="15875" cap="rnd" cmpd="sng">
            <a:solidFill>
              <a:schemeClr val="accent1"/>
            </a:solidFill>
            <a:miter lim="800000"/>
          </a:ln>
          <a:effectLst>
            <a:outerShdw blurRad="50800" dist="38100" dir="2700000" algn="tl" rotWithShape="0">
              <a:prstClr val="black">
                <a:alpha val="40000"/>
              </a:prstClr>
            </a:outerShdw>
          </a:effectLst>
        </p:spPr>
        <p:txBody>
          <a:bodyPr wrap="square" lIns="182880" tIns="182880" rIns="182880" bIns="182880" numCol="2" spcCol="548640">
            <a:spAutoFit/>
          </a:bodyPr>
          <a:lstStyle>
            <a:lvl1pPr marL="0" indent="0">
              <a:buNone/>
              <a:defRPr sz="2000">
                <a:solidFill>
                  <a:schemeClr val="tx2"/>
                </a:solidFill>
              </a:defRPr>
            </a:lvl1pPr>
            <a:lvl2pPr>
              <a:defRPr sz="1800">
                <a:solidFill>
                  <a:schemeClr val="accent2"/>
                </a:solidFill>
              </a:defRPr>
            </a:lvl2pPr>
            <a:lvl3pPr>
              <a:defRPr sz="1600">
                <a:solidFill>
                  <a:schemeClr val="accent2"/>
                </a:solidFill>
              </a:defRPr>
            </a:lvl3pPr>
          </a:lstStyle>
          <a:p>
            <a:pPr lvl="0"/>
            <a:r>
              <a:rPr lang="en-US"/>
              <a:t>Click to edit Master text styles</a:t>
            </a:r>
          </a:p>
          <a:p>
            <a:pPr lvl="1"/>
            <a:r>
              <a:rPr lang="en-US"/>
              <a:t>Second level</a:t>
            </a:r>
          </a:p>
          <a:p>
            <a:pPr lvl="2"/>
            <a:r>
              <a:rPr lang="en-US"/>
              <a:t>Third level</a:t>
            </a:r>
          </a:p>
          <a:p>
            <a:pPr lvl="2"/>
            <a:endParaRPr lang="en-US"/>
          </a:p>
          <a:p>
            <a:pPr lvl="2"/>
            <a:endParaRPr lang="en-US"/>
          </a:p>
          <a:p>
            <a:pPr lvl="2"/>
            <a:endParaRPr lang="en-US"/>
          </a:p>
          <a:p>
            <a:pPr lvl="0"/>
            <a:r>
              <a:rPr lang="en-US"/>
              <a:t>Click to edit Master text styles</a:t>
            </a:r>
          </a:p>
          <a:p>
            <a:pPr lvl="1"/>
            <a:r>
              <a:rPr lang="en-US"/>
              <a:t>Second level</a:t>
            </a:r>
          </a:p>
          <a:p>
            <a:pPr lvl="2"/>
            <a:r>
              <a:rPr lang="en-US"/>
              <a:t>Third level</a:t>
            </a:r>
          </a:p>
          <a:p>
            <a:pPr lvl="2"/>
            <a:endParaRPr lang="en-US"/>
          </a:p>
          <a:p>
            <a:pPr lvl="2"/>
            <a:endParaRPr lang="en-US"/>
          </a:p>
        </p:txBody>
      </p:sp>
      <p:sp>
        <p:nvSpPr>
          <p:cNvPr id="4" name="Text Placeholder 6">
            <a:extLst>
              <a:ext uri="{FF2B5EF4-FFF2-40B4-BE49-F238E27FC236}">
                <a16:creationId xmlns:a16="http://schemas.microsoft.com/office/drawing/2014/main" id="{9C95B286-9A86-1DCC-052D-7E695490B198}"/>
              </a:ext>
            </a:extLst>
          </p:cNvPr>
          <p:cNvSpPr>
            <a:spLocks noGrp="1"/>
          </p:cNvSpPr>
          <p:nvPr>
            <p:ph type="body" sz="half" idx="18"/>
          </p:nvPr>
        </p:nvSpPr>
        <p:spPr>
          <a:xfrm>
            <a:off x="605768" y="3574375"/>
            <a:ext cx="11179833" cy="2277547"/>
          </a:xfrm>
          <a:prstGeom prst="rect">
            <a:avLst/>
          </a:prstGeom>
          <a:solidFill>
            <a:srgbClr val="093C61"/>
          </a:solidFill>
          <a:ln w="15875" cap="rnd" cmpd="sng">
            <a:solidFill>
              <a:srgbClr val="093C61"/>
            </a:solidFill>
            <a:miter lim="800000"/>
          </a:ln>
          <a:effectLst>
            <a:outerShdw blurRad="50800" dist="38100" dir="2700000" algn="tl" rotWithShape="0">
              <a:prstClr val="black">
                <a:alpha val="40000"/>
              </a:prstClr>
            </a:outerShdw>
          </a:effectLst>
        </p:spPr>
        <p:txBody>
          <a:bodyPr wrap="square" lIns="182880" tIns="182880" rIns="182880" bIns="182880" numCol="3" spcCol="548640">
            <a:spAutoFit/>
          </a:bodyPr>
          <a:lstStyle>
            <a:lvl1pPr marL="0" indent="0">
              <a:buNone/>
              <a:defRPr sz="2000">
                <a:solidFill>
                  <a:schemeClr val="bg1"/>
                </a:solidFill>
              </a:defRPr>
            </a:lvl1pPr>
            <a:lvl2pPr>
              <a:defRPr sz="1800">
                <a:solidFill>
                  <a:schemeClr val="bg1"/>
                </a:solidFill>
              </a:defRPr>
            </a:lvl2pPr>
            <a:lvl3pPr marL="914400" indent="0">
              <a:buNone/>
              <a:defRPr sz="1600">
                <a:solidFill>
                  <a:schemeClr val="bg1"/>
                </a:solidFill>
              </a:defRPr>
            </a:lvl3pPr>
          </a:lstStyle>
          <a:p>
            <a:pPr lvl="0"/>
            <a:r>
              <a:rPr lang="en-US"/>
              <a:t>Click to edit Master text styles</a:t>
            </a:r>
          </a:p>
          <a:p>
            <a:pPr lvl="1"/>
            <a:r>
              <a:rPr lang="en-US"/>
              <a:t>Second level</a:t>
            </a:r>
          </a:p>
          <a:p>
            <a:pPr lvl="2"/>
            <a:r>
              <a:rPr lang="en-US"/>
              <a:t>Third level</a:t>
            </a:r>
          </a:p>
          <a:p>
            <a:pPr lvl="2"/>
            <a:endParaRPr lang="en-US"/>
          </a:p>
          <a:p>
            <a:pPr lvl="0"/>
            <a:endParaRPr lang="en-US"/>
          </a:p>
          <a:p>
            <a:pPr lvl="0"/>
            <a:r>
              <a:rPr lang="en-US"/>
              <a:t>Click to edit Master text styles</a:t>
            </a:r>
          </a:p>
          <a:p>
            <a:pPr lvl="1"/>
            <a:r>
              <a:rPr lang="en-US"/>
              <a:t>Second level</a:t>
            </a:r>
          </a:p>
          <a:p>
            <a:pPr lvl="2"/>
            <a:r>
              <a:rPr lang="en-US"/>
              <a:t>Third level</a:t>
            </a:r>
          </a:p>
          <a:p>
            <a:pPr lvl="2"/>
            <a:endParaRPr lang="en-US"/>
          </a:p>
          <a:p>
            <a:pPr lvl="0"/>
            <a:endParaRPr lang="en-US"/>
          </a:p>
          <a:p>
            <a:pPr lvl="0"/>
            <a:r>
              <a:rPr lang="en-US"/>
              <a:t>Click to edit Master text styles</a:t>
            </a:r>
          </a:p>
          <a:p>
            <a:pPr lvl="1"/>
            <a:r>
              <a:rPr lang="en-US"/>
              <a:t>Second level</a:t>
            </a:r>
          </a:p>
          <a:p>
            <a:pPr lvl="2"/>
            <a:r>
              <a:rPr lang="en-US"/>
              <a:t>Third level</a:t>
            </a:r>
          </a:p>
          <a:p>
            <a:pPr lvl="2"/>
            <a:endParaRPr lang="en-US"/>
          </a:p>
          <a:p>
            <a:pPr lvl="2"/>
            <a:endParaRPr lang="en-US"/>
          </a:p>
        </p:txBody>
      </p:sp>
    </p:spTree>
    <p:extLst>
      <p:ext uri="{BB962C8B-B14F-4D97-AF65-F5344CB8AC3E}">
        <p14:creationId xmlns:p14="http://schemas.microsoft.com/office/powerpoint/2010/main" val="269302936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2 Colums">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endParaRPr lang="en-US">
              <a:solidFill>
                <a:prstClr val="black">
                  <a:tint val="75000"/>
                </a:prstClr>
              </a:solidFill>
            </a:endParaRPr>
          </a:p>
        </p:txBody>
      </p:sp>
      <p:sp>
        <p:nvSpPr>
          <p:cNvPr id="5" name="Content Placeholder 4"/>
          <p:cNvSpPr>
            <a:spLocks noGrp="1"/>
          </p:cNvSpPr>
          <p:nvPr>
            <p:ph sz="half" idx="1"/>
          </p:nvPr>
        </p:nvSpPr>
        <p:spPr>
          <a:xfrm>
            <a:off x="406400" y="762000"/>
            <a:ext cx="5613400" cy="5029201"/>
          </a:xfrm>
          <a:prstGeom prst="rect">
            <a:avLst/>
          </a:prstGeom>
        </p:spPr>
        <p:txBody>
          <a:bodyPr lIns="274320" tIns="274320" rIns="274320" bIns="274320"/>
          <a:lstStyle>
            <a:lvl1pPr>
              <a:defRPr lang="en-US" sz="2400" dirty="0">
                <a:solidFill>
                  <a:schemeClr val="tx1"/>
                </a:solidFill>
              </a:defRPr>
            </a:lvl1pPr>
          </a:lstStyle>
          <a:p>
            <a:endParaRPr lang="en-US"/>
          </a:p>
        </p:txBody>
      </p:sp>
      <p:sp>
        <p:nvSpPr>
          <p:cNvPr id="7" name="Title 1"/>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a:t>Click to edit Master title style</a:t>
            </a:r>
          </a:p>
        </p:txBody>
      </p:sp>
      <p:sp>
        <p:nvSpPr>
          <p:cNvPr id="8" name="Rectangle 7"/>
          <p:cNvSpPr/>
          <p:nvPr userDrawn="1"/>
        </p:nvSpPr>
        <p:spPr>
          <a:xfrm>
            <a:off x="406400" y="243682"/>
            <a:ext cx="101600" cy="518318"/>
          </a:xfrm>
          <a:prstGeom prst="rect">
            <a:avLst/>
          </a:prstGeom>
          <a:solidFill>
            <a:srgbClr val="5B67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9" name="Straight Connector 8"/>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2" name="Slide Number Placeholder 5">
            <a:extLst>
              <a:ext uri="{FF2B5EF4-FFF2-40B4-BE49-F238E27FC236}">
                <a16:creationId xmlns:a16="http://schemas.microsoft.com/office/drawing/2014/main" id="{4EF78B07-4E0F-444F-3584-E6AC1A3DDB02}"/>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2" name="Content Placeholder 4">
            <a:extLst>
              <a:ext uri="{FF2B5EF4-FFF2-40B4-BE49-F238E27FC236}">
                <a16:creationId xmlns:a16="http://schemas.microsoft.com/office/drawing/2014/main" id="{F102CE92-D29A-FB05-C2BE-5719859D9A95}"/>
              </a:ext>
            </a:extLst>
          </p:cNvPr>
          <p:cNvSpPr>
            <a:spLocks noGrp="1"/>
          </p:cNvSpPr>
          <p:nvPr>
            <p:ph sz="half" idx="11"/>
          </p:nvPr>
        </p:nvSpPr>
        <p:spPr>
          <a:xfrm>
            <a:off x="6172200" y="762000"/>
            <a:ext cx="5613400" cy="5029201"/>
          </a:xfrm>
          <a:prstGeom prst="rect">
            <a:avLst/>
          </a:prstGeom>
        </p:spPr>
        <p:txBody>
          <a:bodyPr lIns="274320" tIns="274320" rIns="274320" bIns="274320"/>
          <a:lstStyle>
            <a:lvl1pPr>
              <a:defRPr lang="en-US" sz="2400" dirty="0">
                <a:solidFill>
                  <a:schemeClr val="tx1"/>
                </a:solidFill>
              </a:defRPr>
            </a:lvl1pPr>
          </a:lstStyle>
          <a:p>
            <a:endParaRPr lang="en-US"/>
          </a:p>
        </p:txBody>
      </p:sp>
    </p:spTree>
    <p:extLst>
      <p:ext uri="{BB962C8B-B14F-4D97-AF65-F5344CB8AC3E}">
        <p14:creationId xmlns:p14="http://schemas.microsoft.com/office/powerpoint/2010/main" val="5894057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3 Column">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endParaRPr lang="en-US">
              <a:solidFill>
                <a:prstClr val="black">
                  <a:tint val="75000"/>
                </a:prstClr>
              </a:solidFill>
            </a:endParaRPr>
          </a:p>
        </p:txBody>
      </p:sp>
      <p:sp>
        <p:nvSpPr>
          <p:cNvPr id="7" name="Title 1"/>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a:t>Click to edit Master title style</a:t>
            </a:r>
          </a:p>
        </p:txBody>
      </p:sp>
      <p:sp>
        <p:nvSpPr>
          <p:cNvPr id="8" name="Rectangle 7"/>
          <p:cNvSpPr/>
          <p:nvPr userDrawn="1"/>
        </p:nvSpPr>
        <p:spPr>
          <a:xfrm>
            <a:off x="406400" y="243682"/>
            <a:ext cx="101600" cy="518318"/>
          </a:xfrm>
          <a:prstGeom prst="rect">
            <a:avLst/>
          </a:prstGeom>
          <a:solidFill>
            <a:srgbClr val="5B67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9" name="Straight Connector 8"/>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21" name="Text Placeholder 2">
            <a:extLst>
              <a:ext uri="{FF2B5EF4-FFF2-40B4-BE49-F238E27FC236}">
                <a16:creationId xmlns:a16="http://schemas.microsoft.com/office/drawing/2014/main" id="{A2E64688-55C6-E357-9586-99D476DEA0E8}"/>
              </a:ext>
            </a:extLst>
          </p:cNvPr>
          <p:cNvSpPr>
            <a:spLocks noGrp="1"/>
          </p:cNvSpPr>
          <p:nvPr>
            <p:ph type="body" idx="1"/>
          </p:nvPr>
        </p:nvSpPr>
        <p:spPr>
          <a:xfrm>
            <a:off x="508000" y="1240594"/>
            <a:ext cx="3657600" cy="576262"/>
          </a:xfrm>
          <a:prstGeom prst="rect">
            <a:avLst/>
          </a:prstGeom>
        </p:spPr>
        <p:txBody>
          <a:bodyPr/>
          <a:lstStyle>
            <a:lvl1pPr marL="0" indent="0">
              <a:buFontTx/>
              <a:buNone/>
              <a:defRPr sz="2400">
                <a:solidFill>
                  <a:srgbClr val="00AEC7"/>
                </a:solidFill>
                <a:latin typeface="+mj-lt"/>
              </a:defRPr>
            </a:lvl1pPr>
          </a:lstStyle>
          <a:p>
            <a:endParaRPr lang="en-US"/>
          </a:p>
        </p:txBody>
      </p:sp>
      <p:sp>
        <p:nvSpPr>
          <p:cNvPr id="22" name="Text Placeholder 6">
            <a:extLst>
              <a:ext uri="{FF2B5EF4-FFF2-40B4-BE49-F238E27FC236}">
                <a16:creationId xmlns:a16="http://schemas.microsoft.com/office/drawing/2014/main" id="{5647BB42-DB2F-5A0E-E38E-6058202FE98E}"/>
              </a:ext>
            </a:extLst>
          </p:cNvPr>
          <p:cNvSpPr>
            <a:spLocks noGrp="1"/>
          </p:cNvSpPr>
          <p:nvPr>
            <p:ph type="body" sz="half" idx="15"/>
          </p:nvPr>
        </p:nvSpPr>
        <p:spPr>
          <a:xfrm>
            <a:off x="534021" y="1926394"/>
            <a:ext cx="3657600" cy="3941006"/>
          </a:xfrm>
          <a:prstGeom prst="rect">
            <a:avLst/>
          </a:prstGeom>
        </p:spPr>
        <p:txBody>
          <a:bodyPr/>
          <a:lstStyle>
            <a:lvl1pPr>
              <a:defRPr sz="1800">
                <a:solidFill>
                  <a:schemeClr val="tx1"/>
                </a:solidFill>
              </a:defRPr>
            </a:lvl1pPr>
          </a:lstStyle>
          <a:p>
            <a:endParaRPr lang="en-US"/>
          </a:p>
        </p:txBody>
      </p:sp>
      <p:sp>
        <p:nvSpPr>
          <p:cNvPr id="23" name="Text Placeholder 2">
            <a:extLst>
              <a:ext uri="{FF2B5EF4-FFF2-40B4-BE49-F238E27FC236}">
                <a16:creationId xmlns:a16="http://schemas.microsoft.com/office/drawing/2014/main" id="{ACFE8832-28AD-B47C-8C26-31B963CA9E5A}"/>
              </a:ext>
            </a:extLst>
          </p:cNvPr>
          <p:cNvSpPr>
            <a:spLocks noGrp="1"/>
          </p:cNvSpPr>
          <p:nvPr>
            <p:ph type="body" idx="16"/>
          </p:nvPr>
        </p:nvSpPr>
        <p:spPr>
          <a:xfrm>
            <a:off x="4267200" y="1240594"/>
            <a:ext cx="3657600" cy="576262"/>
          </a:xfrm>
          <a:prstGeom prst="rect">
            <a:avLst/>
          </a:prstGeom>
        </p:spPr>
        <p:txBody>
          <a:bodyPr/>
          <a:lstStyle>
            <a:lvl1pPr marL="0" indent="0">
              <a:buNone/>
              <a:defRPr sz="2400">
                <a:solidFill>
                  <a:srgbClr val="00AEC7"/>
                </a:solidFill>
                <a:latin typeface="+mj-lt"/>
              </a:defRPr>
            </a:lvl1pPr>
          </a:lstStyle>
          <a:p>
            <a:endParaRPr lang="en-US"/>
          </a:p>
        </p:txBody>
      </p:sp>
      <p:sp>
        <p:nvSpPr>
          <p:cNvPr id="24" name="Text Placeholder 6">
            <a:extLst>
              <a:ext uri="{FF2B5EF4-FFF2-40B4-BE49-F238E27FC236}">
                <a16:creationId xmlns:a16="http://schemas.microsoft.com/office/drawing/2014/main" id="{2945EFAC-694A-3BD3-547B-6671ECA14576}"/>
              </a:ext>
            </a:extLst>
          </p:cNvPr>
          <p:cNvSpPr>
            <a:spLocks noGrp="1"/>
          </p:cNvSpPr>
          <p:nvPr>
            <p:ph type="body" sz="half" idx="17"/>
          </p:nvPr>
        </p:nvSpPr>
        <p:spPr>
          <a:xfrm>
            <a:off x="4293221" y="1926394"/>
            <a:ext cx="3657600" cy="3941006"/>
          </a:xfrm>
          <a:prstGeom prst="rect">
            <a:avLst/>
          </a:prstGeom>
        </p:spPr>
        <p:txBody>
          <a:bodyPr/>
          <a:lstStyle>
            <a:lvl1pPr>
              <a:defRPr sz="1800">
                <a:solidFill>
                  <a:schemeClr val="tx1"/>
                </a:solidFill>
              </a:defRPr>
            </a:lvl1pPr>
          </a:lstStyle>
          <a:p>
            <a:endParaRPr lang="en-US"/>
          </a:p>
        </p:txBody>
      </p:sp>
      <p:sp>
        <p:nvSpPr>
          <p:cNvPr id="25" name="Text Placeholder 2">
            <a:extLst>
              <a:ext uri="{FF2B5EF4-FFF2-40B4-BE49-F238E27FC236}">
                <a16:creationId xmlns:a16="http://schemas.microsoft.com/office/drawing/2014/main" id="{559C7A71-BBBF-254C-4D14-5F4DC1F4ED33}"/>
              </a:ext>
            </a:extLst>
          </p:cNvPr>
          <p:cNvSpPr>
            <a:spLocks noGrp="1"/>
          </p:cNvSpPr>
          <p:nvPr>
            <p:ph type="body" idx="18"/>
          </p:nvPr>
        </p:nvSpPr>
        <p:spPr>
          <a:xfrm>
            <a:off x="8000379" y="1237099"/>
            <a:ext cx="3657600" cy="576262"/>
          </a:xfrm>
          <a:prstGeom prst="rect">
            <a:avLst/>
          </a:prstGeom>
        </p:spPr>
        <p:txBody>
          <a:bodyPr/>
          <a:lstStyle>
            <a:lvl1pPr marL="0" indent="0">
              <a:buFontTx/>
              <a:buNone/>
              <a:defRPr sz="2400">
                <a:solidFill>
                  <a:srgbClr val="00AEC7"/>
                </a:solidFill>
                <a:latin typeface="+mj-lt"/>
              </a:defRPr>
            </a:lvl1pPr>
          </a:lstStyle>
          <a:p>
            <a:endParaRPr lang="en-US"/>
          </a:p>
        </p:txBody>
      </p:sp>
      <p:sp>
        <p:nvSpPr>
          <p:cNvPr id="26" name="Text Placeholder 6">
            <a:extLst>
              <a:ext uri="{FF2B5EF4-FFF2-40B4-BE49-F238E27FC236}">
                <a16:creationId xmlns:a16="http://schemas.microsoft.com/office/drawing/2014/main" id="{B003D11D-EC33-ECB2-82CF-2D9A887EAC5E}"/>
              </a:ext>
            </a:extLst>
          </p:cNvPr>
          <p:cNvSpPr>
            <a:spLocks noGrp="1"/>
          </p:cNvSpPr>
          <p:nvPr>
            <p:ph type="body" sz="half" idx="19"/>
          </p:nvPr>
        </p:nvSpPr>
        <p:spPr>
          <a:xfrm>
            <a:off x="8026400" y="1922899"/>
            <a:ext cx="3657600" cy="3941006"/>
          </a:xfrm>
          <a:prstGeom prst="rect">
            <a:avLst/>
          </a:prstGeom>
        </p:spPr>
        <p:txBody>
          <a:bodyPr/>
          <a:lstStyle>
            <a:lvl1pPr>
              <a:defRPr sz="1800">
                <a:solidFill>
                  <a:schemeClr val="tx1"/>
                </a:solidFill>
              </a:defRPr>
            </a:lvl1pPr>
          </a:lstStyle>
          <a:p>
            <a:endParaRPr lang="en-US"/>
          </a:p>
        </p:txBody>
      </p:sp>
      <p:sp>
        <p:nvSpPr>
          <p:cNvPr id="27" name="Slide Number Placeholder 5">
            <a:extLst>
              <a:ext uri="{FF2B5EF4-FFF2-40B4-BE49-F238E27FC236}">
                <a16:creationId xmlns:a16="http://schemas.microsoft.com/office/drawing/2014/main" id="{3C43E465-E8F7-518D-DB0A-14D6D4108527}"/>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9637960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3 Columns">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endParaRPr lang="en-US">
              <a:solidFill>
                <a:prstClr val="black">
                  <a:tint val="75000"/>
                </a:prstClr>
              </a:solidFill>
            </a:endParaRPr>
          </a:p>
        </p:txBody>
      </p:sp>
      <p:sp>
        <p:nvSpPr>
          <p:cNvPr id="7" name="Title 1"/>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a:t>Click to edit Master title style</a:t>
            </a:r>
          </a:p>
        </p:txBody>
      </p:sp>
      <p:sp>
        <p:nvSpPr>
          <p:cNvPr id="8" name="Rectangle 7"/>
          <p:cNvSpPr/>
          <p:nvPr userDrawn="1"/>
        </p:nvSpPr>
        <p:spPr>
          <a:xfrm>
            <a:off x="406400" y="243682"/>
            <a:ext cx="101600" cy="518318"/>
          </a:xfrm>
          <a:prstGeom prst="rect">
            <a:avLst/>
          </a:prstGeom>
          <a:solidFill>
            <a:srgbClr val="5B67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9" name="Straight Connector 8"/>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7" name="Slide Number Placeholder 5">
            <a:extLst>
              <a:ext uri="{FF2B5EF4-FFF2-40B4-BE49-F238E27FC236}">
                <a16:creationId xmlns:a16="http://schemas.microsoft.com/office/drawing/2014/main" id="{E8A51F0A-9475-9DAE-242E-33E187825E26}"/>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10" name="Content Placeholder 4">
            <a:extLst>
              <a:ext uri="{FF2B5EF4-FFF2-40B4-BE49-F238E27FC236}">
                <a16:creationId xmlns:a16="http://schemas.microsoft.com/office/drawing/2014/main" id="{1C3F1F4B-3D53-13EB-F7A7-FBE1490E5A12}"/>
              </a:ext>
            </a:extLst>
          </p:cNvPr>
          <p:cNvSpPr>
            <a:spLocks noGrp="1"/>
          </p:cNvSpPr>
          <p:nvPr>
            <p:ph sz="half" idx="1"/>
          </p:nvPr>
        </p:nvSpPr>
        <p:spPr>
          <a:xfrm>
            <a:off x="406400" y="838199"/>
            <a:ext cx="3479800" cy="5029201"/>
          </a:xfrm>
          <a:prstGeom prst="rect">
            <a:avLst/>
          </a:prstGeom>
        </p:spPr>
        <p:txBody>
          <a:bodyPr lIns="274320" tIns="274320" rIns="274320" bIns="274320"/>
          <a:lstStyle>
            <a:lvl1pPr>
              <a:defRPr lang="en-US" sz="2400" dirty="0">
                <a:solidFill>
                  <a:schemeClr val="tx1"/>
                </a:solidFill>
              </a:defRPr>
            </a:lvl1pPr>
          </a:lstStyle>
          <a:p>
            <a:endParaRPr lang="en-US"/>
          </a:p>
        </p:txBody>
      </p:sp>
      <p:sp>
        <p:nvSpPr>
          <p:cNvPr id="13" name="Content Placeholder 4">
            <a:extLst>
              <a:ext uri="{FF2B5EF4-FFF2-40B4-BE49-F238E27FC236}">
                <a16:creationId xmlns:a16="http://schemas.microsoft.com/office/drawing/2014/main" id="{8969C8AB-1BCA-24D0-736D-93C929E8286C}"/>
              </a:ext>
            </a:extLst>
          </p:cNvPr>
          <p:cNvSpPr>
            <a:spLocks noGrp="1"/>
          </p:cNvSpPr>
          <p:nvPr>
            <p:ph sz="half" idx="11"/>
          </p:nvPr>
        </p:nvSpPr>
        <p:spPr>
          <a:xfrm>
            <a:off x="4356100" y="838199"/>
            <a:ext cx="3479800" cy="5029201"/>
          </a:xfrm>
          <a:prstGeom prst="rect">
            <a:avLst/>
          </a:prstGeom>
        </p:spPr>
        <p:txBody>
          <a:bodyPr lIns="274320" tIns="274320" rIns="274320" bIns="274320"/>
          <a:lstStyle>
            <a:lvl1pPr>
              <a:defRPr lang="en-US" sz="2400" dirty="0">
                <a:solidFill>
                  <a:schemeClr val="tx1"/>
                </a:solidFill>
              </a:defRPr>
            </a:lvl1pPr>
          </a:lstStyle>
          <a:p>
            <a:endParaRPr lang="en-US"/>
          </a:p>
        </p:txBody>
      </p:sp>
      <p:sp>
        <p:nvSpPr>
          <p:cNvPr id="15" name="Content Placeholder 4">
            <a:extLst>
              <a:ext uri="{FF2B5EF4-FFF2-40B4-BE49-F238E27FC236}">
                <a16:creationId xmlns:a16="http://schemas.microsoft.com/office/drawing/2014/main" id="{4C6A27E7-4D0F-AFA6-D74E-7A37DB1ACC12}"/>
              </a:ext>
            </a:extLst>
          </p:cNvPr>
          <p:cNvSpPr>
            <a:spLocks noGrp="1"/>
          </p:cNvSpPr>
          <p:nvPr>
            <p:ph sz="half" idx="12"/>
          </p:nvPr>
        </p:nvSpPr>
        <p:spPr>
          <a:xfrm>
            <a:off x="8305800" y="838199"/>
            <a:ext cx="3479800" cy="5029201"/>
          </a:xfrm>
          <a:prstGeom prst="rect">
            <a:avLst/>
          </a:prstGeom>
        </p:spPr>
        <p:txBody>
          <a:bodyPr lIns="274320" tIns="274320" rIns="274320" bIns="274320"/>
          <a:lstStyle>
            <a:lvl1pPr>
              <a:defRPr lang="en-US" sz="2400" dirty="0">
                <a:solidFill>
                  <a:schemeClr val="tx1"/>
                </a:solidFill>
              </a:defRPr>
            </a:lvl1pPr>
          </a:lstStyle>
          <a:p>
            <a:endParaRPr lang="en-US"/>
          </a:p>
        </p:txBody>
      </p:sp>
    </p:spTree>
    <p:extLst>
      <p:ext uri="{BB962C8B-B14F-4D97-AF65-F5344CB8AC3E}">
        <p14:creationId xmlns:p14="http://schemas.microsoft.com/office/powerpoint/2010/main" val="396302625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Slide with Shape">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endParaRPr lang="en-US">
              <a:solidFill>
                <a:prstClr val="black">
                  <a:tint val="75000"/>
                </a:prstClr>
              </a:solidFill>
            </a:endParaRPr>
          </a:p>
        </p:txBody>
      </p:sp>
      <p:graphicFrame>
        <p:nvGraphicFramePr>
          <p:cNvPr id="8" name="Diagram 7">
            <a:extLst>
              <a:ext uri="{FF2B5EF4-FFF2-40B4-BE49-F238E27FC236}">
                <a16:creationId xmlns:a16="http://schemas.microsoft.com/office/drawing/2014/main" id="{F9EE3F64-5084-626C-72A7-533838A69759}"/>
              </a:ext>
            </a:extLst>
          </p:cNvPr>
          <p:cNvGraphicFramePr/>
          <p:nvPr userDrawn="1">
            <p:extLst>
              <p:ext uri="{D42A27DB-BD31-4B8C-83A1-F6EECF244321}">
                <p14:modId xmlns:p14="http://schemas.microsoft.com/office/powerpoint/2010/main" val="2536825941"/>
              </p:ext>
            </p:extLst>
          </p:nvPr>
        </p:nvGraphicFramePr>
        <p:xfrm>
          <a:off x="406400" y="762000"/>
          <a:ext cx="11379200" cy="5486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Title 1">
            <a:extLst>
              <a:ext uri="{FF2B5EF4-FFF2-40B4-BE49-F238E27FC236}">
                <a16:creationId xmlns:a16="http://schemas.microsoft.com/office/drawing/2014/main" id="{440F2B08-EC92-A561-8BE4-EDCE8DB34555}"/>
              </a:ext>
            </a:extLst>
          </p:cNvPr>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10" name="Rectangle 9">
            <a:extLst>
              <a:ext uri="{FF2B5EF4-FFF2-40B4-BE49-F238E27FC236}">
                <a16:creationId xmlns:a16="http://schemas.microsoft.com/office/drawing/2014/main" id="{41FF5FC3-0BB0-C369-E541-DAB7BF2A7B43}"/>
              </a:ext>
            </a:extLst>
          </p:cNvPr>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sp>
        <p:nvSpPr>
          <p:cNvPr id="11" name="Slide Number Placeholder 5">
            <a:extLst>
              <a:ext uri="{FF2B5EF4-FFF2-40B4-BE49-F238E27FC236}">
                <a16:creationId xmlns:a16="http://schemas.microsoft.com/office/drawing/2014/main" id="{7E1BA5E2-F942-F1C0-42B8-24244D128FAF}"/>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1143866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11200" y="2130430"/>
            <a:ext cx="10674157" cy="1470025"/>
          </a:xfrm>
          <a:prstGeom prst="rect">
            <a:avLst/>
          </a:prstGeom>
        </p:spPr>
        <p:txBody>
          <a:bodyPr/>
          <a:lstStyle>
            <a:lvl1pPr>
              <a:defRPr b="1">
                <a:solidFill>
                  <a:srgbClr val="5B6770"/>
                </a:solidFill>
              </a:defRPr>
            </a:lvl1pPr>
          </a:lstStyle>
          <a:p>
            <a:r>
              <a:rPr lang="en-US"/>
              <a:t>Click to edit Master title style</a:t>
            </a:r>
          </a:p>
        </p:txBody>
      </p:sp>
      <p:sp>
        <p:nvSpPr>
          <p:cNvPr id="3" name="Subtitle 2"/>
          <p:cNvSpPr>
            <a:spLocks noGrp="1"/>
          </p:cNvSpPr>
          <p:nvPr>
            <p:ph type="subTitle" idx="1"/>
          </p:nvPr>
        </p:nvSpPr>
        <p:spPr>
          <a:xfrm>
            <a:off x="1936557" y="3886200"/>
            <a:ext cx="85344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5">
            <a:extLst>
              <a:ext uri="{FF2B5EF4-FFF2-40B4-BE49-F238E27FC236}">
                <a16:creationId xmlns:a16="http://schemas.microsoft.com/office/drawing/2014/main" id="{FBA199AC-D2A1-091A-DA81-F6D6886C50B2}"/>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82831665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Slide Number Placeholder 5">
            <a:extLst>
              <a:ext uri="{FF2B5EF4-FFF2-40B4-BE49-F238E27FC236}">
                <a16:creationId xmlns:a16="http://schemas.microsoft.com/office/drawing/2014/main" id="{48AD6824-F45A-D13D-1EAE-FA0E64F58C0B}"/>
              </a:ext>
            </a:extLst>
          </p:cNvPr>
          <p:cNvSpPr>
            <a:spLocks noGrp="1"/>
          </p:cNvSpPr>
          <p:nvPr>
            <p:ph type="sldNum" sz="quarter" idx="4"/>
          </p:nvPr>
        </p:nvSpPr>
        <p:spPr>
          <a:xfrm>
            <a:off x="11582400"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7062645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7635F2-47C7-E5B0-DC5D-8BCFB402691F}"/>
              </a:ext>
            </a:extLst>
          </p:cNvPr>
          <p:cNvSpPr>
            <a:spLocks noGrp="1"/>
          </p:cNvSpPr>
          <p:nvPr>
            <p:ph type="ctrTitle"/>
          </p:nvPr>
        </p:nvSpPr>
        <p:spPr>
          <a:xfrm>
            <a:off x="1295400" y="2206630"/>
            <a:ext cx="9855200" cy="1470025"/>
          </a:xfrm>
          <a:prstGeom prst="rect">
            <a:avLst/>
          </a:prstGeom>
        </p:spPr>
        <p:txBody>
          <a:bodyPr/>
          <a:lstStyle>
            <a:lvl1pPr algn="ctr">
              <a:defRPr b="1">
                <a:solidFill>
                  <a:schemeClr val="tx1"/>
                </a:solidFill>
              </a:defRPr>
            </a:lvl1pPr>
          </a:lstStyle>
          <a:p>
            <a:r>
              <a:rPr lang="en-US"/>
              <a:t>Click to edit Master title style</a:t>
            </a:r>
          </a:p>
        </p:txBody>
      </p:sp>
      <p:sp>
        <p:nvSpPr>
          <p:cNvPr id="3" name="Subtitle 2">
            <a:extLst>
              <a:ext uri="{FF2B5EF4-FFF2-40B4-BE49-F238E27FC236}">
                <a16:creationId xmlns:a16="http://schemas.microsoft.com/office/drawing/2014/main" id="{0375FD51-383E-7023-CF18-A1096F0F2773}"/>
              </a:ext>
            </a:extLst>
          </p:cNvPr>
          <p:cNvSpPr>
            <a:spLocks noGrp="1"/>
          </p:cNvSpPr>
          <p:nvPr>
            <p:ph type="subTitle" idx="1"/>
          </p:nvPr>
        </p:nvSpPr>
        <p:spPr>
          <a:xfrm>
            <a:off x="2539188" y="3962400"/>
            <a:ext cx="7392213" cy="1752600"/>
          </a:xfrm>
          <a:prstGeom prst="rect">
            <a:avLst/>
          </a:prstGeo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Slide Number Placeholder 5">
            <a:extLst>
              <a:ext uri="{FF2B5EF4-FFF2-40B4-BE49-F238E27FC236}">
                <a16:creationId xmlns:a16="http://schemas.microsoft.com/office/drawing/2014/main" id="{BEFE0F2B-895A-01C4-906F-ECEF63E9CCB2}"/>
              </a:ext>
            </a:extLst>
          </p:cNvPr>
          <p:cNvSpPr>
            <a:spLocks noGrp="1"/>
          </p:cNvSpPr>
          <p:nvPr>
            <p:ph type="sldNum" sz="quarter" idx="4"/>
          </p:nvPr>
        </p:nvSpPr>
        <p:spPr>
          <a:xfrm>
            <a:off x="11582400"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62010534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itl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4BFF6F-8B1A-4BD3-028C-BDD34EB7AAE1}"/>
              </a:ext>
            </a:extLst>
          </p:cNvPr>
          <p:cNvSpPr>
            <a:spLocks noGrp="1"/>
          </p:cNvSpPr>
          <p:nvPr>
            <p:ph type="title"/>
          </p:nvPr>
        </p:nvSpPr>
        <p:spPr>
          <a:xfrm>
            <a:off x="1828800" y="457201"/>
            <a:ext cx="9431547" cy="838200"/>
          </a:xfrm>
          <a:prstGeom prst="rect">
            <a:avLst/>
          </a:prstGeom>
        </p:spPr>
        <p:txBody>
          <a:bodyPr lIns="274320" tIns="274320" rIns="274320" bIns="274320"/>
          <a:lstStyle>
            <a:lvl1pPr algn="l">
              <a:defRPr sz="2800" b="1">
                <a:solidFill>
                  <a:srgbClr val="00AEC7"/>
                </a:solidFill>
              </a:defRPr>
            </a:lvl1pPr>
          </a:lstStyle>
          <a:p>
            <a:r>
              <a:rPr lang="en-US"/>
              <a:t>Click to edit Master title style</a:t>
            </a:r>
          </a:p>
        </p:txBody>
      </p:sp>
    </p:spTree>
    <p:extLst>
      <p:ext uri="{BB962C8B-B14F-4D97-AF65-F5344CB8AC3E}">
        <p14:creationId xmlns:p14="http://schemas.microsoft.com/office/powerpoint/2010/main" val="25540213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ontent (Gray Title)">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457201"/>
            <a:ext cx="9753600" cy="6019799"/>
          </a:xfrm>
          <a:prstGeom prst="rect">
            <a:avLst/>
          </a:prstGeom>
        </p:spPr>
        <p:txBody>
          <a:bodyPr lIns="274320" tIns="274320" rIns="274320" bIns="274320"/>
          <a:lstStyle>
            <a:lvl1pPr marL="0" indent="0">
              <a:buNone/>
              <a:defRPr b="0">
                <a:solidFill>
                  <a:schemeClr val="tx1"/>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22010766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Content 2 (Blue Title)">
    <p:spTree>
      <p:nvGrpSpPr>
        <p:cNvPr id="1" name=""/>
        <p:cNvGrpSpPr/>
        <p:nvPr/>
      </p:nvGrpSpPr>
      <p:grpSpPr>
        <a:xfrm>
          <a:off x="0" y="0"/>
          <a:ext cx="0" cy="0"/>
          <a:chOff x="0" y="0"/>
          <a:chExt cx="0" cy="0"/>
        </a:xfrm>
      </p:grpSpPr>
      <p:sp>
        <p:nvSpPr>
          <p:cNvPr id="2" name="Content Placeholder 2">
            <a:extLst>
              <a:ext uri="{FF2B5EF4-FFF2-40B4-BE49-F238E27FC236}">
                <a16:creationId xmlns:a16="http://schemas.microsoft.com/office/drawing/2014/main" id="{FA728217-1A70-D6DE-1FDC-B59387B1000D}"/>
              </a:ext>
            </a:extLst>
          </p:cNvPr>
          <p:cNvSpPr>
            <a:spLocks noGrp="1"/>
          </p:cNvSpPr>
          <p:nvPr>
            <p:ph idx="1"/>
          </p:nvPr>
        </p:nvSpPr>
        <p:spPr>
          <a:xfrm>
            <a:off x="1828800" y="457201"/>
            <a:ext cx="9753600" cy="6019799"/>
          </a:xfrm>
          <a:prstGeom prst="rect">
            <a:avLst/>
          </a:prstGeom>
        </p:spPr>
        <p:txBody>
          <a:bodyPr lIns="274320" tIns="274320" rIns="274320" bIns="274320"/>
          <a:lstStyle>
            <a:lvl1pPr marL="0" indent="0">
              <a:buNone/>
              <a:defRPr b="0">
                <a:solidFill>
                  <a:schemeClr val="accent1"/>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29138389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Comparison (Gray Title)">
    <p:spTree>
      <p:nvGrpSpPr>
        <p:cNvPr id="1" name=""/>
        <p:cNvGrpSpPr/>
        <p:nvPr/>
      </p:nvGrpSpPr>
      <p:grpSpPr>
        <a:xfrm>
          <a:off x="0" y="0"/>
          <a:ext cx="0" cy="0"/>
          <a:chOff x="0" y="0"/>
          <a:chExt cx="0" cy="0"/>
        </a:xfrm>
      </p:grpSpPr>
      <p:sp>
        <p:nvSpPr>
          <p:cNvPr id="2" name="Content Placeholder 2">
            <a:extLst>
              <a:ext uri="{FF2B5EF4-FFF2-40B4-BE49-F238E27FC236}">
                <a16:creationId xmlns:a16="http://schemas.microsoft.com/office/drawing/2014/main" id="{A08BA54D-6CCD-C3E8-6751-1276B8364E6C}"/>
              </a:ext>
            </a:extLst>
          </p:cNvPr>
          <p:cNvSpPr>
            <a:spLocks noGrp="1"/>
          </p:cNvSpPr>
          <p:nvPr>
            <p:ph idx="10"/>
          </p:nvPr>
        </p:nvSpPr>
        <p:spPr>
          <a:xfrm>
            <a:off x="7315200" y="0"/>
            <a:ext cx="4876800" cy="6858000"/>
          </a:xfrm>
          <a:prstGeom prst="rect">
            <a:avLst/>
          </a:prstGeom>
          <a:solidFill>
            <a:srgbClr val="E6EBF0"/>
          </a:solidFill>
        </p:spPr>
        <p:txBody>
          <a:bodyPr lIns="274320" tIns="822960" rIns="274320" bIns="731520"/>
          <a:lstStyle>
            <a:lvl1pPr marL="0" indent="0">
              <a:buNone/>
              <a:defRPr sz="2400" b="0">
                <a:solidFill>
                  <a:schemeClr val="tx1"/>
                </a:solidFill>
              </a:defRPr>
            </a:lvl1pPr>
            <a:lvl2pPr>
              <a:defRPr sz="2000">
                <a:solidFill>
                  <a:schemeClr val="tx1"/>
                </a:solidFill>
              </a:defRPr>
            </a:lvl2pPr>
            <a:lvl3pPr>
              <a:defRPr sz="1600">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3" name="Slide Number Placeholder 5">
            <a:extLst>
              <a:ext uri="{FF2B5EF4-FFF2-40B4-BE49-F238E27FC236}">
                <a16:creationId xmlns:a16="http://schemas.microsoft.com/office/drawing/2014/main" id="{B27E0C2C-4698-AD1C-B4E7-5F039AA4F8AE}"/>
              </a:ext>
            </a:extLst>
          </p:cNvPr>
          <p:cNvSpPr>
            <a:spLocks noGrp="1"/>
          </p:cNvSpPr>
          <p:nvPr>
            <p:ph type="sldNum" sz="quarter" idx="4"/>
          </p:nvPr>
        </p:nvSpPr>
        <p:spPr>
          <a:xfrm>
            <a:off x="11582400"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5" name="Content Placeholder 2">
            <a:extLst>
              <a:ext uri="{FF2B5EF4-FFF2-40B4-BE49-F238E27FC236}">
                <a16:creationId xmlns:a16="http://schemas.microsoft.com/office/drawing/2014/main" id="{E1BD709F-0A3C-01D5-E62E-0200648A535E}"/>
              </a:ext>
            </a:extLst>
          </p:cNvPr>
          <p:cNvSpPr>
            <a:spLocks noGrp="1"/>
          </p:cNvSpPr>
          <p:nvPr>
            <p:ph idx="1"/>
          </p:nvPr>
        </p:nvSpPr>
        <p:spPr>
          <a:xfrm>
            <a:off x="1828800" y="457201"/>
            <a:ext cx="5486400" cy="6019799"/>
          </a:xfrm>
          <a:prstGeom prst="rect">
            <a:avLst/>
          </a:prstGeom>
        </p:spPr>
        <p:txBody>
          <a:bodyPr lIns="274320" tIns="274320" rIns="274320" bIns="274320"/>
          <a:lstStyle>
            <a:lvl1pPr marL="0" indent="0">
              <a:buNone/>
              <a:defRPr b="0">
                <a:solidFill>
                  <a:schemeClr val="tx1"/>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58143635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Comparison (Blue Title)">
    <p:spTree>
      <p:nvGrpSpPr>
        <p:cNvPr id="1" name=""/>
        <p:cNvGrpSpPr/>
        <p:nvPr/>
      </p:nvGrpSpPr>
      <p:grpSpPr>
        <a:xfrm>
          <a:off x="0" y="0"/>
          <a:ext cx="0" cy="0"/>
          <a:chOff x="0" y="0"/>
          <a:chExt cx="0" cy="0"/>
        </a:xfrm>
      </p:grpSpPr>
      <p:sp>
        <p:nvSpPr>
          <p:cNvPr id="3" name="Slide Number Placeholder 5">
            <a:extLst>
              <a:ext uri="{FF2B5EF4-FFF2-40B4-BE49-F238E27FC236}">
                <a16:creationId xmlns:a16="http://schemas.microsoft.com/office/drawing/2014/main" id="{9887A0C9-D189-074D-476B-96F8FE8F645C}"/>
              </a:ext>
            </a:extLst>
          </p:cNvPr>
          <p:cNvSpPr>
            <a:spLocks noGrp="1"/>
          </p:cNvSpPr>
          <p:nvPr>
            <p:ph type="sldNum" sz="quarter" idx="4"/>
          </p:nvPr>
        </p:nvSpPr>
        <p:spPr>
          <a:xfrm>
            <a:off x="11582400"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5" name="Content Placeholder 2">
            <a:extLst>
              <a:ext uri="{FF2B5EF4-FFF2-40B4-BE49-F238E27FC236}">
                <a16:creationId xmlns:a16="http://schemas.microsoft.com/office/drawing/2014/main" id="{D3851130-8033-E431-8B4B-475C34C974E4}"/>
              </a:ext>
            </a:extLst>
          </p:cNvPr>
          <p:cNvSpPr>
            <a:spLocks noGrp="1"/>
          </p:cNvSpPr>
          <p:nvPr>
            <p:ph idx="10"/>
          </p:nvPr>
        </p:nvSpPr>
        <p:spPr>
          <a:xfrm>
            <a:off x="7315200" y="0"/>
            <a:ext cx="4876800" cy="6858000"/>
          </a:xfrm>
          <a:prstGeom prst="rect">
            <a:avLst/>
          </a:prstGeom>
          <a:solidFill>
            <a:srgbClr val="E6EBF0"/>
          </a:solidFill>
        </p:spPr>
        <p:txBody>
          <a:bodyPr lIns="274320" tIns="822960" rIns="274320" bIns="731520"/>
          <a:lstStyle>
            <a:lvl1pPr marL="0" indent="0">
              <a:buNone/>
              <a:defRPr sz="2400" b="0">
                <a:solidFill>
                  <a:schemeClr val="accent1"/>
                </a:solidFill>
              </a:defRPr>
            </a:lvl1pPr>
            <a:lvl2pPr>
              <a:defRPr sz="2000">
                <a:solidFill>
                  <a:schemeClr val="tx1"/>
                </a:solidFill>
              </a:defRPr>
            </a:lvl2pPr>
            <a:lvl3pPr>
              <a:defRPr sz="1600">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6" name="Content Placeholder 2">
            <a:extLst>
              <a:ext uri="{FF2B5EF4-FFF2-40B4-BE49-F238E27FC236}">
                <a16:creationId xmlns:a16="http://schemas.microsoft.com/office/drawing/2014/main" id="{24A29F4E-D3DA-485F-FAE9-8A2D54E68006}"/>
              </a:ext>
            </a:extLst>
          </p:cNvPr>
          <p:cNvSpPr>
            <a:spLocks noGrp="1"/>
          </p:cNvSpPr>
          <p:nvPr>
            <p:ph idx="1"/>
          </p:nvPr>
        </p:nvSpPr>
        <p:spPr>
          <a:xfrm>
            <a:off x="1828800" y="457201"/>
            <a:ext cx="5486400" cy="6019799"/>
          </a:xfrm>
          <a:prstGeom prst="rect">
            <a:avLst/>
          </a:prstGeom>
        </p:spPr>
        <p:txBody>
          <a:bodyPr lIns="274320" tIns="274320" rIns="274320" bIns="274320"/>
          <a:lstStyle>
            <a:lvl1pPr marL="0" indent="0">
              <a:buNone/>
              <a:defRPr b="0">
                <a:solidFill>
                  <a:schemeClr val="accent1"/>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38932473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Content with Caption 3 (Gray Title)">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CA431F1-E681-368A-8F5C-DBA97E41C335}"/>
              </a:ext>
            </a:extLst>
          </p:cNvPr>
          <p:cNvSpPr>
            <a:spLocks noGrp="1"/>
          </p:cNvSpPr>
          <p:nvPr>
            <p:ph idx="1"/>
          </p:nvPr>
        </p:nvSpPr>
        <p:spPr>
          <a:xfrm>
            <a:off x="1828800" y="1324769"/>
            <a:ext cx="5638799" cy="5199061"/>
          </a:xfrm>
          <a:prstGeom prst="rect">
            <a:avLst/>
          </a:prstGeom>
        </p:spPr>
        <p:txBody>
          <a:bodyPr lIns="274320" tIns="274320" rIns="274320" bIns="274320"/>
          <a:lstStyle>
            <a:lvl1pPr marL="0" indent="0">
              <a:buNone/>
              <a:defRPr sz="2000" b="0">
                <a:solidFill>
                  <a:schemeClr val="tx1"/>
                </a:solidFill>
              </a:defRPr>
            </a:lvl1pPr>
            <a:lvl2pPr>
              <a:defRPr sz="2000">
                <a:solidFill>
                  <a:schemeClr val="tx1"/>
                </a:solidFill>
              </a:defRPr>
            </a:lvl2pPr>
            <a:lvl3pPr>
              <a:defRPr sz="1600">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5" name="Content Placeholder 2">
            <a:extLst>
              <a:ext uri="{FF2B5EF4-FFF2-40B4-BE49-F238E27FC236}">
                <a16:creationId xmlns:a16="http://schemas.microsoft.com/office/drawing/2014/main" id="{6AD76CDD-E83E-314F-46D6-468E51433F47}"/>
              </a:ext>
            </a:extLst>
          </p:cNvPr>
          <p:cNvSpPr>
            <a:spLocks noGrp="1"/>
          </p:cNvSpPr>
          <p:nvPr>
            <p:ph idx="10"/>
          </p:nvPr>
        </p:nvSpPr>
        <p:spPr>
          <a:xfrm>
            <a:off x="7467599" y="1324770"/>
            <a:ext cx="3792747" cy="5076029"/>
          </a:xfrm>
          <a:prstGeom prst="rect">
            <a:avLst/>
          </a:prstGeom>
          <a:solidFill>
            <a:srgbClr val="E6EBF0"/>
          </a:solidFill>
          <a:ln w="15875" cap="rnd">
            <a:solidFill>
              <a:schemeClr val="bg1">
                <a:lumMod val="85000"/>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2000" b="0">
                <a:solidFill>
                  <a:schemeClr val="tx1"/>
                </a:solidFill>
              </a:defRPr>
            </a:lvl1pPr>
            <a:lvl2pPr>
              <a:defRPr sz="1800">
                <a:solidFill>
                  <a:schemeClr val="tx1"/>
                </a:solidFill>
              </a:defRPr>
            </a:lvl2pPr>
            <a:lvl3pPr>
              <a:defRPr sz="1600">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2" name="Title 1">
            <a:extLst>
              <a:ext uri="{FF2B5EF4-FFF2-40B4-BE49-F238E27FC236}">
                <a16:creationId xmlns:a16="http://schemas.microsoft.com/office/drawing/2014/main" id="{9753DC60-7E75-C50D-B745-FE778EE09310}"/>
              </a:ext>
            </a:extLst>
          </p:cNvPr>
          <p:cNvSpPr>
            <a:spLocks noGrp="1"/>
          </p:cNvSpPr>
          <p:nvPr>
            <p:ph type="title"/>
          </p:nvPr>
        </p:nvSpPr>
        <p:spPr>
          <a:xfrm>
            <a:off x="1828800" y="457201"/>
            <a:ext cx="9431547" cy="838200"/>
          </a:xfrm>
          <a:prstGeom prst="rect">
            <a:avLst/>
          </a:prstGeom>
        </p:spPr>
        <p:txBody>
          <a:bodyPr lIns="274320" tIns="274320" rIns="274320" bIns="274320"/>
          <a:lstStyle>
            <a:lvl1pPr algn="l">
              <a:defRPr sz="2800" b="1">
                <a:solidFill>
                  <a:srgbClr val="00AEC7"/>
                </a:solidFill>
              </a:defRPr>
            </a:lvl1pPr>
          </a:lstStyle>
          <a:p>
            <a:r>
              <a:rPr lang="en-US"/>
              <a:t>Click to edit Master title style</a:t>
            </a:r>
          </a:p>
        </p:txBody>
      </p:sp>
    </p:spTree>
    <p:extLst>
      <p:ext uri="{BB962C8B-B14F-4D97-AF65-F5344CB8AC3E}">
        <p14:creationId xmlns:p14="http://schemas.microsoft.com/office/powerpoint/2010/main" val="248267179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Content with Caption 5 (Aqua)">
    <p:spTree>
      <p:nvGrpSpPr>
        <p:cNvPr id="1" name=""/>
        <p:cNvGrpSpPr/>
        <p:nvPr/>
      </p:nvGrpSpPr>
      <p:grpSpPr>
        <a:xfrm>
          <a:off x="0" y="0"/>
          <a:ext cx="0" cy="0"/>
          <a:chOff x="0" y="0"/>
          <a:chExt cx="0" cy="0"/>
        </a:xfrm>
      </p:grpSpPr>
      <p:sp>
        <p:nvSpPr>
          <p:cNvPr id="2" name="Slide Number Placeholder 5">
            <a:extLst>
              <a:ext uri="{FF2B5EF4-FFF2-40B4-BE49-F238E27FC236}">
                <a16:creationId xmlns:a16="http://schemas.microsoft.com/office/drawing/2014/main" id="{013D0552-3BBB-9B28-D5AD-A56A7F9DDE34}"/>
              </a:ext>
            </a:extLst>
          </p:cNvPr>
          <p:cNvSpPr>
            <a:spLocks noGrp="1"/>
          </p:cNvSpPr>
          <p:nvPr>
            <p:ph type="sldNum" sz="quarter" idx="4"/>
          </p:nvPr>
        </p:nvSpPr>
        <p:spPr>
          <a:xfrm>
            <a:off x="11582400"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3" name="Content Placeholder 2">
            <a:extLst>
              <a:ext uri="{FF2B5EF4-FFF2-40B4-BE49-F238E27FC236}">
                <a16:creationId xmlns:a16="http://schemas.microsoft.com/office/drawing/2014/main" id="{6140D994-9CB8-091A-F135-4C63DD6A2180}"/>
              </a:ext>
            </a:extLst>
          </p:cNvPr>
          <p:cNvSpPr>
            <a:spLocks noGrp="1"/>
          </p:cNvSpPr>
          <p:nvPr>
            <p:ph idx="1"/>
          </p:nvPr>
        </p:nvSpPr>
        <p:spPr>
          <a:xfrm>
            <a:off x="1828800" y="1324769"/>
            <a:ext cx="5638799" cy="5199061"/>
          </a:xfrm>
          <a:prstGeom prst="rect">
            <a:avLst/>
          </a:prstGeom>
        </p:spPr>
        <p:txBody>
          <a:bodyPr lIns="274320" tIns="274320" rIns="274320" bIns="274320"/>
          <a:lstStyle>
            <a:lvl1pPr marL="0" indent="0">
              <a:buNone/>
              <a:defRPr sz="2000" b="0">
                <a:solidFill>
                  <a:schemeClr val="tx1"/>
                </a:solidFill>
              </a:defRPr>
            </a:lvl1pPr>
            <a:lvl2pPr>
              <a:defRPr sz="2000">
                <a:solidFill>
                  <a:schemeClr val="tx1"/>
                </a:solidFill>
              </a:defRPr>
            </a:lvl2pPr>
            <a:lvl3pPr>
              <a:defRPr sz="1600">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6" name="Content Placeholder 2">
            <a:extLst>
              <a:ext uri="{FF2B5EF4-FFF2-40B4-BE49-F238E27FC236}">
                <a16:creationId xmlns:a16="http://schemas.microsoft.com/office/drawing/2014/main" id="{D3B8AF75-82AB-2468-225C-1D6809B35E4F}"/>
              </a:ext>
            </a:extLst>
          </p:cNvPr>
          <p:cNvSpPr>
            <a:spLocks noGrp="1"/>
          </p:cNvSpPr>
          <p:nvPr>
            <p:ph idx="10"/>
          </p:nvPr>
        </p:nvSpPr>
        <p:spPr>
          <a:xfrm>
            <a:off x="7467599" y="1324770"/>
            <a:ext cx="3792747" cy="5076029"/>
          </a:xfrm>
          <a:prstGeom prst="rect">
            <a:avLst/>
          </a:prstGeom>
          <a:solidFill>
            <a:schemeClr val="accent1">
              <a:lumMod val="20000"/>
              <a:lumOff val="80000"/>
            </a:schemeClr>
          </a:solidFill>
          <a:ln w="15875" cap="rnd">
            <a:solidFill>
              <a:schemeClr val="accent1">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2000" b="0">
                <a:solidFill>
                  <a:schemeClr val="tx1"/>
                </a:solidFill>
              </a:defRPr>
            </a:lvl1pPr>
            <a:lvl2pPr>
              <a:defRPr sz="1800">
                <a:solidFill>
                  <a:schemeClr val="tx1"/>
                </a:solidFill>
              </a:defRPr>
            </a:lvl2pPr>
            <a:lvl3pPr>
              <a:defRPr sz="1600">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8" name="Title 1">
            <a:extLst>
              <a:ext uri="{FF2B5EF4-FFF2-40B4-BE49-F238E27FC236}">
                <a16:creationId xmlns:a16="http://schemas.microsoft.com/office/drawing/2014/main" id="{7A7F2099-8AF9-FE6A-AA32-8BF83025E574}"/>
              </a:ext>
            </a:extLst>
          </p:cNvPr>
          <p:cNvSpPr>
            <a:spLocks noGrp="1"/>
          </p:cNvSpPr>
          <p:nvPr>
            <p:ph type="title"/>
          </p:nvPr>
        </p:nvSpPr>
        <p:spPr>
          <a:xfrm>
            <a:off x="1828800" y="457201"/>
            <a:ext cx="9431547" cy="838200"/>
          </a:xfrm>
          <a:prstGeom prst="rect">
            <a:avLst/>
          </a:prstGeom>
        </p:spPr>
        <p:txBody>
          <a:bodyPr lIns="274320" tIns="274320" rIns="274320" bIns="274320"/>
          <a:lstStyle>
            <a:lvl1pPr algn="l">
              <a:defRPr sz="2800" b="1">
                <a:solidFill>
                  <a:srgbClr val="00AEC7"/>
                </a:solidFill>
              </a:defRPr>
            </a:lvl1pPr>
          </a:lstStyle>
          <a:p>
            <a:r>
              <a:rPr lang="en-US"/>
              <a:t>Click to edit Master title style</a:t>
            </a:r>
          </a:p>
        </p:txBody>
      </p:sp>
    </p:spTree>
    <p:extLst>
      <p:ext uri="{BB962C8B-B14F-4D97-AF65-F5344CB8AC3E}">
        <p14:creationId xmlns:p14="http://schemas.microsoft.com/office/powerpoint/2010/main" val="87883853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Content in Shape with Columns">
    <p:spTree>
      <p:nvGrpSpPr>
        <p:cNvPr id="1" name=""/>
        <p:cNvGrpSpPr/>
        <p:nvPr/>
      </p:nvGrpSpPr>
      <p:grpSpPr>
        <a:xfrm>
          <a:off x="0" y="0"/>
          <a:ext cx="0" cy="0"/>
          <a:chOff x="0" y="0"/>
          <a:chExt cx="0" cy="0"/>
        </a:xfrm>
      </p:grpSpPr>
      <p:sp>
        <p:nvSpPr>
          <p:cNvPr id="2" name="Text Placeholder 6">
            <a:extLst>
              <a:ext uri="{FF2B5EF4-FFF2-40B4-BE49-F238E27FC236}">
                <a16:creationId xmlns:a16="http://schemas.microsoft.com/office/drawing/2014/main" id="{C3ED11FE-8556-BDBD-C1A4-1DDF827CEB3F}"/>
              </a:ext>
            </a:extLst>
          </p:cNvPr>
          <p:cNvSpPr>
            <a:spLocks noGrp="1"/>
          </p:cNvSpPr>
          <p:nvPr>
            <p:ph type="body" sz="half" idx="17"/>
          </p:nvPr>
        </p:nvSpPr>
        <p:spPr>
          <a:xfrm>
            <a:off x="1828800" y="1524000"/>
            <a:ext cx="9431547" cy="2388346"/>
          </a:xfrm>
          <a:prstGeom prst="rect">
            <a:avLst/>
          </a:prstGeom>
          <a:solidFill>
            <a:schemeClr val="accent1">
              <a:lumMod val="20000"/>
              <a:lumOff val="80000"/>
            </a:schemeClr>
          </a:solidFill>
          <a:ln w="15875" cap="rnd" cmpd="sng">
            <a:solidFill>
              <a:schemeClr val="accent1"/>
            </a:solidFill>
            <a:miter lim="800000"/>
          </a:ln>
          <a:effectLst>
            <a:outerShdw blurRad="50800" dist="38100" dir="2700000" algn="tl" rotWithShape="0">
              <a:prstClr val="black">
                <a:alpha val="40000"/>
              </a:prstClr>
            </a:outerShdw>
          </a:effectLst>
        </p:spPr>
        <p:txBody>
          <a:bodyPr wrap="square" lIns="182880" tIns="182880" rIns="182880" bIns="182880" numCol="2" spcCol="548640">
            <a:spAutoFit/>
          </a:bodyPr>
          <a:lstStyle>
            <a:lvl1pPr marL="0" indent="0">
              <a:buNone/>
              <a:defRPr sz="2000">
                <a:solidFill>
                  <a:schemeClr val="tx1"/>
                </a:solidFill>
              </a:defRPr>
            </a:lvl1pPr>
            <a:lvl2pPr>
              <a:defRPr sz="1800">
                <a:solidFill>
                  <a:schemeClr val="tx1"/>
                </a:solidFill>
              </a:defRPr>
            </a:lvl2pPr>
            <a:lvl3pPr marL="914400" indent="0">
              <a:buNone/>
              <a:defRPr sz="1600">
                <a:solidFill>
                  <a:schemeClr val="tx1"/>
                </a:solidFill>
              </a:defRPr>
            </a:lvl3pPr>
          </a:lstStyle>
          <a:p>
            <a:pPr lvl="0"/>
            <a:r>
              <a:rPr lang="en-US"/>
              <a:t>Click to edit Master text styles</a:t>
            </a:r>
          </a:p>
          <a:p>
            <a:pPr lvl="1"/>
            <a:r>
              <a:rPr lang="en-US"/>
              <a:t>Second level</a:t>
            </a:r>
          </a:p>
          <a:p>
            <a:pPr lvl="2"/>
            <a:r>
              <a:rPr lang="en-US"/>
              <a:t>Third level</a:t>
            </a:r>
          </a:p>
          <a:p>
            <a:pPr lvl="2"/>
            <a:endParaRPr lang="en-US"/>
          </a:p>
          <a:p>
            <a:pPr lvl="2"/>
            <a:endParaRPr lang="en-US"/>
          </a:p>
          <a:p>
            <a:pPr lvl="2"/>
            <a:endParaRPr lang="en-US"/>
          </a:p>
          <a:p>
            <a:pPr lvl="2"/>
            <a:endParaRPr lang="en-US"/>
          </a:p>
          <a:p>
            <a:pPr lvl="0"/>
            <a:r>
              <a:rPr lang="en-US"/>
              <a:t>Click to edit Master text styles</a:t>
            </a:r>
          </a:p>
          <a:p>
            <a:pPr lvl="1"/>
            <a:r>
              <a:rPr lang="en-US"/>
              <a:t>Second level</a:t>
            </a:r>
          </a:p>
          <a:p>
            <a:pPr lvl="2"/>
            <a:r>
              <a:rPr lang="en-US"/>
              <a:t>Third level</a:t>
            </a:r>
          </a:p>
          <a:p>
            <a:pPr lvl="2"/>
            <a:endParaRPr lang="en-US"/>
          </a:p>
          <a:p>
            <a:pPr lvl="2"/>
            <a:endParaRPr lang="en-US"/>
          </a:p>
        </p:txBody>
      </p:sp>
      <p:sp>
        <p:nvSpPr>
          <p:cNvPr id="5" name="Text Placeholder 6">
            <a:extLst>
              <a:ext uri="{FF2B5EF4-FFF2-40B4-BE49-F238E27FC236}">
                <a16:creationId xmlns:a16="http://schemas.microsoft.com/office/drawing/2014/main" id="{FB0943CB-AB77-66FC-B5C6-9EF57AD713B2}"/>
              </a:ext>
            </a:extLst>
          </p:cNvPr>
          <p:cNvSpPr>
            <a:spLocks noGrp="1"/>
          </p:cNvSpPr>
          <p:nvPr>
            <p:ph type="body" sz="half" idx="18"/>
          </p:nvPr>
        </p:nvSpPr>
        <p:spPr>
          <a:xfrm>
            <a:off x="1828800" y="4191000"/>
            <a:ext cx="9431547" cy="2211888"/>
          </a:xfrm>
          <a:prstGeom prst="rect">
            <a:avLst/>
          </a:prstGeom>
          <a:solidFill>
            <a:srgbClr val="093C61"/>
          </a:solidFill>
          <a:ln w="15875" cap="rnd" cmpd="sng">
            <a:solidFill>
              <a:srgbClr val="093C61"/>
            </a:solidFill>
            <a:miter lim="800000"/>
          </a:ln>
          <a:effectLst>
            <a:outerShdw blurRad="50800" dist="38100" dir="2700000" algn="tl" rotWithShape="0">
              <a:prstClr val="black">
                <a:alpha val="40000"/>
              </a:prstClr>
            </a:outerShdw>
          </a:effectLst>
        </p:spPr>
        <p:txBody>
          <a:bodyPr wrap="square" lIns="182880" tIns="182880" rIns="182880" bIns="182880" numCol="3" spcCol="548640">
            <a:spAutoFit/>
          </a:bodyPr>
          <a:lstStyle>
            <a:lvl1pPr marL="0" indent="0">
              <a:buNone/>
              <a:defRPr sz="1200">
                <a:solidFill>
                  <a:schemeClr val="bg1"/>
                </a:solidFill>
              </a:defRPr>
            </a:lvl1pPr>
            <a:lvl2pPr>
              <a:defRPr sz="1200">
                <a:solidFill>
                  <a:schemeClr val="bg1"/>
                </a:solidFill>
              </a:defRPr>
            </a:lvl2pPr>
            <a:lvl3pPr marL="914400" indent="0">
              <a:buNone/>
              <a:defRPr sz="1200">
                <a:solidFill>
                  <a:schemeClr val="bg1"/>
                </a:solidFill>
              </a:defRPr>
            </a:lvl3pPr>
          </a:lstStyle>
          <a:p>
            <a:pPr lvl="0"/>
            <a:r>
              <a:rPr lang="en-US"/>
              <a:t>Click to edit Master text styles</a:t>
            </a:r>
          </a:p>
          <a:p>
            <a:pPr lvl="1"/>
            <a:r>
              <a:rPr lang="en-US"/>
              <a:t>Second level</a:t>
            </a:r>
          </a:p>
          <a:p>
            <a:pPr lvl="2"/>
            <a:r>
              <a:rPr lang="en-US"/>
              <a:t>Third level</a:t>
            </a:r>
          </a:p>
          <a:p>
            <a:pPr lvl="2"/>
            <a:endParaRPr lang="en-US"/>
          </a:p>
          <a:p>
            <a:pPr lvl="2"/>
            <a:endParaRPr lang="en-US"/>
          </a:p>
          <a:p>
            <a:pPr lvl="2"/>
            <a:endParaRPr lang="en-US"/>
          </a:p>
          <a:p>
            <a:pPr lvl="2"/>
            <a:endParaRPr lang="en-US"/>
          </a:p>
          <a:p>
            <a:pPr lvl="0"/>
            <a:endParaRPr lang="en-US"/>
          </a:p>
          <a:p>
            <a:pPr lvl="0"/>
            <a:r>
              <a:rPr lang="en-US"/>
              <a:t>Click to edit Master text styles</a:t>
            </a:r>
          </a:p>
          <a:p>
            <a:pPr lvl="1"/>
            <a:r>
              <a:rPr lang="en-US"/>
              <a:t>Second level</a:t>
            </a:r>
          </a:p>
          <a:p>
            <a:pPr lvl="2"/>
            <a:r>
              <a:rPr lang="en-US"/>
              <a:t>Third level</a:t>
            </a:r>
          </a:p>
          <a:p>
            <a:pPr lvl="2"/>
            <a:endParaRPr lang="en-US"/>
          </a:p>
          <a:p>
            <a:pPr lvl="2"/>
            <a:endParaRPr lang="en-US"/>
          </a:p>
          <a:p>
            <a:pPr lvl="2"/>
            <a:endParaRPr lang="en-US"/>
          </a:p>
          <a:p>
            <a:pPr lvl="2"/>
            <a:endParaRPr lang="en-US"/>
          </a:p>
          <a:p>
            <a:pPr lvl="0"/>
            <a:endParaRPr lang="en-US"/>
          </a:p>
          <a:p>
            <a:pPr lvl="0"/>
            <a:r>
              <a:rPr lang="en-US"/>
              <a:t>Click to edit Master text styles</a:t>
            </a:r>
          </a:p>
          <a:p>
            <a:pPr lvl="1"/>
            <a:r>
              <a:rPr lang="en-US"/>
              <a:t>Second level</a:t>
            </a:r>
          </a:p>
          <a:p>
            <a:pPr lvl="2"/>
            <a:r>
              <a:rPr lang="en-US"/>
              <a:t>Third level</a:t>
            </a:r>
          </a:p>
          <a:p>
            <a:pPr lvl="2"/>
            <a:endParaRPr lang="en-US"/>
          </a:p>
          <a:p>
            <a:pPr lvl="2"/>
            <a:endParaRPr lang="en-US"/>
          </a:p>
        </p:txBody>
      </p:sp>
      <p:sp>
        <p:nvSpPr>
          <p:cNvPr id="3" name="Slide Number Placeholder 5">
            <a:extLst>
              <a:ext uri="{FF2B5EF4-FFF2-40B4-BE49-F238E27FC236}">
                <a16:creationId xmlns:a16="http://schemas.microsoft.com/office/drawing/2014/main" id="{3DC78C45-6E98-98A0-B9AA-6958474BB2B9}"/>
              </a:ext>
            </a:extLst>
          </p:cNvPr>
          <p:cNvSpPr>
            <a:spLocks noGrp="1"/>
          </p:cNvSpPr>
          <p:nvPr>
            <p:ph type="sldNum" sz="quarter" idx="4"/>
          </p:nvPr>
        </p:nvSpPr>
        <p:spPr>
          <a:xfrm>
            <a:off x="11582400"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8" name="Title 1">
            <a:extLst>
              <a:ext uri="{FF2B5EF4-FFF2-40B4-BE49-F238E27FC236}">
                <a16:creationId xmlns:a16="http://schemas.microsoft.com/office/drawing/2014/main" id="{4CAFB0F2-A816-28BC-EE48-E4D1FB1A23DB}"/>
              </a:ext>
            </a:extLst>
          </p:cNvPr>
          <p:cNvSpPr>
            <a:spLocks noGrp="1"/>
          </p:cNvSpPr>
          <p:nvPr>
            <p:ph type="title"/>
          </p:nvPr>
        </p:nvSpPr>
        <p:spPr>
          <a:xfrm>
            <a:off x="1828800" y="457201"/>
            <a:ext cx="9431547" cy="838200"/>
          </a:xfrm>
          <a:prstGeom prst="rect">
            <a:avLst/>
          </a:prstGeom>
        </p:spPr>
        <p:txBody>
          <a:bodyPr lIns="274320" tIns="274320" rIns="274320" bIns="274320"/>
          <a:lstStyle>
            <a:lvl1pPr algn="l">
              <a:defRPr sz="2800" b="1">
                <a:solidFill>
                  <a:srgbClr val="00AEC7"/>
                </a:solidFill>
              </a:defRPr>
            </a:lvl1pPr>
          </a:lstStyle>
          <a:p>
            <a:r>
              <a:rPr lang="en-US"/>
              <a:t>Click to edit Master title style</a:t>
            </a:r>
          </a:p>
        </p:txBody>
      </p:sp>
    </p:spTree>
    <p:extLst>
      <p:ext uri="{BB962C8B-B14F-4D97-AF65-F5344CB8AC3E}">
        <p14:creationId xmlns:p14="http://schemas.microsoft.com/office/powerpoint/2010/main" val="25031809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ctrTitle"/>
          </p:nvPr>
        </p:nvSpPr>
        <p:spPr>
          <a:xfrm>
            <a:off x="711200" y="2438405"/>
            <a:ext cx="10674157" cy="1470025"/>
          </a:xfrm>
          <a:prstGeom prst="rect">
            <a:avLst/>
          </a:prstGeom>
        </p:spPr>
        <p:txBody>
          <a:bodyPr/>
          <a:lstStyle>
            <a:lvl1pPr>
              <a:defRPr b="1">
                <a:solidFill>
                  <a:schemeClr val="accent1"/>
                </a:solidFill>
              </a:defRPr>
            </a:lvl1pPr>
          </a:lstStyle>
          <a:p>
            <a:r>
              <a:rPr lang="en-US"/>
              <a:t>Click to edit Master title style</a:t>
            </a: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a:extLst>
              <a:ext uri="{FF2B5EF4-FFF2-40B4-BE49-F238E27FC236}">
                <a16:creationId xmlns:a16="http://schemas.microsoft.com/office/drawing/2014/main" id="{F5AF8914-EDD3-FC49-4CAF-D7AFEA0598A5}"/>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58552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a:t>Click to edit Master title style</a:t>
            </a:r>
          </a:p>
        </p:txBody>
      </p:sp>
      <p:sp>
        <p:nvSpPr>
          <p:cNvPr id="7" name="Rectangle 6"/>
          <p:cNvSpPr/>
          <p:nvPr userDrawn="1"/>
        </p:nvSpPr>
        <p:spPr>
          <a:xfrm>
            <a:off x="406400" y="243682"/>
            <a:ext cx="101600" cy="518318"/>
          </a:xfrm>
          <a:prstGeom prst="rect">
            <a:avLst/>
          </a:prstGeom>
          <a:solidFill>
            <a:srgbClr val="5B67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sp>
        <p:nvSpPr>
          <p:cNvPr id="8" name="Footer Placeholder 4"/>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cxnSp>
        <p:nvCxnSpPr>
          <p:cNvPr id="5" name="Straight Connector 4"/>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a:extLst>
              <a:ext uri="{FF2B5EF4-FFF2-40B4-BE49-F238E27FC236}">
                <a16:creationId xmlns:a16="http://schemas.microsoft.com/office/drawing/2014/main" id="{2F5400B3-30FC-250E-0E40-F769CD495FA7}"/>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7187205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Key Takeaways">
    <p:spTree>
      <p:nvGrpSpPr>
        <p:cNvPr id="1" name=""/>
        <p:cNvGrpSpPr/>
        <p:nvPr/>
      </p:nvGrpSpPr>
      <p:grpSpPr>
        <a:xfrm>
          <a:off x="0" y="0"/>
          <a:ext cx="0" cy="0"/>
          <a:chOff x="0" y="0"/>
          <a:chExt cx="0" cy="0"/>
        </a:xfrm>
      </p:grpSpPr>
      <p:sp>
        <p:nvSpPr>
          <p:cNvPr id="2" name="Title 1"/>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a:t>Click to edit Master title style</a:t>
            </a:r>
          </a:p>
        </p:txBody>
      </p:sp>
      <p:sp>
        <p:nvSpPr>
          <p:cNvPr id="7" name="Rectangle 6"/>
          <p:cNvSpPr/>
          <p:nvPr userDrawn="1"/>
        </p:nvSpPr>
        <p:spPr>
          <a:xfrm>
            <a:off x="406400" y="243682"/>
            <a:ext cx="101600" cy="518318"/>
          </a:xfrm>
          <a:prstGeom prst="rect">
            <a:avLst/>
          </a:prstGeom>
          <a:solidFill>
            <a:srgbClr val="5B67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sp>
        <p:nvSpPr>
          <p:cNvPr id="8" name="Footer Placeholder 4"/>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cxnSp>
        <p:nvCxnSpPr>
          <p:cNvPr id="5" name="Straight Connector 4"/>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a:extLst>
              <a:ext uri="{FF2B5EF4-FFF2-40B4-BE49-F238E27FC236}">
                <a16:creationId xmlns:a16="http://schemas.microsoft.com/office/drawing/2014/main" id="{2F5400B3-30FC-250E-0E40-F769CD495FA7}"/>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3" name="Content Placeholder 2" descr="xdgdfgdfg">
            <a:extLst>
              <a:ext uri="{FF2B5EF4-FFF2-40B4-BE49-F238E27FC236}">
                <a16:creationId xmlns:a16="http://schemas.microsoft.com/office/drawing/2014/main" id="{598BF201-9067-3A1D-911D-FB3EA47FFC02}"/>
              </a:ext>
              <a:ext uri="{C183D7F6-B498-43B3-948B-1728B52AA6E4}">
                <adec:decorative xmlns:adec="http://schemas.microsoft.com/office/drawing/2017/decorative" val="0"/>
              </a:ext>
            </a:extLst>
          </p:cNvPr>
          <p:cNvSpPr>
            <a:spLocks noGrp="1"/>
          </p:cNvSpPr>
          <p:nvPr>
            <p:ph idx="12"/>
          </p:nvPr>
        </p:nvSpPr>
        <p:spPr>
          <a:xfrm>
            <a:off x="406400" y="1058219"/>
            <a:ext cx="11377706" cy="1948194"/>
          </a:xfrm>
          <a:prstGeom prst="rect">
            <a:avLst/>
          </a:prstGeom>
          <a:solidFill>
            <a:schemeClr val="accent1">
              <a:lumMod val="20000"/>
              <a:lumOff val="80000"/>
            </a:schemeClr>
          </a:solidFill>
          <a:ln w="15875" cap="rnd">
            <a:solidFill>
              <a:srgbClr val="00AEC7">
                <a:alpha val="59000"/>
              </a:srgb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600" b="0">
                <a:solidFill>
                  <a:schemeClr val="tx1"/>
                </a:solidFill>
              </a:defRPr>
            </a:lvl1pPr>
            <a:lvl2pPr>
              <a:defRPr sz="1400">
                <a:solidFill>
                  <a:schemeClr val="tx1"/>
                </a:solidFill>
              </a:defRPr>
            </a:lvl2pPr>
            <a:lvl3pPr>
              <a:defRPr sz="1200">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4" name="Content Placeholder 2">
            <a:extLst>
              <a:ext uri="{FF2B5EF4-FFF2-40B4-BE49-F238E27FC236}">
                <a16:creationId xmlns:a16="http://schemas.microsoft.com/office/drawing/2014/main" id="{E13BC7D2-FAD9-20EE-F85E-A8C0876CD499}"/>
              </a:ext>
            </a:extLst>
          </p:cNvPr>
          <p:cNvSpPr>
            <a:spLocks noGrp="1"/>
          </p:cNvSpPr>
          <p:nvPr>
            <p:ph idx="13"/>
          </p:nvPr>
        </p:nvSpPr>
        <p:spPr>
          <a:xfrm>
            <a:off x="406400" y="3524730"/>
            <a:ext cx="11377706" cy="2212106"/>
          </a:xfrm>
          <a:prstGeom prst="rect">
            <a:avLst/>
          </a:prstGeom>
          <a:solidFill>
            <a:schemeClr val="bg2"/>
          </a:solidFill>
          <a:ln w="15875" cap="rnd">
            <a:solidFill>
              <a:schemeClr val="bg1">
                <a:lumMod val="85000"/>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600" b="0">
                <a:solidFill>
                  <a:schemeClr val="tx1"/>
                </a:solidFill>
              </a:defRPr>
            </a:lvl1pPr>
            <a:lvl2pPr>
              <a:defRPr sz="1400">
                <a:solidFill>
                  <a:schemeClr val="tx2"/>
                </a:solidFill>
              </a:defRPr>
            </a:lvl2pPr>
            <a:lvl3pPr>
              <a:defRPr sz="12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31589732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
    <p:spTree>
      <p:nvGrpSpPr>
        <p:cNvPr id="1" name=""/>
        <p:cNvGrpSpPr/>
        <p:nvPr/>
      </p:nvGrpSpPr>
      <p:grpSpPr>
        <a:xfrm>
          <a:off x="0" y="0"/>
          <a:ext cx="0" cy="0"/>
          <a:chOff x="0" y="0"/>
          <a:chExt cx="0" cy="0"/>
        </a:xfrm>
      </p:grpSpPr>
      <p:sp>
        <p:nvSpPr>
          <p:cNvPr id="2" name="Title 1"/>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a:t>Click to edit Master title style</a:t>
            </a:r>
          </a:p>
        </p:txBody>
      </p:sp>
      <p:sp>
        <p:nvSpPr>
          <p:cNvPr id="3" name="Content Placeholder 2"/>
          <p:cNvSpPr>
            <a:spLocks noGrp="1"/>
          </p:cNvSpPr>
          <p:nvPr>
            <p:ph idx="1"/>
          </p:nvPr>
        </p:nvSpPr>
        <p:spPr>
          <a:xfrm>
            <a:off x="406400" y="762001"/>
            <a:ext cx="11379200" cy="5280822"/>
          </a:xfrm>
          <a:prstGeom prst="rect">
            <a:avLst/>
          </a:prstGeom>
        </p:spPr>
        <p:txBody>
          <a:bodyPr lIns="274320" tIns="274320" rIns="274320" bIns="274320"/>
          <a:lstStyle>
            <a:lvl1pPr>
              <a:defRPr sz="2600" b="0">
                <a:solidFill>
                  <a:schemeClr val="tx1"/>
                </a:solidFill>
              </a:defRPr>
            </a:lvl1pPr>
            <a:lvl2pPr>
              <a:defRPr sz="2400">
                <a:solidFill>
                  <a:srgbClr val="5B6770"/>
                </a:solidFill>
              </a:defRPr>
            </a:lvl2pPr>
            <a:lvl3pPr>
              <a:defRPr sz="2000">
                <a:solidFill>
                  <a:srgbClr val="5B6770"/>
                </a:solidFill>
              </a:defRPr>
            </a:lvl3pPr>
            <a:lvl4pPr>
              <a:defRPr sz="1800">
                <a:solidFill>
                  <a:srgbClr val="5B6770"/>
                </a:solidFill>
              </a:defRPr>
            </a:lvl4pPr>
            <a:lvl5pPr>
              <a:defRPr sz="1600">
                <a:solidFill>
                  <a:srgbClr val="5B6770"/>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p:nvPr userDrawn="1"/>
        </p:nvSpPr>
        <p:spPr>
          <a:xfrm>
            <a:off x="406400" y="243682"/>
            <a:ext cx="101600" cy="518318"/>
          </a:xfrm>
          <a:prstGeom prst="rect">
            <a:avLst/>
          </a:prstGeom>
          <a:solidFill>
            <a:srgbClr val="5B67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sp>
        <p:nvSpPr>
          <p:cNvPr id="8" name="Footer Placeholder 4"/>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cxnSp>
        <p:nvCxnSpPr>
          <p:cNvPr id="5" name="Straight Connector 4"/>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6" name="Slide Number Placeholder 5">
            <a:extLst>
              <a:ext uri="{FF2B5EF4-FFF2-40B4-BE49-F238E27FC236}">
                <a16:creationId xmlns:a16="http://schemas.microsoft.com/office/drawing/2014/main" id="{915271C7-351C-6A53-1BD1-4B6987F11FC7}"/>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9311178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mparison (Gray Title)">
    <p:spTree>
      <p:nvGrpSpPr>
        <p:cNvPr id="1" name=""/>
        <p:cNvGrpSpPr/>
        <p:nvPr/>
      </p:nvGrpSpPr>
      <p:grpSpPr>
        <a:xfrm>
          <a:off x="0" y="0"/>
          <a:ext cx="0" cy="0"/>
          <a:chOff x="0" y="0"/>
          <a:chExt cx="0" cy="0"/>
        </a:xfrm>
      </p:grpSpPr>
      <p:sp>
        <p:nvSpPr>
          <p:cNvPr id="2" name="Content Placeholder 2">
            <a:extLst>
              <a:ext uri="{FF2B5EF4-FFF2-40B4-BE49-F238E27FC236}">
                <a16:creationId xmlns:a16="http://schemas.microsoft.com/office/drawing/2014/main" id="{A08BA54D-6CCD-C3E8-6751-1276B8364E6C}"/>
              </a:ext>
            </a:extLst>
          </p:cNvPr>
          <p:cNvSpPr>
            <a:spLocks noGrp="1"/>
          </p:cNvSpPr>
          <p:nvPr>
            <p:ph idx="10"/>
          </p:nvPr>
        </p:nvSpPr>
        <p:spPr>
          <a:xfrm>
            <a:off x="7315200" y="0"/>
            <a:ext cx="4876800" cy="6464808"/>
          </a:xfrm>
          <a:prstGeom prst="rect">
            <a:avLst/>
          </a:prstGeom>
          <a:solidFill>
            <a:srgbClr val="E6EBF0"/>
          </a:solidFill>
        </p:spPr>
        <p:txBody>
          <a:bodyPr lIns="274320" tIns="1097280" rIns="274320" bIns="731520"/>
          <a:lstStyle>
            <a:lvl1pPr marL="0" indent="0" algn="l">
              <a:buNone/>
              <a:defRPr sz="2400" b="0">
                <a:solidFill>
                  <a:schemeClr val="tx1"/>
                </a:solidFill>
              </a:defRPr>
            </a:lvl1pPr>
            <a:lvl2pPr algn="l">
              <a:defRPr sz="2000">
                <a:solidFill>
                  <a:schemeClr val="tx2"/>
                </a:solidFill>
              </a:defRPr>
            </a:lvl2pPr>
            <a:lvl3pPr algn="l">
              <a:defRPr sz="1800">
                <a:solidFill>
                  <a:schemeClr val="tx2"/>
                </a:solidFill>
              </a:defRPr>
            </a:lvl3pPr>
            <a:lvl4pPr algn="l">
              <a:defRPr sz="1600">
                <a:solidFill>
                  <a:schemeClr val="tx2"/>
                </a:solidFill>
              </a:defRPr>
            </a:lvl4pPr>
            <a:lvl5pPr algn="l">
              <a:defRPr sz="140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2"/>
          <p:cNvSpPr>
            <a:spLocks noGrp="1"/>
          </p:cNvSpPr>
          <p:nvPr>
            <p:ph idx="1"/>
          </p:nvPr>
        </p:nvSpPr>
        <p:spPr>
          <a:xfrm>
            <a:off x="406400" y="762000"/>
            <a:ext cx="6908800" cy="5410200"/>
          </a:xfrm>
          <a:prstGeom prst="rect">
            <a:avLst/>
          </a:prstGeom>
        </p:spPr>
        <p:txBody>
          <a:bodyPr lIns="274320" tIns="274320" rIns="274320" bIns="274320"/>
          <a:lstStyle>
            <a:lvl1pPr marL="0" indent="0">
              <a:buNone/>
              <a:defRPr sz="2400" b="1">
                <a:solidFill>
                  <a:schemeClr val="tx1"/>
                </a:solidFill>
                <a:latin typeface="+mj-lt"/>
              </a:defRPr>
            </a:lvl1pPr>
            <a:lvl2pPr>
              <a:defRPr sz="2000">
                <a:solidFill>
                  <a:schemeClr val="tx2"/>
                </a:solidFill>
              </a:defRPr>
            </a:lvl2pPr>
            <a:lvl3pPr>
              <a:defRPr sz="1800">
                <a:solidFill>
                  <a:schemeClr val="tx2"/>
                </a:solidFill>
              </a:defRPr>
            </a:lvl3pPr>
            <a:lvl4pPr>
              <a:defRPr sz="1600">
                <a:solidFill>
                  <a:schemeClr val="tx2"/>
                </a:solidFill>
              </a:defRPr>
            </a:lvl4pPr>
            <a:lvl5pPr>
              <a:defRPr sz="140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Title 1">
            <a:extLst>
              <a:ext uri="{FF2B5EF4-FFF2-40B4-BE49-F238E27FC236}">
                <a16:creationId xmlns:a16="http://schemas.microsoft.com/office/drawing/2014/main" id="{4CC83710-C64D-1BD2-447D-28FF58823C70}"/>
              </a:ext>
            </a:extLst>
          </p:cNvPr>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08FF9252-B1FC-9936-53BB-BEE6DD5CEFBE}"/>
              </a:ext>
            </a:extLst>
          </p:cNvPr>
          <p:cNvSpPr/>
          <p:nvPr userDrawn="1"/>
        </p:nvSpPr>
        <p:spPr>
          <a:xfrm>
            <a:off x="406400" y="243682"/>
            <a:ext cx="101600" cy="518318"/>
          </a:xfrm>
          <a:prstGeom prst="rect">
            <a:avLst/>
          </a:prstGeom>
          <a:solidFill>
            <a:srgbClr val="5B67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060D07C2-2A38-B953-E52E-4EBD6A8D19A2}"/>
              </a:ext>
            </a:extLst>
          </p:cNvPr>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8" name="Footer Placeholder 4">
            <a:extLst>
              <a:ext uri="{FF2B5EF4-FFF2-40B4-BE49-F238E27FC236}">
                <a16:creationId xmlns:a16="http://schemas.microsoft.com/office/drawing/2014/main" id="{0DBED4E2-E7A2-AE66-639C-4EE96FC0655C}"/>
              </a:ext>
            </a:extLst>
          </p:cNvPr>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sp>
        <p:nvSpPr>
          <p:cNvPr id="9" name="Slide Number Placeholder 5">
            <a:extLst>
              <a:ext uri="{FF2B5EF4-FFF2-40B4-BE49-F238E27FC236}">
                <a16:creationId xmlns:a16="http://schemas.microsoft.com/office/drawing/2014/main" id="{78926B97-2A6D-A2E6-33E5-91F5C2A6F7BE}"/>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1833229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mparison (Blue Title)">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796BAD60-5C45-1A72-0429-2EA7A0968D40}"/>
              </a:ext>
            </a:extLst>
          </p:cNvPr>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7A60EBBE-A2F2-20F7-8FB9-432D577E3F22}"/>
              </a:ext>
            </a:extLst>
          </p:cNvPr>
          <p:cNvSpPr/>
          <p:nvPr userDrawn="1"/>
        </p:nvSpPr>
        <p:spPr>
          <a:xfrm>
            <a:off x="406400" y="243682"/>
            <a:ext cx="101600" cy="518318"/>
          </a:xfrm>
          <a:prstGeom prst="rect">
            <a:avLst/>
          </a:prstGeom>
          <a:solidFill>
            <a:srgbClr val="5B67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130BE998-F70B-DF4E-4F08-F7692DA494DE}"/>
              </a:ext>
            </a:extLst>
          </p:cNvPr>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2" name="Footer Placeholder 4">
            <a:extLst>
              <a:ext uri="{FF2B5EF4-FFF2-40B4-BE49-F238E27FC236}">
                <a16:creationId xmlns:a16="http://schemas.microsoft.com/office/drawing/2014/main" id="{9EA07743-71C9-2937-9D4F-786590E1067C}"/>
              </a:ext>
            </a:extLst>
          </p:cNvPr>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sp>
        <p:nvSpPr>
          <p:cNvPr id="13" name="Slide Number Placeholder 5">
            <a:extLst>
              <a:ext uri="{FF2B5EF4-FFF2-40B4-BE49-F238E27FC236}">
                <a16:creationId xmlns:a16="http://schemas.microsoft.com/office/drawing/2014/main" id="{FC980251-D77A-C3CE-5889-2579FFB6AC5C}"/>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2" name="Content Placeholder 2">
            <a:extLst>
              <a:ext uri="{FF2B5EF4-FFF2-40B4-BE49-F238E27FC236}">
                <a16:creationId xmlns:a16="http://schemas.microsoft.com/office/drawing/2014/main" id="{55BA22F1-2EF4-FAB1-48BA-4636D4B7C154}"/>
              </a:ext>
            </a:extLst>
          </p:cNvPr>
          <p:cNvSpPr>
            <a:spLocks noGrp="1"/>
          </p:cNvSpPr>
          <p:nvPr>
            <p:ph idx="10"/>
          </p:nvPr>
        </p:nvSpPr>
        <p:spPr>
          <a:xfrm>
            <a:off x="7315200" y="0"/>
            <a:ext cx="4876800" cy="6464808"/>
          </a:xfrm>
          <a:prstGeom prst="rect">
            <a:avLst/>
          </a:prstGeom>
          <a:solidFill>
            <a:srgbClr val="E6EBF0"/>
          </a:solidFill>
        </p:spPr>
        <p:txBody>
          <a:bodyPr lIns="274320" tIns="1097280" rIns="274320" bIns="731520"/>
          <a:lstStyle>
            <a:lvl1pPr marL="0" indent="0" algn="l">
              <a:buNone/>
              <a:defRPr sz="2400" b="0">
                <a:solidFill>
                  <a:schemeClr val="accent1"/>
                </a:solidFill>
              </a:defRPr>
            </a:lvl1pPr>
            <a:lvl2pPr algn="l">
              <a:defRPr sz="1800">
                <a:solidFill>
                  <a:schemeClr val="tx2"/>
                </a:solidFill>
              </a:defRPr>
            </a:lvl2pPr>
            <a:lvl3pPr algn="l">
              <a:defRPr sz="1600">
                <a:solidFill>
                  <a:schemeClr val="tx2"/>
                </a:solidFill>
              </a:defRPr>
            </a:lvl3pPr>
            <a:lvl4pPr algn="l">
              <a:defRPr sz="1400">
                <a:solidFill>
                  <a:schemeClr val="tx2"/>
                </a:solidFill>
              </a:defRPr>
            </a:lvl4pPr>
            <a:lvl5pPr algn="l">
              <a:defRPr sz="120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2">
            <a:extLst>
              <a:ext uri="{FF2B5EF4-FFF2-40B4-BE49-F238E27FC236}">
                <a16:creationId xmlns:a16="http://schemas.microsoft.com/office/drawing/2014/main" id="{76AA29EA-E088-D81E-2199-D3C6680B1D35}"/>
              </a:ext>
            </a:extLst>
          </p:cNvPr>
          <p:cNvSpPr>
            <a:spLocks noGrp="1"/>
          </p:cNvSpPr>
          <p:nvPr>
            <p:ph idx="1"/>
          </p:nvPr>
        </p:nvSpPr>
        <p:spPr>
          <a:xfrm>
            <a:off x="406400" y="762000"/>
            <a:ext cx="6908800" cy="5410200"/>
          </a:xfrm>
          <a:prstGeom prst="rect">
            <a:avLst/>
          </a:prstGeom>
        </p:spPr>
        <p:txBody>
          <a:bodyPr lIns="274320" tIns="274320" rIns="274320" bIns="274320"/>
          <a:lstStyle>
            <a:lvl1pPr marL="0" indent="0">
              <a:buNone/>
              <a:defRPr sz="2400" b="1">
                <a:solidFill>
                  <a:schemeClr val="tx1"/>
                </a:solidFill>
                <a:latin typeface="+mj-lt"/>
              </a:defRPr>
            </a:lvl1pPr>
            <a:lvl2pPr>
              <a:defRPr sz="2000">
                <a:solidFill>
                  <a:schemeClr val="tx2"/>
                </a:solidFill>
              </a:defRPr>
            </a:lvl2pPr>
            <a:lvl3pPr>
              <a:defRPr sz="1800">
                <a:solidFill>
                  <a:schemeClr val="tx2"/>
                </a:solidFill>
              </a:defRPr>
            </a:lvl3pPr>
            <a:lvl4pPr>
              <a:defRPr sz="1600">
                <a:solidFill>
                  <a:schemeClr val="tx2"/>
                </a:solidFill>
              </a:defRPr>
            </a:lvl4pPr>
            <a:lvl5pPr>
              <a:defRPr sz="140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5283138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ntent with Caption (Gray Title)">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1A0D26C4-F0B9-8786-63BA-3230F0D9EE58}"/>
              </a:ext>
            </a:extLst>
          </p:cNvPr>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002746A8-CEB7-DA32-2E46-4CD875A53BEE}"/>
              </a:ext>
            </a:extLst>
          </p:cNvPr>
          <p:cNvSpPr/>
          <p:nvPr userDrawn="1"/>
        </p:nvSpPr>
        <p:spPr>
          <a:xfrm>
            <a:off x="406400" y="243682"/>
            <a:ext cx="101600" cy="518318"/>
          </a:xfrm>
          <a:prstGeom prst="rect">
            <a:avLst/>
          </a:prstGeom>
          <a:solidFill>
            <a:srgbClr val="5B67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5B6770"/>
              </a:solidFill>
            </a:endParaRPr>
          </a:p>
        </p:txBody>
      </p:sp>
      <p:cxnSp>
        <p:nvCxnSpPr>
          <p:cNvPr id="6" name="Straight Connector 5">
            <a:extLst>
              <a:ext uri="{FF2B5EF4-FFF2-40B4-BE49-F238E27FC236}">
                <a16:creationId xmlns:a16="http://schemas.microsoft.com/office/drawing/2014/main" id="{D81F622A-1E5B-9C1F-4B89-952F231997D8}"/>
              </a:ext>
            </a:extLst>
          </p:cNvPr>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Content Placeholder 2">
            <a:extLst>
              <a:ext uri="{FF2B5EF4-FFF2-40B4-BE49-F238E27FC236}">
                <a16:creationId xmlns:a16="http://schemas.microsoft.com/office/drawing/2014/main" id="{8504BE0D-CAFF-A353-053D-04E6FAB5704A}"/>
              </a:ext>
            </a:extLst>
          </p:cNvPr>
          <p:cNvSpPr>
            <a:spLocks noGrp="1"/>
          </p:cNvSpPr>
          <p:nvPr>
            <p:ph idx="1"/>
          </p:nvPr>
        </p:nvSpPr>
        <p:spPr>
          <a:xfrm>
            <a:off x="406400" y="762000"/>
            <a:ext cx="11379200" cy="3886198"/>
          </a:xfrm>
          <a:prstGeom prst="rect">
            <a:avLst/>
          </a:prstGeom>
        </p:spPr>
        <p:txBody>
          <a:bodyPr lIns="274320" tIns="274320" rIns="274320" bIns="274320"/>
          <a:lstStyle>
            <a:lvl1pPr marL="0" indent="0">
              <a:buNone/>
              <a:defRPr sz="2400" b="0">
                <a:solidFill>
                  <a:schemeClr val="tx1"/>
                </a:solidFill>
              </a:defRPr>
            </a:lvl1pPr>
            <a:lvl2pPr>
              <a:defRPr sz="2400">
                <a:solidFill>
                  <a:schemeClr val="tx1"/>
                </a:solidFill>
              </a:defRPr>
            </a:lvl2pPr>
            <a:lvl3pPr>
              <a:defRPr sz="2000">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1" name="Content Placeholder 2">
            <a:extLst>
              <a:ext uri="{FF2B5EF4-FFF2-40B4-BE49-F238E27FC236}">
                <a16:creationId xmlns:a16="http://schemas.microsoft.com/office/drawing/2014/main" id="{A0A47C1F-9F12-8BE1-EFDD-1FE189FAAD52}"/>
              </a:ext>
            </a:extLst>
          </p:cNvPr>
          <p:cNvSpPr>
            <a:spLocks noGrp="1"/>
          </p:cNvSpPr>
          <p:nvPr>
            <p:ph idx="10"/>
          </p:nvPr>
        </p:nvSpPr>
        <p:spPr>
          <a:xfrm>
            <a:off x="406400" y="4648200"/>
            <a:ext cx="11379200" cy="1447800"/>
          </a:xfrm>
          <a:prstGeom prst="rect">
            <a:avLst/>
          </a:prstGeom>
          <a:solidFill>
            <a:srgbClr val="E6EBF0"/>
          </a:solidFill>
          <a:ln w="15875" cap="rnd">
            <a:solidFill>
              <a:schemeClr val="bg1">
                <a:lumMod val="85000"/>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600" b="0">
                <a:solidFill>
                  <a:schemeClr val="tx1"/>
                </a:solidFill>
              </a:defRPr>
            </a:lvl1pPr>
            <a:lvl2pPr>
              <a:defRPr sz="1400">
                <a:solidFill>
                  <a:schemeClr val="tx1"/>
                </a:solidFill>
              </a:defRPr>
            </a:lvl2pPr>
            <a:lvl3pPr>
              <a:defRPr sz="1200">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3" name="Footer Placeholder 4">
            <a:extLst>
              <a:ext uri="{FF2B5EF4-FFF2-40B4-BE49-F238E27FC236}">
                <a16:creationId xmlns:a16="http://schemas.microsoft.com/office/drawing/2014/main" id="{4BAB97C9-A225-B5FE-3934-62A46DFCC245}"/>
              </a:ext>
            </a:extLst>
          </p:cNvPr>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sp>
        <p:nvSpPr>
          <p:cNvPr id="14" name="Slide Number Placeholder 5">
            <a:extLst>
              <a:ext uri="{FF2B5EF4-FFF2-40B4-BE49-F238E27FC236}">
                <a16:creationId xmlns:a16="http://schemas.microsoft.com/office/drawing/2014/main" id="{744CFBEC-5C8F-3F37-0431-43415179EE3B}"/>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13182795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13" Type="http://schemas.openxmlformats.org/officeDocument/2006/relationships/slideLayout" Target="../slideLayouts/slideLayout14.xml"/><Relationship Id="rId18" Type="http://schemas.openxmlformats.org/officeDocument/2006/relationships/slideLayout" Target="../slideLayouts/slideLayout19.xml"/><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slideLayout" Target="../slideLayouts/slideLayout13.xml"/><Relationship Id="rId17" Type="http://schemas.openxmlformats.org/officeDocument/2006/relationships/slideLayout" Target="../slideLayouts/slideLayout18.xml"/><Relationship Id="rId2" Type="http://schemas.openxmlformats.org/officeDocument/2006/relationships/slideLayout" Target="../slideLayouts/slideLayout3.xml"/><Relationship Id="rId16" Type="http://schemas.openxmlformats.org/officeDocument/2006/relationships/slideLayout" Target="../slideLayouts/slideLayout17.xml"/><Relationship Id="rId20"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slideLayout" Target="../slideLayouts/slideLayout12.xml"/><Relationship Id="rId5" Type="http://schemas.openxmlformats.org/officeDocument/2006/relationships/slideLayout" Target="../slideLayouts/slideLayout6.xml"/><Relationship Id="rId15" Type="http://schemas.openxmlformats.org/officeDocument/2006/relationships/slideLayout" Target="../slideLayouts/slideLayout16.xml"/><Relationship Id="rId10" Type="http://schemas.openxmlformats.org/officeDocument/2006/relationships/slideLayout" Target="../slideLayouts/slideLayout11.xml"/><Relationship Id="rId19"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 Id="rId14" Type="http://schemas.openxmlformats.org/officeDocument/2006/relationships/slideLayout" Target="../slideLayouts/slideLayout15.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7.xml"/><Relationship Id="rId3" Type="http://schemas.openxmlformats.org/officeDocument/2006/relationships/slideLayout" Target="../slideLayouts/slideLayout22.xml"/><Relationship Id="rId7" Type="http://schemas.openxmlformats.org/officeDocument/2006/relationships/slideLayout" Target="../slideLayouts/slideLayout26.xml"/><Relationship Id="rId12" Type="http://schemas.openxmlformats.org/officeDocument/2006/relationships/image" Target="../media/image3.png"/><Relationship Id="rId2" Type="http://schemas.openxmlformats.org/officeDocument/2006/relationships/slideLayout" Target="../slideLayouts/slideLayout21.xml"/><Relationship Id="rId1" Type="http://schemas.openxmlformats.org/officeDocument/2006/relationships/slideLayout" Target="../slideLayouts/slideLayout20.xml"/><Relationship Id="rId6" Type="http://schemas.openxmlformats.org/officeDocument/2006/relationships/slideLayout" Target="../slideLayouts/slideLayout25.xml"/><Relationship Id="rId11" Type="http://schemas.openxmlformats.org/officeDocument/2006/relationships/theme" Target="../theme/theme3.xml"/><Relationship Id="rId5" Type="http://schemas.openxmlformats.org/officeDocument/2006/relationships/slideLayout" Target="../slideLayouts/slideLayout24.xml"/><Relationship Id="rId10" Type="http://schemas.openxmlformats.org/officeDocument/2006/relationships/slideLayout" Target="../slideLayouts/slideLayout29.xml"/><Relationship Id="rId4" Type="http://schemas.openxmlformats.org/officeDocument/2006/relationships/slideLayout" Target="../slideLayouts/slideLayout23.xml"/><Relationship Id="rId9" Type="http://schemas.openxmlformats.org/officeDocument/2006/relationships/slideLayout" Target="../slideLayouts/slideLayout28.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7" name="Rectangle 6"/>
          <p:cNvSpPr/>
          <p:nvPr userDrawn="1"/>
        </p:nvSpPr>
        <p:spPr>
          <a:xfrm>
            <a:off x="4876800" y="0"/>
            <a:ext cx="7315200" cy="6858000"/>
          </a:xfrm>
          <a:prstGeom prst="rect">
            <a:avLst/>
          </a:prstGeom>
          <a:solidFill>
            <a:srgbClr val="E6EBF0"/>
          </a:solidFill>
          <a:ln>
            <a:noFill/>
          </a:ln>
          <a:effectLst>
            <a:outerShdw blurRad="50800" dist="38100" dir="10800000" algn="t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2" name="Picture 1">
            <a:extLst>
              <a:ext uri="{FF2B5EF4-FFF2-40B4-BE49-F238E27FC236}">
                <a16:creationId xmlns:a16="http://schemas.microsoft.com/office/drawing/2014/main" id="{B847D438-DAAD-88D4-D035-DFBF79CDE654}"/>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57200" y="2495274"/>
            <a:ext cx="3989513" cy="1543326"/>
          </a:xfrm>
          <a:prstGeom prst="rect">
            <a:avLst/>
          </a:prstGeom>
        </p:spPr>
      </p:pic>
    </p:spTree>
    <p:extLst>
      <p:ext uri="{BB962C8B-B14F-4D97-AF65-F5344CB8AC3E}">
        <p14:creationId xmlns:p14="http://schemas.microsoft.com/office/powerpoint/2010/main" val="1807696968"/>
      </p:ext>
    </p:extLst>
  </p:cSld>
  <p:clrMap bg1="lt1" tx1="dk1" bg2="lt2" tx2="dk2" accent1="accent1" accent2="accent2" accent3="accent3" accent4="accent4" accent5="accent5" accent6="accent6" hlink="hlink" folHlink="folHlink"/>
  <p:sldLayoutIdLst>
    <p:sldLayoutId id="2147483754"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7164D7AF-E2F5-1599-41AA-3C3E7364C4D0}"/>
              </a:ext>
            </a:extLst>
          </p:cNvPr>
          <p:cNvSpPr/>
          <p:nvPr userDrawn="1"/>
        </p:nvSpPr>
        <p:spPr>
          <a:xfrm>
            <a:off x="11379203" y="6477005"/>
            <a:ext cx="711199" cy="381001"/>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chemeClr val="bg2"/>
              </a:solidFill>
            </a:endParaRPr>
          </a:p>
        </p:txBody>
      </p:sp>
      <p:sp>
        <p:nvSpPr>
          <p:cNvPr id="2" name="Rectangle 1">
            <a:extLst>
              <a:ext uri="{FF2B5EF4-FFF2-40B4-BE49-F238E27FC236}">
                <a16:creationId xmlns:a16="http://schemas.microsoft.com/office/drawing/2014/main" id="{BC265F66-6D17-D963-C0E8-D5570992A0F6}"/>
              </a:ext>
            </a:extLst>
          </p:cNvPr>
          <p:cNvSpPr/>
          <p:nvPr userDrawn="1"/>
        </p:nvSpPr>
        <p:spPr>
          <a:xfrm>
            <a:off x="12026174" y="6477000"/>
            <a:ext cx="165825" cy="381000"/>
          </a:xfrm>
          <a:prstGeom prst="rect">
            <a:avLst/>
          </a:prstGeom>
          <a:solidFill>
            <a:schemeClr val="tx2"/>
          </a:solidFill>
          <a:ln w="952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sp>
        <p:nvSpPr>
          <p:cNvPr id="5" name="Footer Placeholder 4"/>
          <p:cNvSpPr>
            <a:spLocks noGrp="1"/>
          </p:cNvSpPr>
          <p:nvPr>
            <p:ph type="ftr" sz="quarter" idx="3"/>
          </p:nvPr>
        </p:nvSpPr>
        <p:spPr>
          <a:xfrm>
            <a:off x="3403600" y="6553200"/>
            <a:ext cx="53848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cxnSp>
        <p:nvCxnSpPr>
          <p:cNvPr id="7" name="Straight Connector 6"/>
          <p:cNvCxnSpPr>
            <a:cxnSpLocks/>
          </p:cNvCxnSpPr>
          <p:nvPr userDrawn="1"/>
        </p:nvCxnSpPr>
        <p:spPr>
          <a:xfrm>
            <a:off x="101600" y="6477000"/>
            <a:ext cx="6604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a:cxnSpLocks/>
          </p:cNvCxnSpPr>
          <p:nvPr userDrawn="1"/>
        </p:nvCxnSpPr>
        <p:spPr>
          <a:xfrm>
            <a:off x="2133600" y="6477006"/>
            <a:ext cx="993648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TextBox 8"/>
          <p:cNvSpPr txBox="1"/>
          <p:nvPr userDrawn="1"/>
        </p:nvSpPr>
        <p:spPr>
          <a:xfrm>
            <a:off x="72902" y="6553200"/>
            <a:ext cx="1196753" cy="246221"/>
          </a:xfrm>
          <a:prstGeom prst="rect">
            <a:avLst/>
          </a:prstGeom>
          <a:noFill/>
        </p:spPr>
        <p:txBody>
          <a:bodyPr wrap="square" rtlCol="0">
            <a:spAutoFit/>
          </a:bodyPr>
          <a:lstStyle/>
          <a:p>
            <a:r>
              <a:rPr lang="en-US" sz="1000" b="1">
                <a:solidFill>
                  <a:schemeClr val="tx1"/>
                </a:solidFill>
              </a:rPr>
              <a:t>PUBLIC</a:t>
            </a:r>
          </a:p>
        </p:txBody>
      </p:sp>
      <p:sp>
        <p:nvSpPr>
          <p:cNvPr id="6" name="Slide Number Placeholder 5">
            <a:extLst>
              <a:ext uri="{FF2B5EF4-FFF2-40B4-BE49-F238E27FC236}">
                <a16:creationId xmlns:a16="http://schemas.microsoft.com/office/drawing/2014/main" id="{CF415D4E-E4EE-28DF-8C01-159908B931D3}"/>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pic>
        <p:nvPicPr>
          <p:cNvPr id="3" name="Picture 2">
            <a:extLst>
              <a:ext uri="{FF2B5EF4-FFF2-40B4-BE49-F238E27FC236}">
                <a16:creationId xmlns:a16="http://schemas.microsoft.com/office/drawing/2014/main" id="{C0578DE2-3155-2E8B-BE55-260C3ABC19B3}"/>
              </a:ext>
            </a:extLst>
          </p:cNvPr>
          <p:cNvPicPr>
            <a:picLocks noChangeAspect="1"/>
          </p:cNvPicPr>
          <p:nvPr userDrawn="1"/>
        </p:nvPicPr>
        <p:blipFill>
          <a:blip r:embed="rId20" cstate="print">
            <a:extLst>
              <a:ext uri="{28A0092B-C50C-407E-A947-70E740481C1C}">
                <a14:useLocalDpi xmlns:a14="http://schemas.microsoft.com/office/drawing/2010/main" val="0"/>
              </a:ext>
            </a:extLst>
          </a:blip>
          <a:stretch>
            <a:fillRect/>
          </a:stretch>
        </p:blipFill>
        <p:spPr>
          <a:xfrm>
            <a:off x="872042" y="6217199"/>
            <a:ext cx="1196754" cy="462959"/>
          </a:xfrm>
          <a:prstGeom prst="rect">
            <a:avLst/>
          </a:prstGeom>
        </p:spPr>
      </p:pic>
    </p:spTree>
    <p:extLst>
      <p:ext uri="{BB962C8B-B14F-4D97-AF65-F5344CB8AC3E}">
        <p14:creationId xmlns:p14="http://schemas.microsoft.com/office/powerpoint/2010/main" val="2409641601"/>
      </p:ext>
    </p:extLst>
  </p:cSld>
  <p:clrMap bg1="lt1" tx1="dk1" bg2="lt2" tx2="dk2" accent1="accent1" accent2="accent2" accent3="accent3" accent4="accent4" accent5="accent5" accent6="accent6" hlink="hlink" folHlink="folHlink"/>
  <p:sldLayoutIdLst>
    <p:sldLayoutId id="2147483664" r:id="rId1"/>
    <p:sldLayoutId id="2147483736" r:id="rId2"/>
    <p:sldLayoutId id="2147483665" r:id="rId3"/>
    <p:sldLayoutId id="2147483756" r:id="rId4"/>
    <p:sldLayoutId id="2147483738" r:id="rId5"/>
    <p:sldLayoutId id="2147483713" r:id="rId6"/>
    <p:sldLayoutId id="2147483714" r:id="rId7"/>
    <p:sldLayoutId id="2147483715" r:id="rId8"/>
    <p:sldLayoutId id="2147483716" r:id="rId9"/>
    <p:sldLayoutId id="2147483755" r:id="rId10"/>
    <p:sldLayoutId id="2147483717" r:id="rId11"/>
    <p:sldLayoutId id="2147483718" r:id="rId12"/>
    <p:sldLayoutId id="2147483719" r:id="rId13"/>
    <p:sldLayoutId id="2147483720" r:id="rId14"/>
    <p:sldLayoutId id="2147483666" r:id="rId15"/>
    <p:sldLayoutId id="2147483737" r:id="rId16"/>
    <p:sldLayoutId id="2147483722" r:id="rId17"/>
    <p:sldLayoutId id="2147483721" r:id="rId18"/>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cxnSp>
        <p:nvCxnSpPr>
          <p:cNvPr id="7" name="Straight Connector 6"/>
          <p:cNvCxnSpPr>
            <a:cxnSpLocks/>
          </p:cNvCxnSpPr>
          <p:nvPr userDrawn="1"/>
        </p:nvCxnSpPr>
        <p:spPr>
          <a:xfrm>
            <a:off x="779284" y="6"/>
            <a:ext cx="0" cy="5181594"/>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a:cxnSpLocks/>
          </p:cNvCxnSpPr>
          <p:nvPr userDrawn="1"/>
        </p:nvCxnSpPr>
        <p:spPr>
          <a:xfrm>
            <a:off x="779283" y="5943600"/>
            <a:ext cx="0" cy="53340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2" name="Picture 1">
            <a:extLst>
              <a:ext uri="{FF2B5EF4-FFF2-40B4-BE49-F238E27FC236}">
                <a16:creationId xmlns:a16="http://schemas.microsoft.com/office/drawing/2014/main" id="{2F1F6BF0-F215-0BB8-0DD1-9AE4EAB7CBB3}"/>
              </a:ext>
            </a:extLst>
          </p:cNvPr>
          <p:cNvPicPr>
            <a:picLocks noChangeAspect="1"/>
          </p:cNvPicPr>
          <p:nvPr userDrawn="1"/>
        </p:nvPicPr>
        <p:blipFill>
          <a:blip r:embed="rId12" cstate="print">
            <a:extLst>
              <a:ext uri="{28A0092B-C50C-407E-A947-70E740481C1C}">
                <a14:useLocalDpi xmlns:a14="http://schemas.microsoft.com/office/drawing/2010/main" val="0"/>
              </a:ext>
            </a:extLst>
          </a:blip>
          <a:stretch>
            <a:fillRect/>
          </a:stretch>
        </p:blipFill>
        <p:spPr>
          <a:xfrm>
            <a:off x="194035" y="5382386"/>
            <a:ext cx="1253765" cy="485014"/>
          </a:xfrm>
          <a:prstGeom prst="rect">
            <a:avLst/>
          </a:prstGeom>
        </p:spPr>
      </p:pic>
      <p:sp>
        <p:nvSpPr>
          <p:cNvPr id="3" name="Rectangle 2">
            <a:extLst>
              <a:ext uri="{FF2B5EF4-FFF2-40B4-BE49-F238E27FC236}">
                <a16:creationId xmlns:a16="http://schemas.microsoft.com/office/drawing/2014/main" id="{6D4B1C1C-078C-2929-E80C-E9FD3CD5E13C}"/>
              </a:ext>
            </a:extLst>
          </p:cNvPr>
          <p:cNvSpPr/>
          <p:nvPr userDrawn="1"/>
        </p:nvSpPr>
        <p:spPr>
          <a:xfrm>
            <a:off x="11582403" y="6477004"/>
            <a:ext cx="533399" cy="381001"/>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chemeClr val="bg2"/>
              </a:solidFill>
            </a:endParaRPr>
          </a:p>
        </p:txBody>
      </p:sp>
      <p:sp>
        <p:nvSpPr>
          <p:cNvPr id="4" name="Rectangle 3">
            <a:extLst>
              <a:ext uri="{FF2B5EF4-FFF2-40B4-BE49-F238E27FC236}">
                <a16:creationId xmlns:a16="http://schemas.microsoft.com/office/drawing/2014/main" id="{FB1BDDC1-0755-B4BC-7747-8F4BB71F1537}"/>
              </a:ext>
            </a:extLst>
          </p:cNvPr>
          <p:cNvSpPr/>
          <p:nvPr userDrawn="1"/>
        </p:nvSpPr>
        <p:spPr>
          <a:xfrm>
            <a:off x="12067631" y="6477000"/>
            <a:ext cx="124369" cy="381000"/>
          </a:xfrm>
          <a:prstGeom prst="rect">
            <a:avLst/>
          </a:prstGeom>
          <a:solidFill>
            <a:schemeClr val="tx2"/>
          </a:solidFill>
          <a:ln w="952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5" name="Straight Connector 4">
            <a:extLst>
              <a:ext uri="{FF2B5EF4-FFF2-40B4-BE49-F238E27FC236}">
                <a16:creationId xmlns:a16="http://schemas.microsoft.com/office/drawing/2014/main" id="{AA1D54FA-D0D6-2477-1453-CECA5918A466}"/>
              </a:ext>
            </a:extLst>
          </p:cNvPr>
          <p:cNvCxnSpPr>
            <a:cxnSpLocks/>
          </p:cNvCxnSpPr>
          <p:nvPr userDrawn="1"/>
        </p:nvCxnSpPr>
        <p:spPr>
          <a:xfrm>
            <a:off x="779283" y="6477005"/>
            <a:ext cx="11321278"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6" name="TextBox 5">
            <a:extLst>
              <a:ext uri="{FF2B5EF4-FFF2-40B4-BE49-F238E27FC236}">
                <a16:creationId xmlns:a16="http://schemas.microsoft.com/office/drawing/2014/main" id="{19A5F104-168E-9F30-6E64-8C058D081197}"/>
              </a:ext>
            </a:extLst>
          </p:cNvPr>
          <p:cNvSpPr txBox="1"/>
          <p:nvPr userDrawn="1"/>
        </p:nvSpPr>
        <p:spPr>
          <a:xfrm>
            <a:off x="685800" y="6553200"/>
            <a:ext cx="935921" cy="246221"/>
          </a:xfrm>
          <a:prstGeom prst="rect">
            <a:avLst/>
          </a:prstGeom>
          <a:noFill/>
        </p:spPr>
        <p:txBody>
          <a:bodyPr wrap="square" rtlCol="0">
            <a:spAutoFit/>
          </a:bodyPr>
          <a:lstStyle/>
          <a:p>
            <a:r>
              <a:rPr lang="en-US" sz="1000" b="1">
                <a:solidFill>
                  <a:srgbClr val="5B6770"/>
                </a:solidFill>
              </a:rPr>
              <a:t>PUBLIC</a:t>
            </a:r>
          </a:p>
        </p:txBody>
      </p:sp>
    </p:spTree>
    <p:extLst>
      <p:ext uri="{BB962C8B-B14F-4D97-AF65-F5344CB8AC3E}">
        <p14:creationId xmlns:p14="http://schemas.microsoft.com/office/powerpoint/2010/main" val="4111403576"/>
      </p:ext>
    </p:extLst>
  </p:cSld>
  <p:clrMap bg1="lt1" tx1="dk1" bg2="lt2" tx2="dk2" accent1="accent1" accent2="accent2" accent3="accent3" accent4="accent4" accent5="accent5" accent6="accent6" hlink="hlink" folHlink="folHlink"/>
  <p:sldLayoutIdLst>
    <p:sldLayoutId id="2147483740" r:id="rId1"/>
    <p:sldLayoutId id="2147483741" r:id="rId2"/>
    <p:sldLayoutId id="2147483752" r:id="rId3"/>
    <p:sldLayoutId id="2147483742" r:id="rId4"/>
    <p:sldLayoutId id="2147483743" r:id="rId5"/>
    <p:sldLayoutId id="2147483744" r:id="rId6"/>
    <p:sldLayoutId id="2147483745" r:id="rId7"/>
    <p:sldLayoutId id="2147483748" r:id="rId8"/>
    <p:sldLayoutId id="2147483750" r:id="rId9"/>
    <p:sldLayoutId id="2147483751" r:id="rId10"/>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16.xml"/><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71B380C9-83F4-13B7-773B-9880F0F13E5F}"/>
              </a:ext>
            </a:extLst>
          </p:cNvPr>
          <p:cNvSpPr txBox="1"/>
          <p:nvPr/>
        </p:nvSpPr>
        <p:spPr>
          <a:xfrm>
            <a:off x="5317957" y="2826561"/>
            <a:ext cx="6561292" cy="3693319"/>
          </a:xfrm>
          <a:prstGeom prst="rect">
            <a:avLst/>
          </a:prstGeom>
          <a:noFill/>
        </p:spPr>
        <p:txBody>
          <a:bodyPr wrap="square" rtlCol="0">
            <a:spAutoFit/>
          </a:bodyPr>
          <a:lstStyle/>
          <a:p>
            <a:r>
              <a:rPr lang="en-US" sz="2400" b="1" dirty="0"/>
              <a:t>NPRR1254</a:t>
            </a:r>
          </a:p>
          <a:p>
            <a:r>
              <a:rPr lang="en-US" sz="2400" dirty="0"/>
              <a:t>Overview, Key Concepts, and Impact to the Generation Interconnection Process</a:t>
            </a:r>
          </a:p>
          <a:p>
            <a:endParaRPr lang="en-US" dirty="0"/>
          </a:p>
          <a:p>
            <a:endParaRPr lang="en-US" dirty="0"/>
          </a:p>
          <a:p>
            <a:endParaRPr lang="en-US" dirty="0"/>
          </a:p>
          <a:p>
            <a:endParaRPr lang="en-US" dirty="0"/>
          </a:p>
          <a:p>
            <a:endParaRPr lang="en-US" dirty="0"/>
          </a:p>
          <a:p>
            <a:endParaRPr lang="en-US" dirty="0"/>
          </a:p>
          <a:p>
            <a:r>
              <a:rPr lang="en-US" dirty="0"/>
              <a:t>RIWG</a:t>
            </a:r>
          </a:p>
          <a:p>
            <a:endParaRPr lang="en-US" dirty="0"/>
          </a:p>
          <a:p>
            <a:r>
              <a:rPr lang="en-US" dirty="0"/>
              <a:t>October 24, 2024</a:t>
            </a:r>
          </a:p>
        </p:txBody>
      </p:sp>
    </p:spTree>
    <p:extLst>
      <p:ext uri="{BB962C8B-B14F-4D97-AF65-F5344CB8AC3E}">
        <p14:creationId xmlns:p14="http://schemas.microsoft.com/office/powerpoint/2010/main" val="321563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ECA261-1A44-7FA6-DFC9-2023C1F5A9BF}"/>
              </a:ext>
            </a:extLst>
          </p:cNvPr>
          <p:cNvSpPr>
            <a:spLocks noGrp="1"/>
          </p:cNvSpPr>
          <p:nvPr>
            <p:ph type="title"/>
          </p:nvPr>
        </p:nvSpPr>
        <p:spPr/>
        <p:txBody>
          <a:bodyPr/>
          <a:lstStyle/>
          <a:p>
            <a:r>
              <a:rPr lang="en-US" dirty="0"/>
              <a:t>Introduction</a:t>
            </a:r>
          </a:p>
        </p:txBody>
      </p:sp>
      <p:sp>
        <p:nvSpPr>
          <p:cNvPr id="3" name="Content Placeholder 2">
            <a:extLst>
              <a:ext uri="{FF2B5EF4-FFF2-40B4-BE49-F238E27FC236}">
                <a16:creationId xmlns:a16="http://schemas.microsoft.com/office/drawing/2014/main" id="{B86BD74F-5368-E562-B5D9-3764D08061FB}"/>
              </a:ext>
            </a:extLst>
          </p:cNvPr>
          <p:cNvSpPr>
            <a:spLocks noGrp="1"/>
          </p:cNvSpPr>
          <p:nvPr>
            <p:ph idx="1"/>
          </p:nvPr>
        </p:nvSpPr>
        <p:spPr/>
        <p:txBody>
          <a:bodyPr/>
          <a:lstStyle/>
          <a:p>
            <a:r>
              <a:rPr lang="en-US" dirty="0"/>
              <a:t>ERCOT submitted NPRR1254 on October 2, 2024.</a:t>
            </a:r>
          </a:p>
          <a:p>
            <a:endParaRPr lang="en-US" dirty="0"/>
          </a:p>
          <a:p>
            <a:r>
              <a:rPr lang="en-US" dirty="0"/>
              <a:t>This Revision Request primarily addresses the need for Resource Entities to provide initial Resource Registration data one month prior to existing PLD deadlines (four months prior to inclusion in ERCOT Network Operations Model). </a:t>
            </a:r>
          </a:p>
          <a:p>
            <a:pPr marL="0" indent="0">
              <a:buNone/>
            </a:pPr>
            <a:endParaRPr lang="en-US" dirty="0"/>
          </a:p>
          <a:p>
            <a:r>
              <a:rPr lang="en-US" dirty="0"/>
              <a:t>PRS approved the first vote on the combo ballot 10/17/2024. Will need to come back November for IA approval. Implementation to not consider upcoming projects targeting PLD under the current calendar, so as not to cause delays. </a:t>
            </a:r>
          </a:p>
        </p:txBody>
      </p:sp>
      <p:sp>
        <p:nvSpPr>
          <p:cNvPr id="4" name="Slide Number Placeholder 3">
            <a:extLst>
              <a:ext uri="{FF2B5EF4-FFF2-40B4-BE49-F238E27FC236}">
                <a16:creationId xmlns:a16="http://schemas.microsoft.com/office/drawing/2014/main" id="{DDACF8CA-728F-922A-E514-CF79EF8618F1}"/>
              </a:ext>
            </a:extLst>
          </p:cNvPr>
          <p:cNvSpPr>
            <a:spLocks noGrp="1"/>
          </p:cNvSpPr>
          <p:nvPr>
            <p:ph type="sldNum" sz="quarter" idx="4"/>
          </p:nvPr>
        </p:nvSpPr>
        <p:spPr/>
        <p:txBody>
          <a:bodyPr/>
          <a:lstStyle/>
          <a:p>
            <a:fld id="{1D93BD3E-1E9A-4970-A6F7-E7AC52762E0C}" type="slidenum">
              <a:rPr lang="en-US" smtClean="0"/>
              <a:pPr/>
              <a:t>2</a:t>
            </a:fld>
            <a:endParaRPr lang="en-US"/>
          </a:p>
        </p:txBody>
      </p:sp>
    </p:spTree>
    <p:extLst>
      <p:ext uri="{BB962C8B-B14F-4D97-AF65-F5344CB8AC3E}">
        <p14:creationId xmlns:p14="http://schemas.microsoft.com/office/powerpoint/2010/main" val="38620228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7943B3-D8ED-6558-12A1-0AB9B3759760}"/>
              </a:ext>
            </a:extLst>
          </p:cNvPr>
          <p:cNvSpPr>
            <a:spLocks noGrp="1"/>
          </p:cNvSpPr>
          <p:nvPr>
            <p:ph type="ctrTitle"/>
          </p:nvPr>
        </p:nvSpPr>
        <p:spPr/>
        <p:txBody>
          <a:bodyPr/>
          <a:lstStyle/>
          <a:p>
            <a:r>
              <a:rPr lang="en-US" dirty="0">
                <a:solidFill>
                  <a:srgbClr val="00AEC7"/>
                </a:solidFill>
              </a:rPr>
              <a:t>NPRR1254</a:t>
            </a:r>
          </a:p>
        </p:txBody>
      </p:sp>
      <p:sp>
        <p:nvSpPr>
          <p:cNvPr id="3" name="Subtitle 2">
            <a:extLst>
              <a:ext uri="{FF2B5EF4-FFF2-40B4-BE49-F238E27FC236}">
                <a16:creationId xmlns:a16="http://schemas.microsoft.com/office/drawing/2014/main" id="{AE6A0E23-2C69-46A9-2EF1-7D33AA6459B3}"/>
              </a:ext>
            </a:extLst>
          </p:cNvPr>
          <p:cNvSpPr>
            <a:spLocks noGrp="1"/>
          </p:cNvSpPr>
          <p:nvPr>
            <p:ph type="subTitle" idx="1"/>
          </p:nvPr>
        </p:nvSpPr>
        <p:spPr/>
        <p:txBody>
          <a:bodyPr/>
          <a:lstStyle/>
          <a:p>
            <a:r>
              <a:rPr lang="en-US" dirty="0"/>
              <a:t>Modeling Deadline for Initial Submission of Resource Registration Data</a:t>
            </a:r>
          </a:p>
        </p:txBody>
      </p:sp>
      <p:sp>
        <p:nvSpPr>
          <p:cNvPr id="4" name="Slide Number Placeholder 3">
            <a:extLst>
              <a:ext uri="{FF2B5EF4-FFF2-40B4-BE49-F238E27FC236}">
                <a16:creationId xmlns:a16="http://schemas.microsoft.com/office/drawing/2014/main" id="{361DE9E5-832B-F531-DE7D-FF18798FBB1A}"/>
              </a:ext>
            </a:extLst>
          </p:cNvPr>
          <p:cNvSpPr>
            <a:spLocks noGrp="1"/>
          </p:cNvSpPr>
          <p:nvPr>
            <p:ph type="sldNum" sz="quarter" idx="4"/>
          </p:nvPr>
        </p:nvSpPr>
        <p:spPr/>
        <p:txBody>
          <a:bodyPr/>
          <a:lstStyle/>
          <a:p>
            <a:fld id="{1D93BD3E-1E9A-4970-A6F7-E7AC52762E0C}" type="slidenum">
              <a:rPr lang="en-US" smtClean="0"/>
              <a:pPr/>
              <a:t>3</a:t>
            </a:fld>
            <a:endParaRPr lang="en-US"/>
          </a:p>
        </p:txBody>
      </p:sp>
    </p:spTree>
    <p:extLst>
      <p:ext uri="{BB962C8B-B14F-4D97-AF65-F5344CB8AC3E}">
        <p14:creationId xmlns:p14="http://schemas.microsoft.com/office/powerpoint/2010/main" val="39145653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629EC7-1829-2989-0E5A-066285F3F54A}"/>
              </a:ext>
            </a:extLst>
          </p:cNvPr>
          <p:cNvSpPr>
            <a:spLocks noGrp="1"/>
          </p:cNvSpPr>
          <p:nvPr>
            <p:ph type="title"/>
          </p:nvPr>
        </p:nvSpPr>
        <p:spPr/>
        <p:txBody>
          <a:bodyPr/>
          <a:lstStyle/>
          <a:p>
            <a:r>
              <a:rPr lang="en-US" sz="2000" dirty="0"/>
              <a:t>NPRR1234 – Modeling Deadline for Initial Submission of Resource Registration Data</a:t>
            </a:r>
            <a:br>
              <a:rPr lang="en-US" sz="2600" dirty="0"/>
            </a:br>
            <a:endParaRPr lang="en-US" sz="2600" dirty="0"/>
          </a:p>
        </p:txBody>
      </p:sp>
      <p:sp>
        <p:nvSpPr>
          <p:cNvPr id="3" name="Content Placeholder 2">
            <a:extLst>
              <a:ext uri="{FF2B5EF4-FFF2-40B4-BE49-F238E27FC236}">
                <a16:creationId xmlns:a16="http://schemas.microsoft.com/office/drawing/2014/main" id="{800C3085-A4E8-0EF0-6CCD-B950EA58B922}"/>
              </a:ext>
            </a:extLst>
          </p:cNvPr>
          <p:cNvSpPr>
            <a:spLocks noGrp="1"/>
          </p:cNvSpPr>
          <p:nvPr>
            <p:ph idx="1"/>
          </p:nvPr>
        </p:nvSpPr>
        <p:spPr>
          <a:xfrm>
            <a:off x="406400" y="762000"/>
            <a:ext cx="11379200" cy="5589639"/>
          </a:xfrm>
        </p:spPr>
        <p:txBody>
          <a:bodyPr>
            <a:normAutofit fontScale="85000" lnSpcReduction="20000"/>
          </a:bodyPr>
          <a:lstStyle/>
          <a:p>
            <a:r>
              <a:rPr lang="en-US" dirty="0"/>
              <a:t>This NPRR requires Resource Entities to submit the initial Resource Registration data for a Generator Interconnection or Modification (GIM) project, required by paragraph (6) of Planning Guide Section 6.8.1, Resource Registration, four months prior to target inclusion in the ERCOT Network Operations Model. </a:t>
            </a:r>
          </a:p>
          <a:p>
            <a:endParaRPr lang="en-US" dirty="0"/>
          </a:p>
          <a:p>
            <a:r>
              <a:rPr lang="en-US" dirty="0"/>
              <a:t>This new deadline provides a one-month period for ERCOT and the Resource Entities to address errors or deficiencies consistent with the process outlined in Planning Guide Section 6.8.2, Resource Registration Process. Without this period, ERCOT does not have sufficient time to process the initial data submissions, which often consist of voluminous and complicated data, requiring discussion with the submitter to correct errors or deficiencies prior to ERCOT modeling. </a:t>
            </a:r>
          </a:p>
          <a:p>
            <a:pPr lvl="1"/>
            <a:r>
              <a:rPr lang="en-US" dirty="0"/>
              <a:t>ERCOT has been receiving a growing number of these submissions 1-2 days before the current deadline in paragraph (3) of Section 3.10.1. </a:t>
            </a:r>
          </a:p>
          <a:p>
            <a:endParaRPr lang="en-US" dirty="0"/>
          </a:p>
          <a:p>
            <a:r>
              <a:rPr lang="en-US" dirty="0"/>
              <a:t>Language in Section 3.10.1 paragraph (3) has been revised to include a reference to an additional paragraph (4), including a table referencing the month out deadline and previous three-month timeline prior to the physical equipment change. </a:t>
            </a:r>
          </a:p>
          <a:p>
            <a:endParaRPr lang="en-US" dirty="0"/>
          </a:p>
        </p:txBody>
      </p:sp>
      <p:sp>
        <p:nvSpPr>
          <p:cNvPr id="4" name="Slide Number Placeholder 3">
            <a:extLst>
              <a:ext uri="{FF2B5EF4-FFF2-40B4-BE49-F238E27FC236}">
                <a16:creationId xmlns:a16="http://schemas.microsoft.com/office/drawing/2014/main" id="{125189D8-CAAA-EEF6-9DF1-3A3740218512}"/>
              </a:ext>
            </a:extLst>
          </p:cNvPr>
          <p:cNvSpPr>
            <a:spLocks noGrp="1"/>
          </p:cNvSpPr>
          <p:nvPr>
            <p:ph type="sldNum" sz="quarter" idx="4"/>
          </p:nvPr>
        </p:nvSpPr>
        <p:spPr/>
        <p:txBody>
          <a:bodyPr/>
          <a:lstStyle/>
          <a:p>
            <a:fld id="{1D93BD3E-1E9A-4970-A6F7-E7AC52762E0C}" type="slidenum">
              <a:rPr lang="en-US" smtClean="0"/>
              <a:pPr/>
              <a:t>4</a:t>
            </a:fld>
            <a:endParaRPr lang="en-US"/>
          </a:p>
        </p:txBody>
      </p:sp>
    </p:spTree>
    <p:extLst>
      <p:ext uri="{BB962C8B-B14F-4D97-AF65-F5344CB8AC3E}">
        <p14:creationId xmlns:p14="http://schemas.microsoft.com/office/powerpoint/2010/main" val="15410776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A51C66-B5CD-46F9-E6B5-D36426D8D204}"/>
              </a:ext>
            </a:extLst>
          </p:cNvPr>
          <p:cNvSpPr>
            <a:spLocks noGrp="1"/>
          </p:cNvSpPr>
          <p:nvPr>
            <p:ph type="title"/>
          </p:nvPr>
        </p:nvSpPr>
        <p:spPr/>
        <p:txBody>
          <a:bodyPr/>
          <a:lstStyle/>
          <a:p>
            <a:r>
              <a:rPr lang="en-US" dirty="0"/>
              <a:t>Relevant Sections for Change</a:t>
            </a:r>
          </a:p>
        </p:txBody>
      </p:sp>
      <p:sp>
        <p:nvSpPr>
          <p:cNvPr id="3" name="Content Placeholder 2">
            <a:extLst>
              <a:ext uri="{FF2B5EF4-FFF2-40B4-BE49-F238E27FC236}">
                <a16:creationId xmlns:a16="http://schemas.microsoft.com/office/drawing/2014/main" id="{E2802513-CD22-6FF2-CAC3-9986F190F581}"/>
              </a:ext>
            </a:extLst>
          </p:cNvPr>
          <p:cNvSpPr>
            <a:spLocks noGrp="1"/>
          </p:cNvSpPr>
          <p:nvPr>
            <p:ph idx="1"/>
          </p:nvPr>
        </p:nvSpPr>
        <p:spPr/>
        <p:txBody>
          <a:bodyPr>
            <a:normAutofit fontScale="92500"/>
          </a:bodyPr>
          <a:lstStyle/>
          <a:p>
            <a:r>
              <a:rPr lang="en-US" b="1" dirty="0">
                <a:solidFill>
                  <a:srgbClr val="00AEC7"/>
                </a:solidFill>
              </a:rPr>
              <a:t>Planning Guide Section 6.8.1 paragraph (6):</a:t>
            </a:r>
          </a:p>
          <a:p>
            <a:pPr lvl="1"/>
            <a:r>
              <a:rPr lang="en-US" sz="2400" dirty="0"/>
              <a:t>“As required by Section 5, Generator Interconnection or Modification, Generation Resources shall provide accurate initial data for inclusion in the ERCOT Network Operations Model.  The data will be used to model future generation for Steady State Working Group (SSWG), Dynamics Working Group (DWG), and System Protection Working Group (SPWG) base cases.”</a:t>
            </a:r>
            <a:endParaRPr lang="en-US" b="1" dirty="0">
              <a:solidFill>
                <a:srgbClr val="00AEC7"/>
              </a:solidFill>
            </a:endParaRPr>
          </a:p>
          <a:p>
            <a:r>
              <a:rPr lang="en-US" b="1" dirty="0">
                <a:solidFill>
                  <a:srgbClr val="00AEC7"/>
                </a:solidFill>
              </a:rPr>
              <a:t>Planning Guide Section 6.8.2 paragraph (2) &amp; (4):</a:t>
            </a:r>
          </a:p>
          <a:p>
            <a:pPr lvl="1"/>
            <a:r>
              <a:rPr lang="en-US" sz="2000" dirty="0"/>
              <a:t>“Upon receipt of the Resource Registration data, ERCOT shall review the completeness and accuracy of the data submission.  ERCOT shall provide notice of acceptance and/or deficiencies to the Resource Entity.”</a:t>
            </a:r>
          </a:p>
          <a:p>
            <a:pPr lvl="1"/>
            <a:r>
              <a:rPr lang="en-US" sz="2000" dirty="0"/>
              <a:t>“If ERCOT’s notice reports deficiencies through the data submission process or through subsequent validation processes, the Resource Entity shall make necessary changes specified and re-submit the Resource Registration data as necessary, until acceptance of the total set of registered data is granted.”</a:t>
            </a:r>
          </a:p>
          <a:p>
            <a:pPr lvl="1"/>
            <a:endParaRPr lang="en-US" sz="1600" dirty="0"/>
          </a:p>
        </p:txBody>
      </p:sp>
      <p:sp>
        <p:nvSpPr>
          <p:cNvPr id="4" name="Slide Number Placeholder 3">
            <a:extLst>
              <a:ext uri="{FF2B5EF4-FFF2-40B4-BE49-F238E27FC236}">
                <a16:creationId xmlns:a16="http://schemas.microsoft.com/office/drawing/2014/main" id="{C0626CB9-4EC0-8612-81A1-86ABF0A4AD23}"/>
              </a:ext>
            </a:extLst>
          </p:cNvPr>
          <p:cNvSpPr>
            <a:spLocks noGrp="1"/>
          </p:cNvSpPr>
          <p:nvPr>
            <p:ph type="sldNum" sz="quarter" idx="4"/>
          </p:nvPr>
        </p:nvSpPr>
        <p:spPr/>
        <p:txBody>
          <a:bodyPr/>
          <a:lstStyle/>
          <a:p>
            <a:fld id="{1D93BD3E-1E9A-4970-A6F7-E7AC52762E0C}" type="slidenum">
              <a:rPr lang="en-US" smtClean="0"/>
              <a:pPr/>
              <a:t>5</a:t>
            </a:fld>
            <a:endParaRPr lang="en-US"/>
          </a:p>
        </p:txBody>
      </p:sp>
    </p:spTree>
    <p:extLst>
      <p:ext uri="{BB962C8B-B14F-4D97-AF65-F5344CB8AC3E}">
        <p14:creationId xmlns:p14="http://schemas.microsoft.com/office/powerpoint/2010/main" val="30847638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Star: 5 Points 12">
            <a:extLst>
              <a:ext uri="{FF2B5EF4-FFF2-40B4-BE49-F238E27FC236}">
                <a16:creationId xmlns:a16="http://schemas.microsoft.com/office/drawing/2014/main" id="{A89A0072-D4E6-40D4-6F20-9C996539F14A}"/>
              </a:ext>
            </a:extLst>
          </p:cNvPr>
          <p:cNvSpPr/>
          <p:nvPr/>
        </p:nvSpPr>
        <p:spPr>
          <a:xfrm>
            <a:off x="4410076" y="1443318"/>
            <a:ext cx="1966912" cy="1417316"/>
          </a:xfrm>
          <a:prstGeom prst="star5">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7" name="Picture 6">
            <a:extLst>
              <a:ext uri="{FF2B5EF4-FFF2-40B4-BE49-F238E27FC236}">
                <a16:creationId xmlns:a16="http://schemas.microsoft.com/office/drawing/2014/main" id="{8AAA3B30-9DC7-BB41-9EC8-9E69942D47B6}"/>
              </a:ext>
            </a:extLst>
          </p:cNvPr>
          <p:cNvPicPr>
            <a:picLocks noChangeAspect="1"/>
          </p:cNvPicPr>
          <p:nvPr/>
        </p:nvPicPr>
        <p:blipFill>
          <a:blip r:embed="rId3"/>
          <a:stretch>
            <a:fillRect/>
          </a:stretch>
        </p:blipFill>
        <p:spPr>
          <a:xfrm>
            <a:off x="1482725" y="890366"/>
            <a:ext cx="2927350" cy="2386234"/>
          </a:xfrm>
          <a:prstGeom prst="rect">
            <a:avLst/>
          </a:prstGeom>
          <a:noFill/>
        </p:spPr>
      </p:pic>
      <p:sp>
        <p:nvSpPr>
          <p:cNvPr id="2" name="Title 1">
            <a:extLst>
              <a:ext uri="{FF2B5EF4-FFF2-40B4-BE49-F238E27FC236}">
                <a16:creationId xmlns:a16="http://schemas.microsoft.com/office/drawing/2014/main" id="{59A51C66-B5CD-46F9-E6B5-D36426D8D204}"/>
              </a:ext>
            </a:extLst>
          </p:cNvPr>
          <p:cNvSpPr>
            <a:spLocks noGrp="1"/>
          </p:cNvSpPr>
          <p:nvPr>
            <p:ph type="title"/>
          </p:nvPr>
        </p:nvSpPr>
        <p:spPr>
          <a:xfrm>
            <a:off x="508000" y="243682"/>
            <a:ext cx="11277600" cy="518318"/>
          </a:xfrm>
        </p:spPr>
        <p:txBody>
          <a:bodyPr>
            <a:normAutofit/>
          </a:bodyPr>
          <a:lstStyle/>
          <a:p>
            <a:r>
              <a:rPr lang="en-US" dirty="0"/>
              <a:t>NPRR1234 – </a:t>
            </a:r>
            <a:r>
              <a:rPr lang="en-US"/>
              <a:t>Registration Data – </a:t>
            </a:r>
            <a:r>
              <a:rPr lang="en-US" dirty="0"/>
              <a:t>Additional Details</a:t>
            </a:r>
          </a:p>
        </p:txBody>
      </p:sp>
      <p:sp>
        <p:nvSpPr>
          <p:cNvPr id="4" name="Slide Number Placeholder 3">
            <a:extLst>
              <a:ext uri="{FF2B5EF4-FFF2-40B4-BE49-F238E27FC236}">
                <a16:creationId xmlns:a16="http://schemas.microsoft.com/office/drawing/2014/main" id="{C0626CB9-4EC0-8612-81A1-86ABF0A4AD23}"/>
              </a:ext>
            </a:extLst>
          </p:cNvPr>
          <p:cNvSpPr>
            <a:spLocks noGrp="1"/>
          </p:cNvSpPr>
          <p:nvPr>
            <p:ph type="sldNum" sz="quarter" idx="4"/>
          </p:nvPr>
        </p:nvSpPr>
        <p:spPr>
          <a:xfrm>
            <a:off x="11379203" y="6561138"/>
            <a:ext cx="646975" cy="220662"/>
          </a:xfrm>
        </p:spPr>
        <p:txBody>
          <a:bodyPr anchor="ctr">
            <a:normAutofit/>
          </a:bodyPr>
          <a:lstStyle/>
          <a:p>
            <a:pPr>
              <a:lnSpc>
                <a:spcPct val="90000"/>
              </a:lnSpc>
              <a:spcAft>
                <a:spcPts val="600"/>
              </a:spcAft>
            </a:pPr>
            <a:fld id="{1D93BD3E-1E9A-4970-A6F7-E7AC52762E0C}" type="slidenum">
              <a:rPr lang="en-US" sz="900" smtClean="0"/>
              <a:pPr>
                <a:lnSpc>
                  <a:spcPct val="90000"/>
                </a:lnSpc>
                <a:spcAft>
                  <a:spcPts val="600"/>
                </a:spcAft>
              </a:pPr>
              <a:t>6</a:t>
            </a:fld>
            <a:endParaRPr lang="en-US" sz="900"/>
          </a:p>
        </p:txBody>
      </p:sp>
      <p:sp>
        <p:nvSpPr>
          <p:cNvPr id="12" name="Content Placeholder 4">
            <a:extLst>
              <a:ext uri="{FF2B5EF4-FFF2-40B4-BE49-F238E27FC236}">
                <a16:creationId xmlns:a16="http://schemas.microsoft.com/office/drawing/2014/main" id="{A918DF59-25F5-B62C-B605-7DA209E02B24}"/>
              </a:ext>
            </a:extLst>
          </p:cNvPr>
          <p:cNvSpPr>
            <a:spLocks noGrp="1"/>
          </p:cNvSpPr>
          <p:nvPr>
            <p:ph sz="half" idx="11"/>
          </p:nvPr>
        </p:nvSpPr>
        <p:spPr>
          <a:xfrm>
            <a:off x="4410075" y="623093"/>
            <a:ext cx="3581400" cy="1257300"/>
          </a:xfrm>
        </p:spPr>
        <p:txBody>
          <a:bodyPr/>
          <a:lstStyle/>
          <a:p>
            <a:pPr marL="0" indent="0">
              <a:buNone/>
            </a:pPr>
            <a:r>
              <a:rPr lang="en-US" dirty="0"/>
              <a:t>3.10.1 Paragraph (3)</a:t>
            </a:r>
          </a:p>
          <a:p>
            <a:endParaRPr lang="en-US" dirty="0"/>
          </a:p>
        </p:txBody>
      </p:sp>
      <p:pic>
        <p:nvPicPr>
          <p:cNvPr id="9" name="Picture 8">
            <a:extLst>
              <a:ext uri="{FF2B5EF4-FFF2-40B4-BE49-F238E27FC236}">
                <a16:creationId xmlns:a16="http://schemas.microsoft.com/office/drawing/2014/main" id="{BC4CCE86-27DA-2E83-5036-2B5F8952ED8B}"/>
              </a:ext>
            </a:extLst>
          </p:cNvPr>
          <p:cNvPicPr>
            <a:picLocks noChangeAspect="1"/>
          </p:cNvPicPr>
          <p:nvPr/>
        </p:nvPicPr>
        <p:blipFill>
          <a:blip r:embed="rId4"/>
          <a:stretch>
            <a:fillRect/>
          </a:stretch>
        </p:blipFill>
        <p:spPr>
          <a:xfrm>
            <a:off x="1444625" y="3404966"/>
            <a:ext cx="3934374" cy="2972215"/>
          </a:xfrm>
          <a:prstGeom prst="rect">
            <a:avLst/>
          </a:prstGeom>
        </p:spPr>
      </p:pic>
      <p:sp>
        <p:nvSpPr>
          <p:cNvPr id="10" name="Content Placeholder 4">
            <a:extLst>
              <a:ext uri="{FF2B5EF4-FFF2-40B4-BE49-F238E27FC236}">
                <a16:creationId xmlns:a16="http://schemas.microsoft.com/office/drawing/2014/main" id="{FE4CF23E-3BD1-828D-AC6D-CB813072CFC2}"/>
              </a:ext>
            </a:extLst>
          </p:cNvPr>
          <p:cNvSpPr txBox="1">
            <a:spLocks/>
          </p:cNvSpPr>
          <p:nvPr/>
        </p:nvSpPr>
        <p:spPr>
          <a:xfrm>
            <a:off x="5378999" y="3132137"/>
            <a:ext cx="5613400" cy="5029201"/>
          </a:xfrm>
          <a:prstGeom prst="rect">
            <a:avLst/>
          </a:prstGeom>
        </p:spPr>
        <p:txBody>
          <a:bodyPr lIns="274320" tIns="274320" rIns="274320" bIns="274320"/>
          <a:lstStyle>
            <a:lvl1pPr marL="342900" indent="-342900" algn="l" defTabSz="914400" rtl="0" eaLnBrk="1" latinLnBrk="0" hangingPunct="1">
              <a:spcBef>
                <a:spcPct val="20000"/>
              </a:spcBef>
              <a:buFont typeface="Arial" panose="020B0604020202020204" pitchFamily="34" charset="0"/>
              <a:buChar char="•"/>
              <a:defRPr lang="en-US" sz="2400" kern="1200" dirty="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dirty="0"/>
              <a:t>3.10.1 Paragraph (4)</a:t>
            </a:r>
          </a:p>
          <a:p>
            <a:endParaRPr lang="en-US" dirty="0"/>
          </a:p>
        </p:txBody>
      </p:sp>
      <p:sp>
        <p:nvSpPr>
          <p:cNvPr id="11" name="TextBox 10">
            <a:extLst>
              <a:ext uri="{FF2B5EF4-FFF2-40B4-BE49-F238E27FC236}">
                <a16:creationId xmlns:a16="http://schemas.microsoft.com/office/drawing/2014/main" id="{D861199C-E615-D45D-E8E6-1544A90C4AE2}"/>
              </a:ext>
            </a:extLst>
          </p:cNvPr>
          <p:cNvSpPr txBox="1"/>
          <p:nvPr/>
        </p:nvSpPr>
        <p:spPr>
          <a:xfrm>
            <a:off x="4905375" y="1971675"/>
            <a:ext cx="954107" cy="369332"/>
          </a:xfrm>
          <a:prstGeom prst="rect">
            <a:avLst/>
          </a:prstGeom>
          <a:noFill/>
        </p:spPr>
        <p:txBody>
          <a:bodyPr wrap="none" rtlCol="0">
            <a:spAutoFit/>
          </a:bodyPr>
          <a:lstStyle/>
          <a:p>
            <a:r>
              <a:rPr lang="en-US" dirty="0"/>
              <a:t>Current</a:t>
            </a:r>
          </a:p>
        </p:txBody>
      </p:sp>
      <p:sp>
        <p:nvSpPr>
          <p:cNvPr id="16" name="Star: 5 Points 15">
            <a:extLst>
              <a:ext uri="{FF2B5EF4-FFF2-40B4-BE49-F238E27FC236}">
                <a16:creationId xmlns:a16="http://schemas.microsoft.com/office/drawing/2014/main" id="{D7C25234-E604-C08B-7952-3AD0481A627F}"/>
              </a:ext>
            </a:extLst>
          </p:cNvPr>
          <p:cNvSpPr/>
          <p:nvPr/>
        </p:nvSpPr>
        <p:spPr>
          <a:xfrm>
            <a:off x="5629835" y="3962401"/>
            <a:ext cx="2142565" cy="1647976"/>
          </a:xfrm>
          <a:prstGeom prst="star5">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extBox 16">
            <a:extLst>
              <a:ext uri="{FF2B5EF4-FFF2-40B4-BE49-F238E27FC236}">
                <a16:creationId xmlns:a16="http://schemas.microsoft.com/office/drawing/2014/main" id="{86499756-6277-2042-DE8C-740837B3DC6E}"/>
              </a:ext>
            </a:extLst>
          </p:cNvPr>
          <p:cNvSpPr txBox="1"/>
          <p:nvPr/>
        </p:nvSpPr>
        <p:spPr>
          <a:xfrm>
            <a:off x="6200775" y="4567907"/>
            <a:ext cx="1074853" cy="646331"/>
          </a:xfrm>
          <a:prstGeom prst="rect">
            <a:avLst/>
          </a:prstGeom>
          <a:noFill/>
        </p:spPr>
        <p:txBody>
          <a:bodyPr wrap="square" rtlCol="0">
            <a:spAutoFit/>
          </a:bodyPr>
          <a:lstStyle/>
          <a:p>
            <a:r>
              <a:rPr lang="en-US" dirty="0"/>
              <a:t>New addition</a:t>
            </a:r>
          </a:p>
        </p:txBody>
      </p:sp>
    </p:spTree>
    <p:extLst>
      <p:ext uri="{BB962C8B-B14F-4D97-AF65-F5344CB8AC3E}">
        <p14:creationId xmlns:p14="http://schemas.microsoft.com/office/powerpoint/2010/main" val="283021736"/>
      </p:ext>
    </p:extLst>
  </p:cSld>
  <p:clrMapOvr>
    <a:masterClrMapping/>
  </p:clrMapOvr>
</p:sld>
</file>

<file path=ppt/theme/theme1.xml><?xml version="1.0" encoding="utf-8"?>
<a:theme xmlns:a="http://schemas.openxmlformats.org/drawingml/2006/main" name="Cover Slide">
  <a:themeElements>
    <a:clrScheme name="ERCOT Brand Colors">
      <a:dk1>
        <a:srgbClr val="2D3338"/>
      </a:dk1>
      <a:lt1>
        <a:srgbClr val="FFFFFF"/>
      </a:lt1>
      <a:dk2>
        <a:srgbClr val="5B6770"/>
      </a:dk2>
      <a:lt2>
        <a:srgbClr val="E6EBF0"/>
      </a:lt2>
      <a:accent1>
        <a:srgbClr val="00AEC7"/>
      </a:accent1>
      <a:accent2>
        <a:srgbClr val="7C858C"/>
      </a:accent2>
      <a:accent3>
        <a:srgbClr val="26D07C"/>
      </a:accent3>
      <a:accent4>
        <a:srgbClr val="003865"/>
      </a:accent4>
      <a:accent5>
        <a:srgbClr val="685BC7"/>
      </a:accent5>
      <a:accent6>
        <a:srgbClr val="1F8B9D"/>
      </a:accent6>
      <a:hlink>
        <a:srgbClr val="0063B4"/>
      </a:hlink>
      <a:folHlink>
        <a:srgbClr val="800080"/>
      </a:folHlink>
    </a:clrScheme>
    <a:fontScheme name="H1-Aqua">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Horizontal Theme">
  <a:themeElements>
    <a:clrScheme name="ERCOT Brand Colors">
      <a:dk1>
        <a:srgbClr val="2D3338"/>
      </a:dk1>
      <a:lt1>
        <a:srgbClr val="FFFFFF"/>
      </a:lt1>
      <a:dk2>
        <a:srgbClr val="5B6770"/>
      </a:dk2>
      <a:lt2>
        <a:srgbClr val="E6EBF0"/>
      </a:lt2>
      <a:accent1>
        <a:srgbClr val="00AEC7"/>
      </a:accent1>
      <a:accent2>
        <a:srgbClr val="7C858C"/>
      </a:accent2>
      <a:accent3>
        <a:srgbClr val="26D07C"/>
      </a:accent3>
      <a:accent4>
        <a:srgbClr val="003865"/>
      </a:accent4>
      <a:accent5>
        <a:srgbClr val="685BC7"/>
      </a:accent5>
      <a:accent6>
        <a:srgbClr val="1F8B9D"/>
      </a:accent6>
      <a:hlink>
        <a:srgbClr val="0063B4"/>
      </a:hlink>
      <a:folHlink>
        <a:srgbClr val="800080"/>
      </a:folHlink>
    </a:clrScheme>
    <a:fontScheme name="H1-Gray">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E6EBF0"/>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3.xml><?xml version="1.0" encoding="utf-8"?>
<a:theme xmlns:a="http://schemas.openxmlformats.org/drawingml/2006/main" name="Vertical Theme">
  <a:themeElements>
    <a:clrScheme name="ERCOT Brand Colors">
      <a:dk1>
        <a:srgbClr val="2D3338"/>
      </a:dk1>
      <a:lt1>
        <a:srgbClr val="FFFFFF"/>
      </a:lt1>
      <a:dk2>
        <a:srgbClr val="5B6770"/>
      </a:dk2>
      <a:lt2>
        <a:srgbClr val="E6EBF0"/>
      </a:lt2>
      <a:accent1>
        <a:srgbClr val="00AEC7"/>
      </a:accent1>
      <a:accent2>
        <a:srgbClr val="7C858C"/>
      </a:accent2>
      <a:accent3>
        <a:srgbClr val="26D07C"/>
      </a:accent3>
      <a:accent4>
        <a:srgbClr val="003865"/>
      </a:accent4>
      <a:accent5>
        <a:srgbClr val="685BC7"/>
      </a:accent5>
      <a:accent6>
        <a:srgbClr val="1F8B9D"/>
      </a:accent6>
      <a:hlink>
        <a:srgbClr val="0063B4"/>
      </a:hlink>
      <a:folHlink>
        <a:srgbClr val="800080"/>
      </a:folHlink>
    </a:clrScheme>
    <a:fontScheme name="H1-Aqua">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274409F5E5BB984CA898E4671C979DCF" ma:contentTypeVersion="12" ma:contentTypeDescription="Create a new document." ma:contentTypeScope="" ma:versionID="a7d093e2f2610af0df3597736424b652">
  <xsd:schema xmlns:xsd="http://www.w3.org/2001/XMLSchema" xmlns:xs="http://www.w3.org/2001/XMLSchema" xmlns:p="http://schemas.microsoft.com/office/2006/metadata/properties" xmlns:ns2="723a8b7a-cd21-471e-94a6-6be23f24a34b" xmlns:ns3="6093d562-e644-4fa2-a2d5-67c193c082f0" targetNamespace="http://schemas.microsoft.com/office/2006/metadata/properties" ma:root="true" ma:fieldsID="b88a35f1da5a4cb99058b04869a9fbe8" ns2:_="" ns3:_="">
    <xsd:import namespace="723a8b7a-cd21-471e-94a6-6be23f24a34b"/>
    <xsd:import namespace="6093d562-e644-4fa2-a2d5-67c193c082f0"/>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23a8b7a-cd21-471e-94a6-6be23f24a34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a102f585-f336-4ab5-8023-668eed9f00b2" ma:termSetId="09814cd3-568e-fe90-9814-8d621ff8fb84" ma:anchorId="fba54fb3-c3e1-fe81-a776-ca4b69148c4d" ma:open="true" ma:isKeyword="false">
      <xsd:complexType>
        <xsd:sequence>
          <xsd:element ref="pc:Terms" minOccurs="0" maxOccurs="1"/>
        </xsd:sequence>
      </xsd:complex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bjectDetectorVersions" ma:index="18" nillable="true" ma:displayName="MediaServiceObjectDetectorVersions" ma:hidden="true" ma:indexed="true" ma:internalName="MediaServiceObjectDetectorVersions" ma:readOnly="true">
      <xsd:simpleType>
        <xsd:restriction base="dms:Text"/>
      </xsd:simpleType>
    </xsd:element>
    <xsd:element name="MediaServiceSearchProperties" ma:index="19"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6093d562-e644-4fa2-a2d5-67c193c082f0"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14" nillable="true" ma:displayName="Taxonomy Catch All Column" ma:hidden="true" ma:list="{fbdb1876-48ed-4234-b0ae-a5f00806a9d3}" ma:internalName="TaxCatchAll" ma:showField="CatchAllData" ma:web="6093d562-e644-4fa2-a2d5-67c193c082f0">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723a8b7a-cd21-471e-94a6-6be23f24a34b">
      <Terms xmlns="http://schemas.microsoft.com/office/infopath/2007/PartnerControls"/>
    </lcf76f155ced4ddcb4097134ff3c332f>
    <TaxCatchAll xmlns="6093d562-e644-4fa2-a2d5-67c193c082f0" xsi:nil="true"/>
  </documentManagement>
</p:properties>
</file>

<file path=customXml/itemProps1.xml><?xml version="1.0" encoding="utf-8"?>
<ds:datastoreItem xmlns:ds="http://schemas.openxmlformats.org/officeDocument/2006/customXml" ds:itemID="{9F18ABE5-2C97-4413-ACB0-B3080BAFCAD6}">
  <ds:schemaRefs>
    <ds:schemaRef ds:uri="http://schemas.microsoft.com/sharepoint/v3/contenttype/forms"/>
  </ds:schemaRefs>
</ds:datastoreItem>
</file>

<file path=customXml/itemProps2.xml><?xml version="1.0" encoding="utf-8"?>
<ds:datastoreItem xmlns:ds="http://schemas.openxmlformats.org/officeDocument/2006/customXml" ds:itemID="{3CEF8C21-F2F1-4147-93FA-C01CF8FEA34C}">
  <ds:schemaRefs>
    <ds:schemaRef ds:uri="6093d562-e644-4fa2-a2d5-67c193c082f0"/>
    <ds:schemaRef ds:uri="723a8b7a-cd21-471e-94a6-6be23f24a34b"/>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1A526C54-2038-4DDB-9077-84C80FF069E0}">
  <ds:schemaRefs>
    <ds:schemaRef ds:uri="723a8b7a-cd21-471e-94a6-6be23f24a34b"/>
    <ds:schemaRef ds:uri="http://purl.org/dc/elements/1.1/"/>
    <ds:schemaRef ds:uri="http://purl.org/dc/dcmitype/"/>
    <ds:schemaRef ds:uri="http://schemas.microsoft.com/office/infopath/2007/PartnerControls"/>
    <ds:schemaRef ds:uri="http://schemas.microsoft.com/office/2006/documentManagement/types"/>
    <ds:schemaRef ds:uri="http://www.w3.org/XML/1998/namespace"/>
    <ds:schemaRef ds:uri="http://purl.org/dc/terms/"/>
    <ds:schemaRef ds:uri="http://schemas.microsoft.com/office/2006/metadata/properties"/>
    <ds:schemaRef ds:uri="http://schemas.openxmlformats.org/package/2006/metadata/core-properties"/>
    <ds:schemaRef ds:uri="6093d562-e644-4fa2-a2d5-67c193c082f0"/>
  </ds:schemaRefs>
</ds:datastoreItem>
</file>

<file path=docProps/app.xml><?xml version="1.0" encoding="utf-8"?>
<Properties xmlns="http://schemas.openxmlformats.org/officeDocument/2006/extended-properties" xmlns:vt="http://schemas.openxmlformats.org/officeDocument/2006/docPropsVTypes">
  <Template/>
  <TotalTime>4433</TotalTime>
  <Words>513</Words>
  <Application>Microsoft Office PowerPoint</Application>
  <PresentationFormat>Widescreen</PresentationFormat>
  <Paragraphs>45</Paragraphs>
  <Slides>6</Slides>
  <Notes>3</Notes>
  <HiddenSlides>0</HiddenSlides>
  <MMClips>0</MMClips>
  <ScaleCrop>false</ScaleCrop>
  <HeadingPairs>
    <vt:vector size="6" baseType="variant">
      <vt:variant>
        <vt:lpstr>Fonts Used</vt:lpstr>
      </vt:variant>
      <vt:variant>
        <vt:i4>2</vt:i4>
      </vt:variant>
      <vt:variant>
        <vt:lpstr>Theme</vt:lpstr>
      </vt:variant>
      <vt:variant>
        <vt:i4>3</vt:i4>
      </vt:variant>
      <vt:variant>
        <vt:lpstr>Slide Titles</vt:lpstr>
      </vt:variant>
      <vt:variant>
        <vt:i4>6</vt:i4>
      </vt:variant>
    </vt:vector>
  </HeadingPairs>
  <TitlesOfParts>
    <vt:vector size="11" baseType="lpstr">
      <vt:lpstr>Arial</vt:lpstr>
      <vt:lpstr>Calibri</vt:lpstr>
      <vt:lpstr>Cover Slide</vt:lpstr>
      <vt:lpstr>Horizontal Theme</vt:lpstr>
      <vt:lpstr>Vertical Theme</vt:lpstr>
      <vt:lpstr>PowerPoint Presentation</vt:lpstr>
      <vt:lpstr>Introduction</vt:lpstr>
      <vt:lpstr>NPRR1254</vt:lpstr>
      <vt:lpstr>NPRR1234 – Modeling Deadline for Initial Submission of Resource Registration Data </vt:lpstr>
      <vt:lpstr>Relevant Sections for Change</vt:lpstr>
      <vt:lpstr>NPRR1234 – Registration Data – Additional Details</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Lawson, John</cp:lastModifiedBy>
  <cp:revision>8</cp:revision>
  <cp:lastPrinted>2017-10-10T21:31:05Z</cp:lastPrinted>
  <dcterms:created xsi:type="dcterms:W3CDTF">2016-01-21T15:20:31Z</dcterms:created>
  <dcterms:modified xsi:type="dcterms:W3CDTF">2024-10-17T17:31:37Z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0x010100274409F5E5BB984CA898E4671C979DCF</vt:lpwstr>
  </property>
  <property fmtid="{D5CDD505-2E9C-101B-9397-08002B2CF9AE}" pid="3" name="MSIP_Label_7084cbda-52b8-46fb-a7b7-cb5bd465ed85_Enabled">
    <vt:lpwstr>true</vt:lpwstr>
  </property>
  <property fmtid="{D5CDD505-2E9C-101B-9397-08002B2CF9AE}" pid="4" name="MSIP_Label_7084cbda-52b8-46fb-a7b7-cb5bd465ed85_SetDate">
    <vt:lpwstr>2023-04-04T20:11:08Z</vt:lpwstr>
  </property>
  <property fmtid="{D5CDD505-2E9C-101B-9397-08002B2CF9AE}" pid="5" name="MSIP_Label_7084cbda-52b8-46fb-a7b7-cb5bd465ed85_Method">
    <vt:lpwstr>Standard</vt:lpwstr>
  </property>
  <property fmtid="{D5CDD505-2E9C-101B-9397-08002B2CF9AE}" pid="6" name="MSIP_Label_7084cbda-52b8-46fb-a7b7-cb5bd465ed85_Name">
    <vt:lpwstr>Internal</vt:lpwstr>
  </property>
  <property fmtid="{D5CDD505-2E9C-101B-9397-08002B2CF9AE}" pid="7" name="MSIP_Label_7084cbda-52b8-46fb-a7b7-cb5bd465ed85_SiteId">
    <vt:lpwstr>0afb747d-bff7-4596-a9fc-950ef9e0ec45</vt:lpwstr>
  </property>
  <property fmtid="{D5CDD505-2E9C-101B-9397-08002B2CF9AE}" pid="8" name="MSIP_Label_7084cbda-52b8-46fb-a7b7-cb5bd465ed85_ActionId">
    <vt:lpwstr>bf2916b5-40d5-464a-a6ad-5ac6ebbcbc61</vt:lpwstr>
  </property>
  <property fmtid="{D5CDD505-2E9C-101B-9397-08002B2CF9AE}" pid="9" name="MSIP_Label_7084cbda-52b8-46fb-a7b7-cb5bd465ed85_ContentBits">
    <vt:lpwstr>0</vt:lpwstr>
  </property>
  <property fmtid="{D5CDD505-2E9C-101B-9397-08002B2CF9AE}" pid="10" name="MediaServiceImageTags">
    <vt:lpwstr/>
  </property>
</Properties>
</file>