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4"/>
  </p:notesMasterIdLst>
  <p:handoutMasterIdLst>
    <p:handoutMasterId r:id="rId15"/>
  </p:handoutMasterIdLst>
  <p:sldIdLst>
    <p:sldId id="445" r:id="rId7"/>
    <p:sldId id="554" r:id="rId8"/>
    <p:sldId id="552" r:id="rId9"/>
    <p:sldId id="549" r:id="rId10"/>
    <p:sldId id="553" r:id="rId11"/>
    <p:sldId id="555" r:id="rId12"/>
    <p:sldId id="46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A7A97-9D17-4FFF-A37E-C59AC2B95A95}" v="18" dt="2024-08-20T02:34:59.2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0485" autoAdjust="0"/>
  </p:normalViewPr>
  <p:slideViewPr>
    <p:cSldViewPr showGuides="1">
      <p:cViewPr varScale="1">
        <p:scale>
          <a:sx n="123" d="100"/>
          <a:sy n="123" d="100"/>
        </p:scale>
        <p:origin x="120" y="234"/>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zell, David" userId="6898da4d-9120-4741-b3d6-9b38d60b5201" providerId="ADAL" clId="{E5BA7A97-9D17-4FFF-A37E-C59AC2B95A95}"/>
    <pc:docChg chg="undo custSel addSld delSld modSld">
      <pc:chgData name="Kezell, David" userId="6898da4d-9120-4741-b3d6-9b38d60b5201" providerId="ADAL" clId="{E5BA7A97-9D17-4FFF-A37E-C59AC2B95A95}" dt="2024-08-20T14:03:20.768" v="2143" actId="20577"/>
      <pc:docMkLst>
        <pc:docMk/>
      </pc:docMkLst>
      <pc:sldChg chg="modSp mod">
        <pc:chgData name="Kezell, David" userId="6898da4d-9120-4741-b3d6-9b38d60b5201" providerId="ADAL" clId="{E5BA7A97-9D17-4FFF-A37E-C59AC2B95A95}" dt="2024-08-20T02:32:04.408" v="1783" actId="20577"/>
        <pc:sldMkLst>
          <pc:docMk/>
          <pc:sldMk cId="1463863189" sldId="549"/>
        </pc:sldMkLst>
        <pc:spChg chg="mod">
          <ac:chgData name="Kezell, David" userId="6898da4d-9120-4741-b3d6-9b38d60b5201" providerId="ADAL" clId="{E5BA7A97-9D17-4FFF-A37E-C59AC2B95A95}" dt="2024-08-20T02:32:04.408" v="1783" actId="20577"/>
          <ac:spMkLst>
            <pc:docMk/>
            <pc:sldMk cId="1463863189" sldId="549"/>
            <ac:spMk id="3" creationId="{FEE9E90E-A991-A460-9BFF-4B6B01B39AFE}"/>
          </ac:spMkLst>
        </pc:spChg>
      </pc:sldChg>
      <pc:sldChg chg="addSp delSp modSp mod">
        <pc:chgData name="Kezell, David" userId="6898da4d-9120-4741-b3d6-9b38d60b5201" providerId="ADAL" clId="{E5BA7A97-9D17-4FFF-A37E-C59AC2B95A95}" dt="2024-08-20T02:33:49.583" v="1853" actId="14100"/>
        <pc:sldMkLst>
          <pc:docMk/>
          <pc:sldMk cId="1201412230" sldId="551"/>
        </pc:sldMkLst>
        <pc:spChg chg="mod">
          <ac:chgData name="Kezell, David" userId="6898da4d-9120-4741-b3d6-9b38d60b5201" providerId="ADAL" clId="{E5BA7A97-9D17-4FFF-A37E-C59AC2B95A95}" dt="2024-08-20T02:24:20.980" v="1345" actId="20577"/>
          <ac:spMkLst>
            <pc:docMk/>
            <pc:sldMk cId="1201412230" sldId="551"/>
            <ac:spMk id="2" creationId="{89D18B1D-4E28-E155-6F79-7CE1E97A6740}"/>
          </ac:spMkLst>
        </pc:spChg>
        <pc:spChg chg="mod">
          <ac:chgData name="Kezell, David" userId="6898da4d-9120-4741-b3d6-9b38d60b5201" providerId="ADAL" clId="{E5BA7A97-9D17-4FFF-A37E-C59AC2B95A95}" dt="2024-08-20T02:33:49.583" v="1853" actId="14100"/>
          <ac:spMkLst>
            <pc:docMk/>
            <pc:sldMk cId="1201412230" sldId="551"/>
            <ac:spMk id="3" creationId="{FEE9E90E-A991-A460-9BFF-4B6B01B39AFE}"/>
          </ac:spMkLst>
        </pc:spChg>
        <pc:spChg chg="add del mod">
          <ac:chgData name="Kezell, David" userId="6898da4d-9120-4741-b3d6-9b38d60b5201" providerId="ADAL" clId="{E5BA7A97-9D17-4FFF-A37E-C59AC2B95A95}" dt="2024-08-20T02:26:31.016" v="1359" actId="478"/>
          <ac:spMkLst>
            <pc:docMk/>
            <pc:sldMk cId="1201412230" sldId="551"/>
            <ac:spMk id="6" creationId="{E0558609-158D-31D1-E9A5-6E230F5B1C51}"/>
          </ac:spMkLst>
        </pc:spChg>
        <pc:spChg chg="add mod ord">
          <ac:chgData name="Kezell, David" userId="6898da4d-9120-4741-b3d6-9b38d60b5201" providerId="ADAL" clId="{E5BA7A97-9D17-4FFF-A37E-C59AC2B95A95}" dt="2024-08-20T02:28:29.669" v="1391" actId="166"/>
          <ac:spMkLst>
            <pc:docMk/>
            <pc:sldMk cId="1201412230" sldId="551"/>
            <ac:spMk id="7" creationId="{F8ACC7B7-0CEE-0EE5-40FA-21E95D31D578}"/>
          </ac:spMkLst>
        </pc:spChg>
        <pc:spChg chg="add mod">
          <ac:chgData name="Kezell, David" userId="6898da4d-9120-4741-b3d6-9b38d60b5201" providerId="ADAL" clId="{E5BA7A97-9D17-4FFF-A37E-C59AC2B95A95}" dt="2024-08-20T02:28:08.088" v="1389" actId="207"/>
          <ac:spMkLst>
            <pc:docMk/>
            <pc:sldMk cId="1201412230" sldId="551"/>
            <ac:spMk id="8" creationId="{B9D29C81-4ED6-E379-63F1-B2A504374A5F}"/>
          </ac:spMkLst>
        </pc:spChg>
        <pc:picChg chg="add mod">
          <ac:chgData name="Kezell, David" userId="6898da4d-9120-4741-b3d6-9b38d60b5201" providerId="ADAL" clId="{E5BA7A97-9D17-4FFF-A37E-C59AC2B95A95}" dt="2024-08-20T02:25:13.151" v="1353" actId="14100"/>
          <ac:picMkLst>
            <pc:docMk/>
            <pc:sldMk cId="1201412230" sldId="551"/>
            <ac:picMk id="5" creationId="{B239116D-3C26-2199-73EE-F0F44D536280}"/>
          </ac:picMkLst>
        </pc:picChg>
      </pc:sldChg>
      <pc:sldChg chg="del">
        <pc:chgData name="Kezell, David" userId="6898da4d-9120-4741-b3d6-9b38d60b5201" providerId="ADAL" clId="{E5BA7A97-9D17-4FFF-A37E-C59AC2B95A95}" dt="2024-08-20T01:33:10.325" v="1" actId="2696"/>
        <pc:sldMkLst>
          <pc:docMk/>
          <pc:sldMk cId="2465303207" sldId="552"/>
        </pc:sldMkLst>
      </pc:sldChg>
      <pc:sldChg chg="addSp delSp modSp add mod">
        <pc:chgData name="Kezell, David" userId="6898da4d-9120-4741-b3d6-9b38d60b5201" providerId="ADAL" clId="{E5BA7A97-9D17-4FFF-A37E-C59AC2B95A95}" dt="2024-08-20T02:15:10.887" v="1093" actId="1076"/>
        <pc:sldMkLst>
          <pc:docMk/>
          <pc:sldMk cId="1827466176" sldId="553"/>
        </pc:sldMkLst>
        <pc:spChg chg="mod">
          <ac:chgData name="Kezell, David" userId="6898da4d-9120-4741-b3d6-9b38d60b5201" providerId="ADAL" clId="{E5BA7A97-9D17-4FFF-A37E-C59AC2B95A95}" dt="2024-08-20T01:56:22.696" v="1084" actId="20577"/>
          <ac:spMkLst>
            <pc:docMk/>
            <pc:sldMk cId="1827466176" sldId="553"/>
            <ac:spMk id="2" creationId="{89D18B1D-4E28-E155-6F79-7CE1E97A6740}"/>
          </ac:spMkLst>
        </pc:spChg>
        <pc:spChg chg="del">
          <ac:chgData name="Kezell, David" userId="6898da4d-9120-4741-b3d6-9b38d60b5201" providerId="ADAL" clId="{E5BA7A97-9D17-4FFF-A37E-C59AC2B95A95}" dt="2024-08-20T01:47:19.580" v="385" actId="478"/>
          <ac:spMkLst>
            <pc:docMk/>
            <pc:sldMk cId="1827466176" sldId="553"/>
            <ac:spMk id="3" creationId="{FEE9E90E-A991-A460-9BFF-4B6B01B39AFE}"/>
          </ac:spMkLst>
        </pc:spChg>
        <pc:spChg chg="mod">
          <ac:chgData name="Kezell, David" userId="6898da4d-9120-4741-b3d6-9b38d60b5201" providerId="ADAL" clId="{E5BA7A97-9D17-4FFF-A37E-C59AC2B95A95}" dt="2024-08-20T01:42:35.307" v="361" actId="20577"/>
          <ac:spMkLst>
            <pc:docMk/>
            <pc:sldMk cId="1827466176" sldId="553"/>
            <ac:spMk id="5" creationId="{E4EB6CDB-082E-597C-5B7B-34A1A4402334}"/>
          </ac:spMkLst>
        </pc:spChg>
        <pc:spChg chg="mod ord">
          <ac:chgData name="Kezell, David" userId="6898da4d-9120-4741-b3d6-9b38d60b5201" providerId="ADAL" clId="{E5BA7A97-9D17-4FFF-A37E-C59AC2B95A95}" dt="2024-08-20T01:47:52.567" v="389" actId="164"/>
          <ac:spMkLst>
            <pc:docMk/>
            <pc:sldMk cId="1827466176" sldId="553"/>
            <ac:spMk id="7" creationId="{28484C34-E2EE-9A8A-90EF-2DDE35ECE9BC}"/>
          </ac:spMkLst>
        </pc:spChg>
        <pc:spChg chg="del">
          <ac:chgData name="Kezell, David" userId="6898da4d-9120-4741-b3d6-9b38d60b5201" providerId="ADAL" clId="{E5BA7A97-9D17-4FFF-A37E-C59AC2B95A95}" dt="2024-08-20T01:47:33.068" v="387" actId="478"/>
          <ac:spMkLst>
            <pc:docMk/>
            <pc:sldMk cId="1827466176" sldId="553"/>
            <ac:spMk id="9" creationId="{C0F90655-541E-2B1E-1F8E-B2BEEB9DD50B}"/>
          </ac:spMkLst>
        </pc:spChg>
        <pc:spChg chg="add mod ord">
          <ac:chgData name="Kezell, David" userId="6898da4d-9120-4741-b3d6-9b38d60b5201" providerId="ADAL" clId="{E5BA7A97-9D17-4FFF-A37E-C59AC2B95A95}" dt="2024-08-20T01:47:52.567" v="389" actId="164"/>
          <ac:spMkLst>
            <pc:docMk/>
            <pc:sldMk cId="1827466176" sldId="553"/>
            <ac:spMk id="11" creationId="{1998AFA1-D958-9B52-6DC2-3F2C344642D3}"/>
          </ac:spMkLst>
        </pc:spChg>
        <pc:spChg chg="add mod ord">
          <ac:chgData name="Kezell, David" userId="6898da4d-9120-4741-b3d6-9b38d60b5201" providerId="ADAL" clId="{E5BA7A97-9D17-4FFF-A37E-C59AC2B95A95}" dt="2024-08-20T01:47:52.567" v="389" actId="164"/>
          <ac:spMkLst>
            <pc:docMk/>
            <pc:sldMk cId="1827466176" sldId="553"/>
            <ac:spMk id="12" creationId="{CFD9C49B-524D-69D9-35DA-63A93339F190}"/>
          </ac:spMkLst>
        </pc:spChg>
        <pc:spChg chg="add mod ord">
          <ac:chgData name="Kezell, David" userId="6898da4d-9120-4741-b3d6-9b38d60b5201" providerId="ADAL" clId="{E5BA7A97-9D17-4FFF-A37E-C59AC2B95A95}" dt="2024-08-20T01:47:52.567" v="389" actId="164"/>
          <ac:spMkLst>
            <pc:docMk/>
            <pc:sldMk cId="1827466176" sldId="553"/>
            <ac:spMk id="13" creationId="{B7120699-C659-B4E5-1F4C-0604FE14ECB5}"/>
          </ac:spMkLst>
        </pc:spChg>
        <pc:spChg chg="add mod ord">
          <ac:chgData name="Kezell, David" userId="6898da4d-9120-4741-b3d6-9b38d60b5201" providerId="ADAL" clId="{E5BA7A97-9D17-4FFF-A37E-C59AC2B95A95}" dt="2024-08-20T01:47:52.567" v="389" actId="164"/>
          <ac:spMkLst>
            <pc:docMk/>
            <pc:sldMk cId="1827466176" sldId="553"/>
            <ac:spMk id="14" creationId="{2745BA9B-96B9-163D-45FA-B78B7D095CBC}"/>
          </ac:spMkLst>
        </pc:spChg>
        <pc:spChg chg="add del mod">
          <ac:chgData name="Kezell, David" userId="6898da4d-9120-4741-b3d6-9b38d60b5201" providerId="ADAL" clId="{E5BA7A97-9D17-4FFF-A37E-C59AC2B95A95}" dt="2024-08-20T01:47:30.547" v="386" actId="478"/>
          <ac:spMkLst>
            <pc:docMk/>
            <pc:sldMk cId="1827466176" sldId="553"/>
            <ac:spMk id="17" creationId="{6E7C4CEC-A058-6486-FE31-C4185A78E6C9}"/>
          </ac:spMkLst>
        </pc:spChg>
        <pc:grpChg chg="add mod">
          <ac:chgData name="Kezell, David" userId="6898da4d-9120-4741-b3d6-9b38d60b5201" providerId="ADAL" clId="{E5BA7A97-9D17-4FFF-A37E-C59AC2B95A95}" dt="2024-08-20T02:15:10.887" v="1093" actId="1076"/>
          <ac:grpSpMkLst>
            <pc:docMk/>
            <pc:sldMk cId="1827466176" sldId="553"/>
            <ac:grpSpMk id="18" creationId="{F9A96EFA-5B10-18A0-0A0F-23D0B3C3C9E1}"/>
          </ac:grpSpMkLst>
        </pc:grpChg>
        <pc:picChg chg="del">
          <ac:chgData name="Kezell, David" userId="6898da4d-9120-4741-b3d6-9b38d60b5201" providerId="ADAL" clId="{E5BA7A97-9D17-4FFF-A37E-C59AC2B95A95}" dt="2024-08-20T01:34:13.594" v="59" actId="478"/>
          <ac:picMkLst>
            <pc:docMk/>
            <pc:sldMk cId="1827466176" sldId="553"/>
            <ac:picMk id="6" creationId="{9D32BD57-F325-2306-62FF-39977DFFCC75}"/>
          </ac:picMkLst>
        </pc:picChg>
        <pc:picChg chg="del">
          <ac:chgData name="Kezell, David" userId="6898da4d-9120-4741-b3d6-9b38d60b5201" providerId="ADAL" clId="{E5BA7A97-9D17-4FFF-A37E-C59AC2B95A95}" dt="2024-08-20T01:47:15.892" v="384" actId="478"/>
          <ac:picMkLst>
            <pc:docMk/>
            <pc:sldMk cId="1827466176" sldId="553"/>
            <ac:picMk id="8" creationId="{459152D5-B09A-1438-4635-A95BCBA0F985}"/>
          </ac:picMkLst>
        </pc:picChg>
        <pc:picChg chg="add del mod">
          <ac:chgData name="Kezell, David" userId="6898da4d-9120-4741-b3d6-9b38d60b5201" providerId="ADAL" clId="{E5BA7A97-9D17-4FFF-A37E-C59AC2B95A95}" dt="2024-08-20T01:43:32.505" v="363" actId="478"/>
          <ac:picMkLst>
            <pc:docMk/>
            <pc:sldMk cId="1827466176" sldId="553"/>
            <ac:picMk id="10" creationId="{F99E1DED-3A17-6DAE-F523-792EC82A85D1}"/>
          </ac:picMkLst>
        </pc:picChg>
        <pc:picChg chg="add mod">
          <ac:chgData name="Kezell, David" userId="6898da4d-9120-4741-b3d6-9b38d60b5201" providerId="ADAL" clId="{E5BA7A97-9D17-4FFF-A37E-C59AC2B95A95}" dt="2024-08-20T02:14:28.175" v="1092" actId="1076"/>
          <ac:picMkLst>
            <pc:docMk/>
            <pc:sldMk cId="1827466176" sldId="553"/>
            <ac:picMk id="15" creationId="{E5847505-CE59-5F76-F784-6918B405D40E}"/>
          </ac:picMkLst>
        </pc:picChg>
      </pc:sldChg>
      <pc:sldChg chg="addSp delSp modSp add mod">
        <pc:chgData name="Kezell, David" userId="6898da4d-9120-4741-b3d6-9b38d60b5201" providerId="ADAL" clId="{E5BA7A97-9D17-4FFF-A37E-C59AC2B95A95}" dt="2024-08-20T14:03:20.768" v="2143" actId="20577"/>
        <pc:sldMkLst>
          <pc:docMk/>
          <pc:sldMk cId="1779533836" sldId="554"/>
        </pc:sldMkLst>
        <pc:spChg chg="mod">
          <ac:chgData name="Kezell, David" userId="6898da4d-9120-4741-b3d6-9b38d60b5201" providerId="ADAL" clId="{E5BA7A97-9D17-4FFF-A37E-C59AC2B95A95}" dt="2024-08-20T01:56:54.393" v="1085"/>
          <ac:spMkLst>
            <pc:docMk/>
            <pc:sldMk cId="1779533836" sldId="554"/>
            <ac:spMk id="2" creationId="{89D18B1D-4E28-E155-6F79-7CE1E97A6740}"/>
          </ac:spMkLst>
        </pc:spChg>
        <pc:spChg chg="mod">
          <ac:chgData name="Kezell, David" userId="6898da4d-9120-4741-b3d6-9b38d60b5201" providerId="ADAL" clId="{E5BA7A97-9D17-4FFF-A37E-C59AC2B95A95}" dt="2024-08-20T14:01:36.927" v="2078" actId="1076"/>
          <ac:spMkLst>
            <pc:docMk/>
            <pc:sldMk cId="1779533836" sldId="554"/>
            <ac:spMk id="5" creationId="{E4EB6CDB-082E-597C-5B7B-34A1A4402334}"/>
          </ac:spMkLst>
        </pc:spChg>
        <pc:spChg chg="add mod">
          <ac:chgData name="Kezell, David" userId="6898da4d-9120-4741-b3d6-9b38d60b5201" providerId="ADAL" clId="{E5BA7A97-9D17-4FFF-A37E-C59AC2B95A95}" dt="2024-08-20T14:03:20.768" v="2143" actId="20577"/>
          <ac:spMkLst>
            <pc:docMk/>
            <pc:sldMk cId="1779533836" sldId="554"/>
            <ac:spMk id="6" creationId="{D4545EAB-2A4A-E5A6-DC18-407BDC02B08C}"/>
          </ac:spMkLst>
        </pc:spChg>
        <pc:spChg chg="add mod">
          <ac:chgData name="Kezell, David" userId="6898da4d-9120-4741-b3d6-9b38d60b5201" providerId="ADAL" clId="{E5BA7A97-9D17-4FFF-A37E-C59AC2B95A95}" dt="2024-08-20T13:51:27.038" v="1860" actId="1076"/>
          <ac:spMkLst>
            <pc:docMk/>
            <pc:sldMk cId="1779533836" sldId="554"/>
            <ac:spMk id="8" creationId="{DBB197D9-E1C2-F933-C235-C22819D65455}"/>
          </ac:spMkLst>
        </pc:spChg>
        <pc:spChg chg="add mod">
          <ac:chgData name="Kezell, David" userId="6898da4d-9120-4741-b3d6-9b38d60b5201" providerId="ADAL" clId="{E5BA7A97-9D17-4FFF-A37E-C59AC2B95A95}" dt="2024-08-20T13:51:27.038" v="1860" actId="1076"/>
          <ac:spMkLst>
            <pc:docMk/>
            <pc:sldMk cId="1779533836" sldId="554"/>
            <ac:spMk id="9" creationId="{0FBAEABE-358B-FFC4-1EEA-DF218672FB8A}"/>
          </ac:spMkLst>
        </pc:spChg>
        <pc:spChg chg="add mod">
          <ac:chgData name="Kezell, David" userId="6898da4d-9120-4741-b3d6-9b38d60b5201" providerId="ADAL" clId="{E5BA7A97-9D17-4FFF-A37E-C59AC2B95A95}" dt="2024-08-20T13:51:27.038" v="1860" actId="1076"/>
          <ac:spMkLst>
            <pc:docMk/>
            <pc:sldMk cId="1779533836" sldId="554"/>
            <ac:spMk id="10" creationId="{A555716F-1B6C-A402-90F4-A8D9174D1C4B}"/>
          </ac:spMkLst>
        </pc:spChg>
        <pc:spChg chg="add mod">
          <ac:chgData name="Kezell, David" userId="6898da4d-9120-4741-b3d6-9b38d60b5201" providerId="ADAL" clId="{E5BA7A97-9D17-4FFF-A37E-C59AC2B95A95}" dt="2024-08-20T13:51:27.038" v="1860" actId="1076"/>
          <ac:spMkLst>
            <pc:docMk/>
            <pc:sldMk cId="1779533836" sldId="554"/>
            <ac:spMk id="16" creationId="{A739FC55-12DF-51E0-A2CA-27F15EAA3B91}"/>
          </ac:spMkLst>
        </pc:spChg>
        <pc:spChg chg="add mod">
          <ac:chgData name="Kezell, David" userId="6898da4d-9120-4741-b3d6-9b38d60b5201" providerId="ADAL" clId="{E5BA7A97-9D17-4FFF-A37E-C59AC2B95A95}" dt="2024-08-20T13:51:27.038" v="1860" actId="1076"/>
          <ac:spMkLst>
            <pc:docMk/>
            <pc:sldMk cId="1779533836" sldId="554"/>
            <ac:spMk id="17" creationId="{0F343A26-2F31-00AA-C1A1-D6C983B366B3}"/>
          </ac:spMkLst>
        </pc:spChg>
        <pc:grpChg chg="del">
          <ac:chgData name="Kezell, David" userId="6898da4d-9120-4741-b3d6-9b38d60b5201" providerId="ADAL" clId="{E5BA7A97-9D17-4FFF-A37E-C59AC2B95A95}" dt="2024-08-20T01:49:09.299" v="394" actId="478"/>
          <ac:grpSpMkLst>
            <pc:docMk/>
            <pc:sldMk cId="1779533836" sldId="554"/>
            <ac:grpSpMk id="18" creationId="{F9A96EFA-5B10-18A0-0A0F-23D0B3C3C9E1}"/>
          </ac:grpSpMkLst>
        </pc:grpChg>
        <pc:picChg chg="add mod">
          <ac:chgData name="Kezell, David" userId="6898da4d-9120-4741-b3d6-9b38d60b5201" providerId="ADAL" clId="{E5BA7A97-9D17-4FFF-A37E-C59AC2B95A95}" dt="2024-08-20T13:51:27.038" v="1860" actId="1076"/>
          <ac:picMkLst>
            <pc:docMk/>
            <pc:sldMk cId="1779533836" sldId="554"/>
            <ac:picMk id="3" creationId="{8ACC3C6C-F654-9F01-795A-049218A797B6}"/>
          </ac:picMkLst>
        </pc:picChg>
      </pc:sldChg>
      <pc:sldChg chg="addSp delSp modSp add mod">
        <pc:chgData name="Kezell, David" userId="6898da4d-9120-4741-b3d6-9b38d60b5201" providerId="ADAL" clId="{E5BA7A97-9D17-4FFF-A37E-C59AC2B95A95}" dt="2024-08-20T02:23:38.965" v="1267" actId="478"/>
        <pc:sldMkLst>
          <pc:docMk/>
          <pc:sldMk cId="57885480" sldId="555"/>
        </pc:sldMkLst>
        <pc:spChg chg="mod">
          <ac:chgData name="Kezell, David" userId="6898da4d-9120-4741-b3d6-9b38d60b5201" providerId="ADAL" clId="{E5BA7A97-9D17-4FFF-A37E-C59AC2B95A95}" dt="2024-08-20T01:57:06.077" v="1091" actId="20577"/>
          <ac:spMkLst>
            <pc:docMk/>
            <pc:sldMk cId="57885480" sldId="555"/>
            <ac:spMk id="2" creationId="{89D18B1D-4E28-E155-6F79-7CE1E97A6740}"/>
          </ac:spMkLst>
        </pc:spChg>
        <pc:spChg chg="mod">
          <ac:chgData name="Kezell, David" userId="6898da4d-9120-4741-b3d6-9b38d60b5201" providerId="ADAL" clId="{E5BA7A97-9D17-4FFF-A37E-C59AC2B95A95}" dt="2024-08-20T02:22:35.194" v="1262" actId="20577"/>
          <ac:spMkLst>
            <pc:docMk/>
            <pc:sldMk cId="57885480" sldId="555"/>
            <ac:spMk id="5" creationId="{E4EB6CDB-082E-597C-5B7B-34A1A4402334}"/>
          </ac:spMkLst>
        </pc:spChg>
        <pc:spChg chg="del mod">
          <ac:chgData name="Kezell, David" userId="6898da4d-9120-4741-b3d6-9b38d60b5201" providerId="ADAL" clId="{E5BA7A97-9D17-4FFF-A37E-C59AC2B95A95}" dt="2024-08-20T02:23:38.965" v="1267" actId="478"/>
          <ac:spMkLst>
            <pc:docMk/>
            <pc:sldMk cId="57885480" sldId="555"/>
            <ac:spMk id="6" creationId="{D4545EAB-2A4A-E5A6-DC18-407BDC02B08C}"/>
          </ac:spMkLst>
        </pc:spChg>
        <pc:spChg chg="add mod">
          <ac:chgData name="Kezell, David" userId="6898da4d-9120-4741-b3d6-9b38d60b5201" providerId="ADAL" clId="{E5BA7A97-9D17-4FFF-A37E-C59AC2B95A95}" dt="2024-08-20T02:21:49.469" v="1192"/>
          <ac:spMkLst>
            <pc:docMk/>
            <pc:sldMk cId="57885480" sldId="555"/>
            <ac:spMk id="7" creationId="{6E26C536-3B2D-098D-1794-AE4AD519B2E2}"/>
          </ac:spMkLst>
        </pc:spChg>
        <pc:spChg chg="add mod">
          <ac:chgData name="Kezell, David" userId="6898da4d-9120-4741-b3d6-9b38d60b5201" providerId="ADAL" clId="{E5BA7A97-9D17-4FFF-A37E-C59AC2B95A95}" dt="2024-08-20T02:21:49.469" v="1192"/>
          <ac:spMkLst>
            <pc:docMk/>
            <pc:sldMk cId="57885480" sldId="555"/>
            <ac:spMk id="8" creationId="{55D03E87-36FB-727F-CBA1-40E61895711D}"/>
          </ac:spMkLst>
        </pc:spChg>
        <pc:spChg chg="add mod">
          <ac:chgData name="Kezell, David" userId="6898da4d-9120-4741-b3d6-9b38d60b5201" providerId="ADAL" clId="{E5BA7A97-9D17-4FFF-A37E-C59AC2B95A95}" dt="2024-08-20T02:21:49.469" v="1192"/>
          <ac:spMkLst>
            <pc:docMk/>
            <pc:sldMk cId="57885480" sldId="555"/>
            <ac:spMk id="9" creationId="{6EB732E2-4B4E-C5AE-9820-ADA584715B22}"/>
          </ac:spMkLst>
        </pc:spChg>
        <pc:spChg chg="add mod">
          <ac:chgData name="Kezell, David" userId="6898da4d-9120-4741-b3d6-9b38d60b5201" providerId="ADAL" clId="{E5BA7A97-9D17-4FFF-A37E-C59AC2B95A95}" dt="2024-08-20T02:21:49.469" v="1192"/>
          <ac:spMkLst>
            <pc:docMk/>
            <pc:sldMk cId="57885480" sldId="555"/>
            <ac:spMk id="10" creationId="{0363F894-1063-30D5-6A7D-74BFFE3A8C08}"/>
          </ac:spMkLst>
        </pc:spChg>
        <pc:spChg chg="add mod">
          <ac:chgData name="Kezell, David" userId="6898da4d-9120-4741-b3d6-9b38d60b5201" providerId="ADAL" clId="{E5BA7A97-9D17-4FFF-A37E-C59AC2B95A95}" dt="2024-08-20T02:23:05.245" v="1265" actId="1076"/>
          <ac:spMkLst>
            <pc:docMk/>
            <pc:sldMk cId="57885480" sldId="555"/>
            <ac:spMk id="11" creationId="{09BC3F2A-FF7B-7324-E42A-3B9F91D49D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10/23/2024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hyperlink" Target="https://www.ercot.com/files/docs/2022/02/10/ERCOT_Nodal_ICCP_Communications_Handbook.docx"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807294" cy="2031325"/>
          </a:xfrm>
          <a:prstGeom prst="rect">
            <a:avLst/>
          </a:prstGeom>
          <a:noFill/>
        </p:spPr>
        <p:txBody>
          <a:bodyPr wrap="square" rtlCol="0">
            <a:spAutoFit/>
          </a:bodyPr>
          <a:lstStyle/>
          <a:p>
            <a:r>
              <a:rPr lang="en-US" b="1" dirty="0"/>
              <a:t>Generator Status During Commissioning</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October 24,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D31D6-96A1-1443-BDD6-6A11C3D224F5}"/>
              </a:ext>
            </a:extLst>
          </p:cNvPr>
          <p:cNvSpPr>
            <a:spLocks noGrp="1"/>
          </p:cNvSpPr>
          <p:nvPr>
            <p:ph type="title"/>
          </p:nvPr>
        </p:nvSpPr>
        <p:spPr/>
        <p:txBody>
          <a:bodyPr/>
          <a:lstStyle/>
          <a:p>
            <a:r>
              <a:rPr lang="en-US" dirty="0"/>
              <a:t>Generation Resource Status – ICCP Handbook</a:t>
            </a:r>
          </a:p>
        </p:txBody>
      </p:sp>
      <p:graphicFrame>
        <p:nvGraphicFramePr>
          <p:cNvPr id="6" name="Content Placeholder 5">
            <a:extLst>
              <a:ext uri="{FF2B5EF4-FFF2-40B4-BE49-F238E27FC236}">
                <a16:creationId xmlns:a16="http://schemas.microsoft.com/office/drawing/2014/main" id="{25D22C52-F03C-493E-1941-25FF7EA4E578}"/>
              </a:ext>
            </a:extLst>
          </p:cNvPr>
          <p:cNvGraphicFramePr>
            <a:graphicFrameLocks noGrp="1"/>
          </p:cNvGraphicFramePr>
          <p:nvPr>
            <p:ph idx="1"/>
            <p:extLst>
              <p:ext uri="{D42A27DB-BD31-4B8C-83A1-F6EECF244321}">
                <p14:modId xmlns:p14="http://schemas.microsoft.com/office/powerpoint/2010/main" val="3870244776"/>
              </p:ext>
            </p:extLst>
          </p:nvPr>
        </p:nvGraphicFramePr>
        <p:xfrm>
          <a:off x="1066800" y="1447800"/>
          <a:ext cx="9829798" cy="4419599"/>
        </p:xfrm>
        <a:graphic>
          <a:graphicData uri="http://schemas.openxmlformats.org/drawingml/2006/table">
            <a:tbl>
              <a:tblPr firstRow="1" firstCol="1" lastRow="1" lastCol="1" bandRow="1" bandCol="1">
                <a:tableStyleId>{5C22544A-7EE6-4342-B048-85BDC9FD1C3A}</a:tableStyleId>
              </a:tblPr>
              <a:tblGrid>
                <a:gridCol w="1113334">
                  <a:extLst>
                    <a:ext uri="{9D8B030D-6E8A-4147-A177-3AD203B41FA5}">
                      <a16:colId xmlns:a16="http://schemas.microsoft.com/office/drawing/2014/main" val="1342254737"/>
                    </a:ext>
                  </a:extLst>
                </a:gridCol>
                <a:gridCol w="946982">
                  <a:extLst>
                    <a:ext uri="{9D8B030D-6E8A-4147-A177-3AD203B41FA5}">
                      <a16:colId xmlns:a16="http://schemas.microsoft.com/office/drawing/2014/main" val="3248583262"/>
                    </a:ext>
                  </a:extLst>
                </a:gridCol>
                <a:gridCol w="3884741">
                  <a:extLst>
                    <a:ext uri="{9D8B030D-6E8A-4147-A177-3AD203B41FA5}">
                      <a16:colId xmlns:a16="http://schemas.microsoft.com/office/drawing/2014/main" val="1057740067"/>
                    </a:ext>
                  </a:extLst>
                </a:gridCol>
                <a:gridCol w="3884741">
                  <a:extLst>
                    <a:ext uri="{9D8B030D-6E8A-4147-A177-3AD203B41FA5}">
                      <a16:colId xmlns:a16="http://schemas.microsoft.com/office/drawing/2014/main" val="541678727"/>
                    </a:ext>
                  </a:extLst>
                </a:gridCol>
              </a:tblGrid>
              <a:tr h="1074400">
                <a:tc>
                  <a:txBody>
                    <a:bodyPr/>
                    <a:lstStyle/>
                    <a:p>
                      <a:pPr marL="0" marR="0" algn="ctr">
                        <a:lnSpc>
                          <a:spcPct val="107000"/>
                        </a:lnSpc>
                        <a:spcBef>
                          <a:spcPts val="0"/>
                        </a:spcBef>
                        <a:spcAft>
                          <a:spcPts val="300"/>
                        </a:spcAft>
                      </a:pPr>
                      <a:r>
                        <a:rPr lang="en-US" sz="1200" kern="100" dirty="0">
                          <a:effectLst/>
                        </a:rPr>
                        <a:t>Resource Category</a:t>
                      </a:r>
                      <a:endParaRPr lang="en-US" sz="12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300"/>
                        </a:spcAft>
                      </a:pPr>
                      <a:r>
                        <a:rPr lang="en-US" sz="1200" kern="100" dirty="0">
                          <a:effectLst/>
                        </a:rPr>
                        <a:t>Status Code</a:t>
                      </a:r>
                      <a:endParaRPr lang="en-US" sz="12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300"/>
                        </a:spcAft>
                      </a:pPr>
                      <a:r>
                        <a:rPr lang="en-US" sz="1200" kern="100" dirty="0">
                          <a:effectLst/>
                        </a:rPr>
                        <a:t>Status Acronym</a:t>
                      </a:r>
                      <a:endParaRPr lang="en-US" sz="12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300"/>
                        </a:spcAft>
                      </a:pPr>
                      <a:r>
                        <a:rPr lang="en-US" sz="1200" kern="100" dirty="0">
                          <a:effectLst/>
                        </a:rPr>
                        <a:t>Status Description</a:t>
                      </a:r>
                      <a:endParaRPr lang="en-US" sz="1200"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39947820"/>
                  </a:ext>
                </a:extLst>
              </a:tr>
              <a:tr h="1031425">
                <a:tc rowSpan="4">
                  <a:txBody>
                    <a:bodyPr/>
                    <a:lstStyle/>
                    <a:p>
                      <a:pPr marL="0" marR="0">
                        <a:lnSpc>
                          <a:spcPct val="107000"/>
                        </a:lnSpc>
                        <a:spcBef>
                          <a:spcPts val="0"/>
                        </a:spcBef>
                        <a:spcAft>
                          <a:spcPts val="300"/>
                        </a:spcAft>
                      </a:pPr>
                      <a:r>
                        <a:rPr lang="en-US" sz="1200" kern="100" dirty="0">
                          <a:effectLst/>
                        </a:rPr>
                        <a:t>Generation Resource</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300"/>
                        </a:spcAft>
                      </a:pPr>
                      <a:r>
                        <a:rPr lang="en-US" sz="1200" kern="100" dirty="0">
                          <a:effectLst/>
                        </a:rPr>
                        <a:t>003</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300"/>
                        </a:spcAft>
                      </a:pPr>
                      <a:r>
                        <a:rPr lang="en-US" sz="1200" kern="100">
                          <a:effectLst/>
                        </a:rPr>
                        <a:t>ON</a:t>
                      </a:r>
                      <a:endParaRPr lang="en-US" sz="12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300"/>
                        </a:spcAft>
                      </a:pPr>
                      <a:r>
                        <a:rPr lang="en-US" sz="1200" kern="100" dirty="0">
                          <a:effectLst/>
                        </a:rPr>
                        <a:t>On-Line Resource with Energy Offer Curve</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6903246"/>
                  </a:ext>
                </a:extLst>
              </a:tr>
              <a:tr h="658503">
                <a:tc vMerge="1">
                  <a:txBody>
                    <a:bodyPr/>
                    <a:lstStyle/>
                    <a:p>
                      <a:endParaRPr lang="en-US"/>
                    </a:p>
                  </a:txBody>
                  <a:tcPr/>
                </a:tc>
                <a:tc>
                  <a:txBody>
                    <a:bodyPr/>
                    <a:lstStyle/>
                    <a:p>
                      <a:pPr marL="0" marR="0" algn="ctr">
                        <a:lnSpc>
                          <a:spcPct val="107000"/>
                        </a:lnSpc>
                        <a:spcBef>
                          <a:spcPts val="0"/>
                        </a:spcBef>
                        <a:spcAft>
                          <a:spcPts val="300"/>
                        </a:spcAft>
                      </a:pPr>
                      <a:r>
                        <a:rPr lang="en-US" sz="1200" kern="100">
                          <a:effectLst/>
                        </a:rPr>
                        <a:t>008</a:t>
                      </a:r>
                      <a:endParaRPr lang="en-US" sz="12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300"/>
                        </a:spcAft>
                      </a:pPr>
                      <a:r>
                        <a:rPr lang="en-US" sz="1200" kern="100" dirty="0">
                          <a:effectLst/>
                        </a:rPr>
                        <a:t>ONTEST</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300"/>
                        </a:spcAft>
                      </a:pPr>
                      <a:r>
                        <a:rPr lang="en-US" sz="1200" kern="100" dirty="0">
                          <a:effectLst/>
                        </a:rPr>
                        <a:t>On-Line Test with Output Schedule</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78210090"/>
                  </a:ext>
                </a:extLst>
              </a:tr>
              <a:tr h="623846">
                <a:tc vMerge="1">
                  <a:txBody>
                    <a:bodyPr/>
                    <a:lstStyle/>
                    <a:p>
                      <a:endParaRPr lang="en-US"/>
                    </a:p>
                  </a:txBody>
                  <a:tcPr/>
                </a:tc>
                <a:tc>
                  <a:txBody>
                    <a:bodyPr/>
                    <a:lstStyle/>
                    <a:p>
                      <a:pPr marL="0" marR="0" algn="ctr">
                        <a:lnSpc>
                          <a:spcPct val="107000"/>
                        </a:lnSpc>
                        <a:spcBef>
                          <a:spcPts val="0"/>
                        </a:spcBef>
                        <a:spcAft>
                          <a:spcPts val="300"/>
                        </a:spcAft>
                      </a:pPr>
                      <a:r>
                        <a:rPr lang="en-US" sz="1200" kern="100">
                          <a:effectLst/>
                        </a:rPr>
                        <a:t>011</a:t>
                      </a:r>
                      <a:endParaRPr lang="en-US" sz="12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300"/>
                        </a:spcAft>
                      </a:pPr>
                      <a:r>
                        <a:rPr lang="en-US" sz="1200" kern="100">
                          <a:effectLst/>
                        </a:rPr>
                        <a:t>OUT</a:t>
                      </a:r>
                      <a:endParaRPr lang="en-US" sz="12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300"/>
                        </a:spcAft>
                      </a:pPr>
                      <a:r>
                        <a:rPr lang="en-US" sz="1200" kern="100" dirty="0">
                          <a:effectLst/>
                        </a:rPr>
                        <a:t>Off-Line and unavailable</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1636065"/>
                  </a:ext>
                </a:extLst>
              </a:tr>
              <a:tr h="1031425">
                <a:tc vMerge="1">
                  <a:txBody>
                    <a:bodyPr/>
                    <a:lstStyle/>
                    <a:p>
                      <a:endParaRPr lang="en-US"/>
                    </a:p>
                  </a:txBody>
                  <a:tcPr/>
                </a:tc>
                <a:tc>
                  <a:txBody>
                    <a:bodyPr/>
                    <a:lstStyle/>
                    <a:p>
                      <a:pPr marL="0" marR="0" algn="ctr">
                        <a:lnSpc>
                          <a:spcPct val="107000"/>
                        </a:lnSpc>
                        <a:spcBef>
                          <a:spcPts val="0"/>
                        </a:spcBef>
                        <a:spcAft>
                          <a:spcPts val="300"/>
                        </a:spcAft>
                      </a:pPr>
                      <a:r>
                        <a:rPr lang="en-US" sz="1200" kern="100" dirty="0">
                          <a:effectLst/>
                        </a:rPr>
                        <a:t>013</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300"/>
                        </a:spcAft>
                      </a:pPr>
                      <a:r>
                        <a:rPr lang="en-US" sz="1200" kern="100">
                          <a:effectLst/>
                        </a:rPr>
                        <a:t>OFF </a:t>
                      </a:r>
                      <a:endParaRPr lang="en-US" sz="12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300"/>
                        </a:spcAft>
                      </a:pPr>
                      <a:r>
                        <a:rPr lang="en-US" sz="1200" kern="100" dirty="0">
                          <a:effectLst/>
                        </a:rPr>
                        <a:t>Off-Line but available for commitment by DAM and RUC</a:t>
                      </a:r>
                      <a:endParaRPr lang="en-US"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09226611"/>
                  </a:ext>
                </a:extLst>
              </a:tr>
            </a:tbl>
          </a:graphicData>
        </a:graphic>
      </p:graphicFrame>
      <p:sp>
        <p:nvSpPr>
          <p:cNvPr id="4" name="Slide Number Placeholder 3">
            <a:extLst>
              <a:ext uri="{FF2B5EF4-FFF2-40B4-BE49-F238E27FC236}">
                <a16:creationId xmlns:a16="http://schemas.microsoft.com/office/drawing/2014/main" id="{FE01F8D9-C43A-0188-1817-ED7B5D2F965B}"/>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TextBox 6">
            <a:extLst>
              <a:ext uri="{FF2B5EF4-FFF2-40B4-BE49-F238E27FC236}">
                <a16:creationId xmlns:a16="http://schemas.microsoft.com/office/drawing/2014/main" id="{F8EA1278-2337-17CF-D01F-9A7B85CFB6E5}"/>
              </a:ext>
            </a:extLst>
          </p:cNvPr>
          <p:cNvSpPr txBox="1"/>
          <p:nvPr/>
        </p:nvSpPr>
        <p:spPr>
          <a:xfrm>
            <a:off x="609600" y="6096000"/>
            <a:ext cx="10820400" cy="646331"/>
          </a:xfrm>
          <a:prstGeom prst="rect">
            <a:avLst/>
          </a:prstGeom>
          <a:noFill/>
        </p:spPr>
        <p:txBody>
          <a:bodyPr wrap="square" rtlCol="0">
            <a:spAutoFit/>
          </a:bodyPr>
          <a:lstStyle/>
          <a:p>
            <a:r>
              <a:rPr lang="en-US" dirty="0">
                <a:hlinkClick r:id="rId2"/>
              </a:rPr>
              <a:t>https://www.ercot.com/files/docs/2022/02/10/ERCOT_Nodal_ICCP_Communications_Handbook.docx</a:t>
            </a:r>
            <a:endParaRPr lang="en-US" dirty="0"/>
          </a:p>
          <a:p>
            <a:endParaRPr lang="en-US" dirty="0"/>
          </a:p>
        </p:txBody>
      </p:sp>
    </p:spTree>
    <p:extLst>
      <p:ext uri="{BB962C8B-B14F-4D97-AF65-F5344CB8AC3E}">
        <p14:creationId xmlns:p14="http://schemas.microsoft.com/office/powerpoint/2010/main" val="1150391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7A131-9AFB-160C-88BF-FC690BCA48FF}"/>
              </a:ext>
            </a:extLst>
          </p:cNvPr>
          <p:cNvSpPr>
            <a:spLocks noGrp="1"/>
          </p:cNvSpPr>
          <p:nvPr>
            <p:ph type="title"/>
          </p:nvPr>
        </p:nvSpPr>
        <p:spPr/>
        <p:txBody>
          <a:bodyPr/>
          <a:lstStyle/>
          <a:p>
            <a:r>
              <a:rPr lang="en-US" dirty="0"/>
              <a:t>Generator Status during PART1, and PART 2</a:t>
            </a:r>
          </a:p>
        </p:txBody>
      </p:sp>
      <p:sp>
        <p:nvSpPr>
          <p:cNvPr id="3" name="Content Placeholder 2">
            <a:extLst>
              <a:ext uri="{FF2B5EF4-FFF2-40B4-BE49-F238E27FC236}">
                <a16:creationId xmlns:a16="http://schemas.microsoft.com/office/drawing/2014/main" id="{3275361F-9F1C-2844-F349-9EC4A5F692BD}"/>
              </a:ext>
            </a:extLst>
          </p:cNvPr>
          <p:cNvSpPr>
            <a:spLocks noGrp="1"/>
          </p:cNvSpPr>
          <p:nvPr>
            <p:ph idx="1"/>
          </p:nvPr>
        </p:nvSpPr>
        <p:spPr/>
        <p:txBody>
          <a:bodyPr/>
          <a:lstStyle/>
          <a:p>
            <a:r>
              <a:rPr lang="en-US" sz="3000" dirty="0"/>
              <a:t>Before Part 2 approval up to 20 MVA - </a:t>
            </a:r>
            <a:r>
              <a:rPr lang="en-US" sz="3000" dirty="0">
                <a:effectLst/>
                <a:ea typeface="Calibri" panose="020F0502020204030204" pitchFamily="34" charset="0"/>
                <a:cs typeface="Times New Roman" panose="02020603050405020304" pitchFamily="18" charset="0"/>
              </a:rPr>
              <a:t>the Resource status of “OUT” (RST =11) is expected with associated Outage Scheduler entry with HSL = 0.</a:t>
            </a:r>
          </a:p>
          <a:p>
            <a:r>
              <a:rPr lang="en-US" sz="3000" dirty="0">
                <a:effectLst/>
                <a:latin typeface="Arial" panose="020B0604020202020204" pitchFamily="34" charset="0"/>
                <a:ea typeface="Calibri" panose="020F0502020204030204" pitchFamily="34" charset="0"/>
                <a:cs typeface="Times New Roman" panose="02020603050405020304" pitchFamily="18" charset="0"/>
              </a:rPr>
              <a:t>After approval of Part 2 up to 20 MVA of connected capacity (IRRs and BESS) when the unit is on-line:</a:t>
            </a:r>
          </a:p>
          <a:p>
            <a:pPr lvl="1"/>
            <a:r>
              <a:rPr lang="en-US" sz="1800" dirty="0">
                <a:effectLst/>
                <a:latin typeface="Arial" panose="020B0604020202020204" pitchFamily="34" charset="0"/>
                <a:ea typeface="Calibri" panose="020F0502020204030204" pitchFamily="34" charset="0"/>
                <a:cs typeface="Times New Roman" panose="02020603050405020304" pitchFamily="18" charset="0"/>
              </a:rPr>
              <a:t>Resource status of </a:t>
            </a:r>
            <a:r>
              <a:rPr lang="en-US" sz="1800" b="1" dirty="0">
                <a:effectLst/>
                <a:latin typeface="Arial" panose="020B0604020202020204" pitchFamily="34" charset="0"/>
                <a:ea typeface="Calibri" panose="020F0502020204030204" pitchFamily="34" charset="0"/>
                <a:cs typeface="Times New Roman" panose="02020603050405020304" pitchFamily="18" charset="0"/>
              </a:rPr>
              <a:t>“ONTEST” (RST = 8) </a:t>
            </a:r>
            <a:r>
              <a:rPr lang="en-US" sz="1800" dirty="0">
                <a:effectLst/>
                <a:latin typeface="Arial" panose="020B0604020202020204" pitchFamily="34" charset="0"/>
                <a:ea typeface="Calibri" panose="020F0502020204030204" pitchFamily="34" charset="0"/>
                <a:cs typeface="Times New Roman" panose="02020603050405020304" pitchFamily="18" charset="0"/>
              </a:rPr>
              <a:t>is expected if the AVR, PFR, VSS and curtailment controls are not yet functioning – this indicates to SCED that the unit(s) can’t curtail output under full automatic control.</a:t>
            </a:r>
          </a:p>
          <a:p>
            <a:pPr lvl="1"/>
            <a:r>
              <a:rPr lang="en-US" sz="1800" dirty="0">
                <a:effectLst/>
                <a:latin typeface="Arial" panose="020B0604020202020204" pitchFamily="34" charset="0"/>
                <a:ea typeface="Calibri" panose="020F0502020204030204" pitchFamily="34" charset="0"/>
                <a:cs typeface="Times New Roman" panose="02020603050405020304" pitchFamily="18" charset="0"/>
              </a:rPr>
              <a:t>Battery Energy Storage Systems (BESS) units need to demonstrate the correct telemetry for both charging load and discharging generation as a portion of the telemetry check-out before approval to lift the 20 MVA limit.</a:t>
            </a:r>
            <a:endParaRPr lang="en-US" sz="2600" dirty="0">
              <a:effectLst/>
              <a:latin typeface="Arial" panose="020B0604020202020204" pitchFamily="34" charset="0"/>
              <a:ea typeface="Calibri" panose="020F0502020204030204" pitchFamily="34" charset="0"/>
              <a:cs typeface="Times New Roman" panose="02020603050405020304" pitchFamily="18" charset="0"/>
            </a:endParaRPr>
          </a:p>
          <a:p>
            <a:pPr lvl="1"/>
            <a:endParaRPr lang="en-US" dirty="0"/>
          </a:p>
        </p:txBody>
      </p:sp>
      <p:sp>
        <p:nvSpPr>
          <p:cNvPr id="4" name="Slide Number Placeholder 3">
            <a:extLst>
              <a:ext uri="{FF2B5EF4-FFF2-40B4-BE49-F238E27FC236}">
                <a16:creationId xmlns:a16="http://schemas.microsoft.com/office/drawing/2014/main" id="{86F633C0-9B25-9D45-F1F2-3EF36C18D85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00175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8B1D-4E28-E155-6F79-7CE1E97A6740}"/>
              </a:ext>
            </a:extLst>
          </p:cNvPr>
          <p:cNvSpPr>
            <a:spLocks noGrp="1"/>
          </p:cNvSpPr>
          <p:nvPr>
            <p:ph type="title"/>
          </p:nvPr>
        </p:nvSpPr>
        <p:spPr/>
        <p:txBody>
          <a:bodyPr/>
          <a:lstStyle/>
          <a:p>
            <a:r>
              <a:rPr lang="en-US" dirty="0"/>
              <a:t>Resource Status during Curtailment – IRRs and IRR Group</a:t>
            </a:r>
          </a:p>
        </p:txBody>
      </p:sp>
      <p:sp>
        <p:nvSpPr>
          <p:cNvPr id="3" name="Content Placeholder 2">
            <a:extLst>
              <a:ext uri="{FF2B5EF4-FFF2-40B4-BE49-F238E27FC236}">
                <a16:creationId xmlns:a16="http://schemas.microsoft.com/office/drawing/2014/main" id="{FEE9E90E-A991-A460-9BFF-4B6B01B39AFE}"/>
              </a:ext>
            </a:extLst>
          </p:cNvPr>
          <p:cNvSpPr>
            <a:spLocks noGrp="1"/>
          </p:cNvSpPr>
          <p:nvPr>
            <p:ph idx="1"/>
          </p:nvPr>
        </p:nvSpPr>
        <p:spPr/>
        <p:txBody>
          <a:bodyPr/>
          <a:lstStyle/>
          <a:p>
            <a:r>
              <a:rPr lang="en-US" sz="2400" dirty="0"/>
              <a:t>IRR Unit Curtailment Testing:</a:t>
            </a:r>
          </a:p>
          <a:p>
            <a:pPr lvl="1"/>
            <a:r>
              <a:rPr lang="en-US" sz="2400" dirty="0"/>
              <a:t>Set Resource Status to “ONTEST” (RST = 8) following approval to conduct the Curtailment Self-Test. </a:t>
            </a:r>
          </a:p>
          <a:p>
            <a:pPr lvl="1"/>
            <a:r>
              <a:rPr lang="en-US" sz="2400" dirty="0"/>
              <a:t>Set Resource Status to “ON” (RST = 3) following the completion of the Curtailment Self-Test for the unit so it can follow SCED curtailment instructions. </a:t>
            </a:r>
          </a:p>
          <a:p>
            <a:r>
              <a:rPr lang="en-US" sz="2400" dirty="0"/>
              <a:t>IRR Group Curtailment Testing</a:t>
            </a:r>
          </a:p>
          <a:p>
            <a:pPr lvl="1"/>
            <a:r>
              <a:rPr lang="en-US" sz="2400" dirty="0"/>
              <a:t>Set Resource Status to “ONTEST” (RST = 8) following approval to conduct the Curtailment Self-Test for </a:t>
            </a:r>
            <a:r>
              <a:rPr lang="en-US" sz="2400" b="1" dirty="0"/>
              <a:t>ALL</a:t>
            </a:r>
            <a:r>
              <a:rPr lang="en-US" sz="2400" dirty="0"/>
              <a:t> the units. </a:t>
            </a:r>
          </a:p>
          <a:p>
            <a:pPr lvl="1"/>
            <a:r>
              <a:rPr lang="en-US" sz="2400" dirty="0"/>
              <a:t>Set Resource Status to “ON” (RST = 3) following the completion of the Curtailment Self-Test for the IRR Group units so the IRR Group can follow SCED curtailments.  </a:t>
            </a:r>
          </a:p>
        </p:txBody>
      </p:sp>
      <p:sp>
        <p:nvSpPr>
          <p:cNvPr id="4" name="Slide Number Placeholder 3">
            <a:extLst>
              <a:ext uri="{FF2B5EF4-FFF2-40B4-BE49-F238E27FC236}">
                <a16:creationId xmlns:a16="http://schemas.microsoft.com/office/drawing/2014/main" id="{9A82FFDD-B138-7BDC-865A-DAB5B1E30BB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46386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1FD2A-C4A3-E390-586D-08D3DC4004FE}"/>
              </a:ext>
            </a:extLst>
          </p:cNvPr>
          <p:cNvSpPr>
            <a:spLocks noGrp="1"/>
          </p:cNvSpPr>
          <p:nvPr>
            <p:ph type="title"/>
          </p:nvPr>
        </p:nvSpPr>
        <p:spPr/>
        <p:txBody>
          <a:bodyPr/>
          <a:lstStyle/>
          <a:p>
            <a:r>
              <a:rPr lang="en-US" dirty="0"/>
              <a:t>Generator Status during PART1, and PART 2</a:t>
            </a:r>
          </a:p>
        </p:txBody>
      </p:sp>
      <p:sp>
        <p:nvSpPr>
          <p:cNvPr id="3" name="Content Placeholder 2">
            <a:extLst>
              <a:ext uri="{FF2B5EF4-FFF2-40B4-BE49-F238E27FC236}">
                <a16:creationId xmlns:a16="http://schemas.microsoft.com/office/drawing/2014/main" id="{2688F88D-1CB7-D3FF-0DBF-63FE978FCD23}"/>
              </a:ext>
            </a:extLst>
          </p:cNvPr>
          <p:cNvSpPr>
            <a:spLocks noGrp="1"/>
          </p:cNvSpPr>
          <p:nvPr>
            <p:ph idx="1"/>
          </p:nvPr>
        </p:nvSpPr>
        <p:spPr>
          <a:xfrm>
            <a:off x="406400" y="897500"/>
            <a:ext cx="11379200" cy="5808099"/>
          </a:xfrm>
        </p:spPr>
        <p:txBody>
          <a:bodyPr/>
          <a:lstStyle/>
          <a:p>
            <a:r>
              <a:rPr lang="en-US" dirty="0"/>
              <a:t>After Approval of Part 2 over 20MVA connected capacity:</a:t>
            </a:r>
          </a:p>
          <a:p>
            <a:pPr marL="742950" marR="0" lvl="1" indent="-285750">
              <a:spcBef>
                <a:spcPts val="600"/>
              </a:spcBef>
              <a:spcAft>
                <a:spcPts val="600"/>
              </a:spcAft>
              <a:buFont typeface="Courier New" panose="02070309020205020404" pitchFamily="49" charset="0"/>
              <a:buChar char="o"/>
            </a:pPr>
            <a:r>
              <a:rPr lang="en-US" sz="1400" spc="-5" dirty="0">
                <a:effectLst/>
                <a:latin typeface="Arial" panose="020B0604020202020204" pitchFamily="34" charset="0"/>
                <a:ea typeface="Calibri" panose="020F0502020204030204" pitchFamily="34" charset="0"/>
                <a:cs typeface="Times New Roman" panose="02020603050405020304" pitchFamily="18" charset="0"/>
              </a:rPr>
              <a:t>IRRs having their control system in automatic control mode and having passed the Curtailment Test</a:t>
            </a:r>
            <a:r>
              <a:rPr lang="en-US" sz="1400" dirty="0">
                <a:effectLst/>
                <a:latin typeface="Arial" panose="020B0604020202020204" pitchFamily="34" charset="0"/>
                <a:ea typeface="Calibri" panose="020F0502020204030204" pitchFamily="34" charset="0"/>
                <a:cs typeface="Times New Roman" panose="02020603050405020304" pitchFamily="18" charset="0"/>
              </a:rPr>
              <a:t>, when the unit(s) are on-line</a:t>
            </a:r>
            <a:r>
              <a:rPr lang="en-US" sz="1400" spc="-5" dirty="0">
                <a:effectLst/>
                <a:latin typeface="Arial" panose="020B0604020202020204" pitchFamily="34" charset="0"/>
                <a:ea typeface="Calibri" panose="020F0502020204030204" pitchFamily="34" charset="0"/>
                <a:cs typeface="Times New Roman" panose="02020603050405020304" pitchFamily="18" charset="0"/>
              </a:rPr>
              <a:t>, it is expected that the generator status will be </a:t>
            </a:r>
            <a:r>
              <a:rPr lang="en-US" sz="1400" b="1" spc="-5" dirty="0">
                <a:effectLst/>
                <a:latin typeface="Arial" panose="020B0604020202020204" pitchFamily="34" charset="0"/>
                <a:ea typeface="Calibri" panose="020F0502020204030204" pitchFamily="34" charset="0"/>
                <a:cs typeface="Times New Roman" panose="02020603050405020304" pitchFamily="18" charset="0"/>
              </a:rPr>
              <a:t>“ON” (RST = 3) </a:t>
            </a:r>
            <a:r>
              <a:rPr lang="en-US" sz="1400" spc="-5" dirty="0">
                <a:effectLst/>
                <a:latin typeface="Arial" panose="020B0604020202020204" pitchFamily="34" charset="0"/>
                <a:ea typeface="Calibri" panose="020F0502020204030204" pitchFamily="34" charset="0"/>
                <a:cs typeface="Times New Roman" panose="02020603050405020304" pitchFamily="18" charset="0"/>
              </a:rPr>
              <a:t>except during PFR, AVR and Leading and Lagging Reactive testing and</a:t>
            </a:r>
            <a:r>
              <a:rPr lang="en-US" sz="1400" dirty="0">
                <a:effectLst/>
                <a:latin typeface="Arial" panose="020B0604020202020204" pitchFamily="34" charset="0"/>
                <a:ea typeface="Calibri" panose="020F0502020204030204" pitchFamily="34" charset="0"/>
                <a:cs typeface="Times New Roman" panose="02020603050405020304" pitchFamily="18" charset="0"/>
              </a:rPr>
              <a:t> for a limited number of hours for specific tests that would require a certain level of MW output in order to tune controls for Part 3 testing or other specific exceptional cases then the generator will be </a:t>
            </a:r>
            <a:r>
              <a:rPr lang="en-US" sz="1400" b="1" dirty="0">
                <a:effectLst/>
                <a:latin typeface="Arial" panose="020B0604020202020204" pitchFamily="34" charset="0"/>
                <a:ea typeface="Calibri" panose="020F0502020204030204" pitchFamily="34" charset="0"/>
                <a:cs typeface="Times New Roman" panose="02020603050405020304" pitchFamily="18" charset="0"/>
              </a:rPr>
              <a:t>“ONTEST” (RST =8).  </a:t>
            </a:r>
            <a:r>
              <a:rPr lang="en-US" sz="1400" dirty="0">
                <a:effectLst/>
                <a:latin typeface="Arial" panose="020B0604020202020204" pitchFamily="34" charset="0"/>
                <a:ea typeface="Calibri" panose="020F0502020204030204" pitchFamily="34" charset="0"/>
                <a:cs typeface="Times New Roman" panose="02020603050405020304" pitchFamily="18" charset="0"/>
              </a:rPr>
              <a:t>Requests for unit testing are submitted by the QSE to ERCOT Operations via NDCRC.</a:t>
            </a:r>
          </a:p>
          <a:p>
            <a:pPr marL="742950" marR="0" lvl="1" indent="-285750">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When the unit(s) are unavailable a generator Status is expected to be </a:t>
            </a:r>
            <a:r>
              <a:rPr lang="en-US" sz="1400" b="1" dirty="0">
                <a:effectLst/>
                <a:latin typeface="Arial" panose="020B0604020202020204" pitchFamily="34" charset="0"/>
                <a:ea typeface="Calibri" panose="020F0502020204030204" pitchFamily="34" charset="0"/>
                <a:cs typeface="Times New Roman" panose="02020603050405020304" pitchFamily="18" charset="0"/>
              </a:rPr>
              <a:t>“OUT” (RST = 11).  </a:t>
            </a:r>
            <a:r>
              <a:rPr lang="en-US" sz="1400" dirty="0">
                <a:effectLst/>
                <a:latin typeface="Arial" panose="020B0604020202020204" pitchFamily="34" charset="0"/>
                <a:ea typeface="Calibri" panose="020F0502020204030204" pitchFamily="34" charset="0"/>
                <a:cs typeface="Times New Roman" panose="02020603050405020304" pitchFamily="18" charset="0"/>
              </a:rPr>
              <a:t>When a unit is sending real-time telemetry status of “OUT”, it also should reflect this in its COP to let ERCOT know how long it will be unavailable.  In this sense, COP status and real-time Resource status (RST) should match if the status is “OUT”.</a:t>
            </a:r>
          </a:p>
          <a:p>
            <a:pPr marL="742950" marR="0" lvl="1" indent="-285750">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The use of </a:t>
            </a:r>
            <a:r>
              <a:rPr lang="en-US" sz="1400" b="1" dirty="0">
                <a:effectLst/>
                <a:latin typeface="Arial" panose="020B0604020202020204" pitchFamily="34" charset="0"/>
                <a:ea typeface="Calibri" panose="020F0502020204030204" pitchFamily="34" charset="0"/>
                <a:cs typeface="Times New Roman" panose="02020603050405020304" pitchFamily="18" charset="0"/>
              </a:rPr>
              <a:t>“OFF” (RST =13) </a:t>
            </a:r>
            <a:r>
              <a:rPr lang="en-US" sz="1400" dirty="0">
                <a:effectLst/>
                <a:latin typeface="Arial" panose="020B0604020202020204" pitchFamily="34" charset="0"/>
                <a:ea typeface="Calibri" panose="020F0502020204030204" pitchFamily="34" charset="0"/>
                <a:cs typeface="Times New Roman" panose="02020603050405020304" pitchFamily="18" charset="0"/>
              </a:rPr>
              <a:t>status is not expected during the commissioning process because it would indicate that the unit(s) are “off-line but available” for RUC and DAM dispatch which would not be the typical case.</a:t>
            </a:r>
          </a:p>
          <a:p>
            <a:pPr marL="742950" marR="0" lvl="1" indent="-285750">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Solar units - at night, would not use </a:t>
            </a:r>
            <a:r>
              <a:rPr lang="en-US" sz="1400" b="1" dirty="0">
                <a:effectLst/>
                <a:latin typeface="Arial" panose="020B0604020202020204" pitchFamily="34" charset="0"/>
                <a:ea typeface="Calibri" panose="020F0502020204030204" pitchFamily="34" charset="0"/>
                <a:cs typeface="Times New Roman" panose="02020603050405020304" pitchFamily="18" charset="0"/>
              </a:rPr>
              <a:t>“OUT” (RST =11) </a:t>
            </a:r>
            <a:r>
              <a:rPr lang="en-US" sz="1400" dirty="0">
                <a:effectLst/>
                <a:latin typeface="Arial" panose="020B0604020202020204" pitchFamily="34" charset="0"/>
                <a:ea typeface="Calibri" panose="020F0502020204030204" pitchFamily="34" charset="0"/>
                <a:cs typeface="Times New Roman" panose="02020603050405020304" pitchFamily="18" charset="0"/>
              </a:rPr>
              <a:t>status unless the unit is on outage or the breaker is open.  As long as the unit is on-line at night but not injecting power, it should continue to send </a:t>
            </a:r>
            <a:r>
              <a:rPr lang="en-US" sz="1400" b="1" dirty="0">
                <a:effectLst/>
                <a:latin typeface="Arial" panose="020B0604020202020204" pitchFamily="34" charset="0"/>
                <a:ea typeface="Calibri" panose="020F0502020204030204" pitchFamily="34" charset="0"/>
                <a:cs typeface="Times New Roman" panose="02020603050405020304" pitchFamily="18" charset="0"/>
              </a:rPr>
              <a:t>“ONTEST” (RST =8) </a:t>
            </a:r>
            <a:r>
              <a:rPr lang="en-US" sz="1400" dirty="0">
                <a:effectLst/>
                <a:latin typeface="Arial" panose="020B0604020202020204" pitchFamily="34" charset="0"/>
                <a:ea typeface="Calibri" panose="020F0502020204030204" pitchFamily="34" charset="0"/>
                <a:cs typeface="Times New Roman" panose="02020603050405020304" pitchFamily="18" charset="0"/>
              </a:rPr>
              <a:t>before Part 2 over 20 MVA approval. Following Part 2 over 20 MVA approval it should send the </a:t>
            </a:r>
            <a:r>
              <a:rPr lang="en-US" sz="1400" b="1" dirty="0">
                <a:effectLst/>
                <a:latin typeface="Arial" panose="020B0604020202020204" pitchFamily="34" charset="0"/>
                <a:ea typeface="Calibri" panose="020F0502020204030204" pitchFamily="34" charset="0"/>
                <a:cs typeface="Times New Roman" panose="02020603050405020304" pitchFamily="18" charset="0"/>
              </a:rPr>
              <a:t>“ON”(RST = 3) </a:t>
            </a:r>
            <a:r>
              <a:rPr lang="en-US" sz="1400" dirty="0">
                <a:effectLst/>
                <a:latin typeface="Arial" panose="020B0604020202020204" pitchFamily="34" charset="0"/>
                <a:ea typeface="Calibri" panose="020F0502020204030204" pitchFamily="34" charset="0"/>
                <a:cs typeface="Times New Roman" panose="02020603050405020304" pitchFamily="18" charset="0"/>
              </a:rPr>
              <a:t>status.  A telemetered AVR status of “ON” indicates the unit’s AVR system’s ability to change unit MVAr output within the registered reactive capabilities at the current unit MW output level to control voltage.</a:t>
            </a:r>
          </a:p>
          <a:p>
            <a:pPr lvl="1">
              <a:spcBef>
                <a:spcPts val="600"/>
              </a:spcBef>
              <a:spcAft>
                <a:spcPts val="600"/>
              </a:spcAft>
              <a:buFont typeface="Courier New" panose="02070309020205020404" pitchFamily="49" charset="0"/>
              <a:buChar char="o"/>
            </a:pPr>
            <a:r>
              <a:rPr lang="en-US" sz="1400" dirty="0">
                <a:effectLst/>
                <a:latin typeface="Arial" panose="020B0604020202020204" pitchFamily="34" charset="0"/>
                <a:ea typeface="Calibri" panose="020F0502020204030204" pitchFamily="34" charset="0"/>
                <a:cs typeface="Times New Roman" panose="02020603050405020304" pitchFamily="18" charset="0"/>
              </a:rPr>
              <a:t>Non-IRR units can request unit testing and if approved can use the “ONTEST” status during commissioning.  Use of the “ON” status requires following of SCED Base Points.  Requests for unit testing are submitted by the QSE to ERCOT Operations.</a:t>
            </a:r>
            <a:r>
              <a:rPr lang="en-US" sz="1800" b="1" dirty="0">
                <a:effectLst/>
                <a:latin typeface="Arial" panose="020B0604020202020204" pitchFamily="34" charset="0"/>
                <a:ea typeface="Calibri" panose="020F0502020204030204" pitchFamily="34" charset="0"/>
                <a:cs typeface="Times New Roman" panose="02020603050405020304" pitchFamily="18" charset="0"/>
              </a:rPr>
              <a:t> </a:t>
            </a:r>
          </a:p>
          <a:p>
            <a:pPr marL="0" indent="0">
              <a:spcBef>
                <a:spcPts val="600"/>
              </a:spcBef>
              <a:spcAft>
                <a:spcPts val="600"/>
              </a:spcAft>
              <a:buNone/>
            </a:pPr>
            <a:r>
              <a:rPr lang="en-US" sz="1800" b="1" dirty="0">
                <a:effectLst/>
                <a:ea typeface="Calibri" panose="020F0502020204030204" pitchFamily="34" charset="0"/>
                <a:cs typeface="Times New Roman" panose="02020603050405020304" pitchFamily="18" charset="0"/>
              </a:rPr>
              <a:t>Note: Generators using any “ONLINE” resource status are expected to provide Primary Frequency Response (PFR) and subject to Base Point Deviation charges and GREDP monitoring.</a:t>
            </a:r>
          </a:p>
          <a:p>
            <a:pPr marL="742950" marR="0" lvl="1" indent="-285750">
              <a:spcBef>
                <a:spcPts val="600"/>
              </a:spcBef>
              <a:spcAft>
                <a:spcPts val="600"/>
              </a:spcAft>
              <a:buFont typeface="Courier New" panose="02070309020205020404" pitchFamily="49" charset="0"/>
              <a:buChar char="o"/>
            </a:pPr>
            <a:endParaRPr lang="en-US" sz="14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9FD5572-3005-BEA9-8732-A4E616FAA03A}"/>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71603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1786-1429-99E5-D454-A88959C6CDEB}"/>
              </a:ext>
            </a:extLst>
          </p:cNvPr>
          <p:cNvSpPr>
            <a:spLocks noGrp="1"/>
          </p:cNvSpPr>
          <p:nvPr>
            <p:ph type="title"/>
          </p:nvPr>
        </p:nvSpPr>
        <p:spPr/>
        <p:txBody>
          <a:bodyPr/>
          <a:lstStyle/>
          <a:p>
            <a:r>
              <a:rPr lang="en-US" dirty="0"/>
              <a:t>Status for Controllable Load Resource (CLR) -ESR</a:t>
            </a:r>
          </a:p>
        </p:txBody>
      </p:sp>
      <p:sp>
        <p:nvSpPr>
          <p:cNvPr id="3" name="Content Placeholder 2">
            <a:extLst>
              <a:ext uri="{FF2B5EF4-FFF2-40B4-BE49-F238E27FC236}">
                <a16:creationId xmlns:a16="http://schemas.microsoft.com/office/drawing/2014/main" id="{C15B5BD4-3CB5-9998-EB86-4D031CAD66FB}"/>
              </a:ext>
            </a:extLst>
          </p:cNvPr>
          <p:cNvSpPr>
            <a:spLocks noGrp="1"/>
          </p:cNvSpPr>
          <p:nvPr>
            <p:ph idx="1"/>
          </p:nvPr>
        </p:nvSpPr>
        <p:spPr/>
        <p:txBody>
          <a:bodyPr/>
          <a:lstStyle/>
          <a:p>
            <a:r>
              <a:rPr lang="en-US" dirty="0"/>
              <a:t>Controllable Load Resource specific only to ESR – CLR should follow the same status as the Generation Resource.</a:t>
            </a:r>
          </a:p>
          <a:p>
            <a:pPr lvl="1"/>
            <a:r>
              <a:rPr lang="en-US" dirty="0"/>
              <a:t>If GEN is telemetering “ON” (RST =3) status, then the corresponding CLR should telemeter “ONCLR” (RST = 258).</a:t>
            </a:r>
          </a:p>
          <a:p>
            <a:pPr lvl="1"/>
            <a:r>
              <a:rPr lang="en-US" dirty="0"/>
              <a:t>If GEN is telemetering “ONTEST” (RST = 8) status, then the corresponding CLR should telemeter “ONTEST” (RST =8). </a:t>
            </a:r>
          </a:p>
          <a:p>
            <a:pPr marL="0" indent="0">
              <a:buNone/>
            </a:pPr>
            <a:r>
              <a:rPr lang="en-US" sz="2400" b="1" dirty="0">
                <a:ea typeface="Calibri" panose="020F0502020204030204" pitchFamily="34" charset="0"/>
                <a:cs typeface="Times New Roman" panose="02020603050405020304" pitchFamily="18" charset="0"/>
              </a:rPr>
              <a:t>Note: Controllable Load Resource</a:t>
            </a:r>
            <a:r>
              <a:rPr lang="en-US" sz="2400" b="1" dirty="0">
                <a:effectLst/>
                <a:ea typeface="Calibri" panose="020F0502020204030204" pitchFamily="34" charset="0"/>
                <a:cs typeface="Times New Roman" panose="02020603050405020304" pitchFamily="18" charset="0"/>
              </a:rPr>
              <a:t> using any “ONLINE” status are expected to provide Primary Frequency Response (PFR) and subject to Base Point Deviation charges and GREDP monitoring. </a:t>
            </a:r>
            <a:endParaRPr lang="en-US" sz="2400" b="1" dirty="0"/>
          </a:p>
        </p:txBody>
      </p:sp>
      <p:sp>
        <p:nvSpPr>
          <p:cNvPr id="4" name="Slide Number Placeholder 3">
            <a:extLst>
              <a:ext uri="{FF2B5EF4-FFF2-40B4-BE49-F238E27FC236}">
                <a16:creationId xmlns:a16="http://schemas.microsoft.com/office/drawing/2014/main" id="{C16E269E-05FC-1931-009C-E62B1517CA57}"/>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540139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93228</TotalTime>
  <Words>941</Words>
  <Application>Microsoft Office PowerPoint</Application>
  <PresentationFormat>Widescreen</PresentationFormat>
  <Paragraphs>60</Paragraphs>
  <Slides>7</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Calibri</vt:lpstr>
      <vt:lpstr>Courier New</vt:lpstr>
      <vt:lpstr>Times New Roman</vt:lpstr>
      <vt:lpstr>1_Custom Design</vt:lpstr>
      <vt:lpstr>Inside pages</vt:lpstr>
      <vt:lpstr>2_Custom Design</vt:lpstr>
      <vt:lpstr>PowerPoint Presentation</vt:lpstr>
      <vt:lpstr>Generation Resource Status – ICCP Handbook</vt:lpstr>
      <vt:lpstr>Generator Status during PART1, and PART 2</vt:lpstr>
      <vt:lpstr>Resource Status during Curtailment – IRRs and IRR Group</vt:lpstr>
      <vt:lpstr>Generator Status during PART1, and PART 2</vt:lpstr>
      <vt:lpstr>Status for Controllable Load Resource (CLR) -ESR</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792</cp:revision>
  <cp:lastPrinted>2018-07-25T14:31:19Z</cp:lastPrinted>
  <dcterms:created xsi:type="dcterms:W3CDTF">2016-01-21T15:20:31Z</dcterms:created>
  <dcterms:modified xsi:type="dcterms:W3CDTF">2024-10-24T01:30:12Z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