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33" r:id="rId8"/>
    <p:sldId id="335" r:id="rId9"/>
    <p:sldId id="336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8323" autoAdjust="0"/>
  </p:normalViewPr>
  <p:slideViewPr>
    <p:cSldViewPr snapToGrid="0" snapToObjects="1">
      <p:cViewPr varScale="1">
        <p:scale>
          <a:sx n="82" d="100"/>
          <a:sy n="82" d="100"/>
        </p:scale>
        <p:origin x="2052" y="3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0AC95C8C-0A57-4E7F-A8AC-33A23D70BB7B}"/>
    <pc:docChg chg="custSel modSld">
      <pc:chgData name="Rich, Katie" userId="3620f8dc-0feb-404a-830b-2bf5ef6469a8" providerId="ADAL" clId="{0AC95C8C-0A57-4E7F-A8AC-33A23D70BB7B}" dt="2024-10-23T20:19:19.901" v="358" actId="6549"/>
      <pc:docMkLst>
        <pc:docMk/>
      </pc:docMkLst>
      <pc:sldChg chg="modSp mod">
        <pc:chgData name="Rich, Katie" userId="3620f8dc-0feb-404a-830b-2bf5ef6469a8" providerId="ADAL" clId="{0AC95C8C-0A57-4E7F-A8AC-33A23D70BB7B}" dt="2024-10-21T18:30:55.984" v="9" actId="20577"/>
        <pc:sldMkLst>
          <pc:docMk/>
          <pc:sldMk cId="0" sldId="260"/>
        </pc:sldMkLst>
        <pc:spChg chg="mod">
          <ac:chgData name="Rich, Katie" userId="3620f8dc-0feb-404a-830b-2bf5ef6469a8" providerId="ADAL" clId="{0AC95C8C-0A57-4E7F-A8AC-33A23D70BB7B}" dt="2024-10-21T18:30:55.984" v="9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0AC95C8C-0A57-4E7F-A8AC-33A23D70BB7B}" dt="2024-10-21T18:55:39.004" v="308" actId="20577"/>
        <pc:sldMkLst>
          <pc:docMk/>
          <pc:sldMk cId="2277274887" sldId="318"/>
        </pc:sldMkLst>
        <pc:spChg chg="mod">
          <ac:chgData name="Rich, Katie" userId="3620f8dc-0feb-404a-830b-2bf5ef6469a8" providerId="ADAL" clId="{0AC95C8C-0A57-4E7F-A8AC-33A23D70BB7B}" dt="2024-10-21T18:55:39.004" v="308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0AC95C8C-0A57-4E7F-A8AC-33A23D70BB7B}" dt="2024-10-21T21:10:08.283" v="309" actId="21"/>
        <pc:sldMkLst>
          <pc:docMk/>
          <pc:sldMk cId="2028478618" sldId="328"/>
        </pc:sldMkLst>
        <pc:spChg chg="mod">
          <ac:chgData name="Rich, Katie" userId="3620f8dc-0feb-404a-830b-2bf5ef6469a8" providerId="ADAL" clId="{0AC95C8C-0A57-4E7F-A8AC-33A23D70BB7B}" dt="2024-10-21T21:10:08.283" v="309" actId="21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Rich, Katie" userId="3620f8dc-0feb-404a-830b-2bf5ef6469a8" providerId="ADAL" clId="{0AC95C8C-0A57-4E7F-A8AC-33A23D70BB7B}" dt="2024-10-23T20:16:59.712" v="350" actId="20577"/>
        <pc:sldMkLst>
          <pc:docMk/>
          <pc:sldMk cId="3936082161" sldId="333"/>
        </pc:sldMkLst>
        <pc:spChg chg="mod">
          <ac:chgData name="Rich, Katie" userId="3620f8dc-0feb-404a-830b-2bf5ef6469a8" providerId="ADAL" clId="{0AC95C8C-0A57-4E7F-A8AC-33A23D70BB7B}" dt="2024-10-23T20:16:59.712" v="350" actId="20577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0AC95C8C-0A57-4E7F-A8AC-33A23D70BB7B}" dt="2024-10-21T18:54:57.383" v="292" actId="20577"/>
        <pc:sldMkLst>
          <pc:docMk/>
          <pc:sldMk cId="291680222" sldId="335"/>
        </pc:sldMkLst>
        <pc:spChg chg="mod">
          <ac:chgData name="Rich, Katie" userId="3620f8dc-0feb-404a-830b-2bf5ef6469a8" providerId="ADAL" clId="{0AC95C8C-0A57-4E7F-A8AC-33A23D70BB7B}" dt="2024-10-21T18:54:57.383" v="292" actId="20577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0AC95C8C-0A57-4E7F-A8AC-33A23D70BB7B}" dt="2024-10-23T20:19:19.901" v="358" actId="6549"/>
        <pc:sldMkLst>
          <pc:docMk/>
          <pc:sldMk cId="2100108524" sldId="336"/>
        </pc:sldMkLst>
        <pc:spChg chg="mod">
          <ac:chgData name="Rich, Katie" userId="3620f8dc-0feb-404a-830b-2bf5ef6469a8" providerId="ADAL" clId="{0AC95C8C-0A57-4E7F-A8AC-33A23D70BB7B}" dt="2024-10-23T20:19:19.901" v="358" actId="6549"/>
          <ac:spMkLst>
            <pc:docMk/>
            <pc:sldMk cId="2100108524" sldId="336"/>
            <ac:spMk id="3" creationId="{D0E8FE7A-0B84-57F4-0E31-B519DF9F0B8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10/23/2024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10/23/2024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October 30,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PGRR 116, Related to NPRR1240, Access to Transmission Planning Information - Approved IA</a:t>
            </a:r>
          </a:p>
          <a:p>
            <a:pPr lvl="1"/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NOGRR 266, </a:t>
            </a:r>
            <a:r>
              <a:rPr lang="en-US" sz="1200" b="1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Related to NPRR1239, Access to Market Information - Approved IA</a:t>
            </a:r>
          </a:p>
          <a:p>
            <a:pPr lvl="1"/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NOGRR 267, Related to NPRR1240, Access to Transmission Planning Information - Approved IA</a:t>
            </a: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268, </a:t>
            </a:r>
            <a:r>
              <a:rPr lang="en-US" sz="1200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Related to NPRR1246, Energy Storage Resource Terminology Alignment for the Single-Model Era - Approved Unanimously</a:t>
            </a: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2D3338"/>
                </a:solidFill>
                <a:latin typeface="Roboto" panose="02000000000000000000" pitchFamily="2" charset="0"/>
              </a:rPr>
              <a:t>PGRR 107, Related to NPRR1180, Inclusion of Forecasted Load in Planning Analyses – Tabled awaiting IA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118, Related to NPRR1246, Energy Storage Resource Terminology Alignment for the Single-Model Era - Approved Unanimously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DWG Procedure Manual – Approved</a:t>
            </a: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1229, Real-Time Constraint Management Plan Energy Payment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1234, Interconnection Requirements for Large Loads and Modeling Standards for Loads 25 MW or Greater (NDSWG)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1238, Voluntary Registration of Loads with Curtailable Load Capabilities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1247,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Incorporation of Congestion Cost Savings Test in Economic Evaluation of Transmission Projects (PLWG)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265, Related to NPRR 1238, Voluntary Registration of Loads with Curtailable Load Capabilities (OWG)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115, Related to NPRR 1234, Interconnection Requirements for Large Loads and Modeling Standards for Loads 25 MW or Greater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117, Addition of Resiliency Assessment and Criteria to Reflect PUCT Rule Changes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119, Stability Constraint Modeling Assumptions in the Regional Transmission Plan (PLWG)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</a:t>
            </a:r>
            <a:r>
              <a:rPr lang="en-US" sz="23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November 7, 2024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67873</TotalTime>
  <Words>320</Words>
  <Application>Microsoft Office PowerPoint</Application>
  <PresentationFormat>On-screen Show (4:3)</PresentationFormat>
  <Paragraphs>34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Roboto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1226</cp:revision>
  <cp:lastPrinted>2017-05-22T18:26:12Z</cp:lastPrinted>
  <dcterms:created xsi:type="dcterms:W3CDTF">2010-04-12T23:12:02Z</dcterms:created>
  <dcterms:modified xsi:type="dcterms:W3CDTF">2024-10-23T20:19:29Z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