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06" r:id="rId4"/>
    <p:sldMasterId id="2147493520" r:id="rId5"/>
    <p:sldMasterId id="2147493522" r:id="rId6"/>
    <p:sldMasterId id="2147493526" r:id="rId7"/>
  </p:sldMasterIdLst>
  <p:notesMasterIdLst>
    <p:notesMasterId r:id="rId12"/>
  </p:notesMasterIdLst>
  <p:handoutMasterIdLst>
    <p:handoutMasterId r:id="rId13"/>
  </p:handoutMasterIdLst>
  <p:sldIdLst>
    <p:sldId id="533" r:id="rId8"/>
    <p:sldId id="576" r:id="rId9"/>
    <p:sldId id="904" r:id="rId10"/>
    <p:sldId id="90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7C7C7C"/>
    <a:srgbClr val="E46C0A"/>
    <a:srgbClr val="FFFFFF"/>
    <a:srgbClr val="5B9BD5"/>
    <a:srgbClr val="F8F8F8"/>
    <a:srgbClr val="ED7D31"/>
    <a:srgbClr val="FAFAFA"/>
    <a:srgbClr val="00385E"/>
    <a:srgbClr val="00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6187" autoAdjust="0"/>
  </p:normalViewPr>
  <p:slideViewPr>
    <p:cSldViewPr snapToGrid="0" snapToObjects="1">
      <p:cViewPr varScale="1">
        <p:scale>
          <a:sx n="113" d="100"/>
          <a:sy n="113" d="100"/>
        </p:scale>
        <p:origin x="115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5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8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6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  <p:sldLayoutId id="2147493514" r:id="rId8"/>
    <p:sldLayoutId id="2147493515" r:id="rId9"/>
    <p:sldLayoutId id="2147493516" r:id="rId10"/>
    <p:sldLayoutId id="21474935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Internal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>
                <a:solidFill>
                  <a:srgbClr val="5B6770"/>
                </a:solidFill>
              </a:rPr>
              <a:t>Internal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77146" y="2254954"/>
            <a:ext cx="5166854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prstClr val="black"/>
                </a:solidFill>
              </a:rPr>
              <a:t>Long-Term Load Forecast Schedule</a:t>
            </a:r>
          </a:p>
          <a:p>
            <a:pPr>
              <a:defRPr/>
            </a:pPr>
            <a:r>
              <a:rPr lang="en-US" b="1" kern="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Sam Morris and Kate Lamb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December LTLF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FDE51-9BA8-EFC7-E412-BDAFF03D232E}"/>
              </a:ext>
            </a:extLst>
          </p:cNvPr>
          <p:cNvSpPr txBox="1"/>
          <p:nvPr/>
        </p:nvSpPr>
        <p:spPr>
          <a:xfrm>
            <a:off x="260797" y="1233795"/>
            <a:ext cx="82736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Updates to Base Economic Forecast, Large Flexible Load Forecast, Electric Vehicle Forecast, and Roof-top PV Forecast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Contract and Officer Letter adjustments will remain the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will be presented at RPG and SAWG and posted to the website in December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62AC34-D0F2-D619-0F08-A8C7C94A6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870" y="3420533"/>
            <a:ext cx="4615456" cy="238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1ABE-3946-D746-D1FC-7966932A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March/April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04085-5A2D-F2FA-A603-0E5C4FA8B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2D932E-9D78-845B-19EB-281FBA851FBE}"/>
              </a:ext>
            </a:extLst>
          </p:cNvPr>
          <p:cNvSpPr txBox="1"/>
          <p:nvPr/>
        </p:nvSpPr>
        <p:spPr>
          <a:xfrm>
            <a:off x="171450" y="1314933"/>
            <a:ext cx="8801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 Economic Forecast, Electric Vehicle Forecast, Large Flexible Load Forecast, and Roof-top PV Forecast will remain the same as our December Posting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RFI for new updated Contracts and Officer Letter ramps will be sent out in January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Contract and Officer Letter loads in the LTLF will reflect the updates of the RFI and be comparable to the RTP study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F28175-243F-F5BF-BC72-3952390DD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579292"/>
            <a:ext cx="4400550" cy="25086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17BAD6-799C-8FE6-E36A-59C3097A4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3429000"/>
            <a:ext cx="4400550" cy="265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6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26724-CFFB-BC7F-047D-5E24D51968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                                      Questions?</a:t>
            </a:r>
          </a:p>
        </p:txBody>
      </p:sp>
    </p:spTree>
    <p:extLst>
      <p:ext uri="{BB962C8B-B14F-4D97-AF65-F5344CB8AC3E}">
        <p14:creationId xmlns:p14="http://schemas.microsoft.com/office/powerpoint/2010/main" val="77912866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30754</TotalTime>
  <Words>132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3_Office Theme</vt:lpstr>
      <vt:lpstr>2_Custom Design</vt:lpstr>
      <vt:lpstr>1_Office Theme</vt:lpstr>
      <vt:lpstr>4_Office Theme</vt:lpstr>
      <vt:lpstr>PowerPoint Presentation</vt:lpstr>
      <vt:lpstr>December LTLF Update</vt:lpstr>
      <vt:lpstr>March/April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Morris, Sam</cp:lastModifiedBy>
  <cp:revision>1163</cp:revision>
  <cp:lastPrinted>2015-06-01T15:38:52Z</cp:lastPrinted>
  <dcterms:created xsi:type="dcterms:W3CDTF">2010-04-12T23:12:02Z</dcterms:created>
  <dcterms:modified xsi:type="dcterms:W3CDTF">2024-10-08T16:09:52Z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2023-10-10T17:12:33Z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139623c5-1dc0-4d60-a541-5a06794bb240</vt:lpwstr>
  </property>
  <property fmtid="{D5CDD505-2E9C-101B-9397-08002B2CF9AE}" pid="9" name="MSIP_Label_7084cbda-52b8-46fb-a7b7-cb5bd465ed85_ContentBits">
    <vt:lpwstr>0</vt:lpwstr>
  </property>
</Properties>
</file>