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76" r:id="rId7"/>
    <p:sldId id="280" r:id="rId8"/>
    <p:sldId id="282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05" d="100"/>
          <a:sy n="105" d="100"/>
        </p:scale>
        <p:origin x="92" y="2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10/15/2024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September Peak 77, 780</a:t>
            </a:r>
          </a:p>
          <a:p>
            <a:r>
              <a:rPr lang="en-US" dirty="0"/>
              <a:t>New Solar Record - 21,667 MWs on 9/8 at 14:03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Work Shop for Load Shed Obligation 10/16/2024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Talk with TRE scheduled for 10/29/2024 and 11/5/2024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Fall Work Shop scheduled for 11/20/2024</a:t>
            </a:r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200" dirty="0"/>
              <a:t>ERCOT comments are not yet posted.  </a:t>
            </a:r>
          </a:p>
          <a:p>
            <a:pPr lvl="1"/>
            <a:r>
              <a:rPr lang="en-US" sz="2200" dirty="0"/>
              <a:t>ERCOT is still working on comments, they are circulating internally, there are some additional complications on how they will be tracked.  Taking a little longer than anticipated to determine the details, will update at next OWG.   </a:t>
            </a:r>
          </a:p>
          <a:p>
            <a:pPr lvl="1"/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ERCOT is still working on comments.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291"/>
          </a:xfrm>
        </p:spPr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5334"/>
            <a:ext cx="10515600" cy="4351338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Manuel Sanchez – ERCOT exam task force has sent notification of suspension of exam due to testing center issues. Will be market notification once new vendor identified.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This week starts ERCOT BS training, there is a CPT that must be  completed by Dec 31, 2024.  Contains a 3 day on site portion as well Tuesdays through Thursdays</a:t>
            </a:r>
            <a:r>
              <a:rPr lang="en-US" sz="1800" b="1" dirty="0"/>
              <a:t>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endParaRPr lang="en-US" sz="1800" b="1" dirty="0"/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After Dec 31, 24 ERCOT will open up the CBT portion for market participants. 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ERCOT released a draft copy of the training calendar for next year.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 marL="0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ERCOT is soliciting topics for next years OTS training.  </a:t>
            </a:r>
          </a:p>
          <a:p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45F7BCE-1184-43D3-AA7F-89DD1C87568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6560</TotalTime>
  <Words>279</Words>
  <Application>Microsoft Office PowerPoint</Application>
  <PresentationFormat>Widescreen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105</cp:revision>
  <dcterms:created xsi:type="dcterms:W3CDTF">2017-05-03T20:12:06Z</dcterms:created>
  <dcterms:modified xsi:type="dcterms:W3CDTF">2024-10-15T15:52:53Z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