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89" d="100"/>
          <a:sy n="89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</a:t>
            </a:r>
            <a:r>
              <a:rPr lang="en-US"/>
              <a:t>while carrying </a:t>
            </a:r>
            <a:r>
              <a:rPr lang="en-US" dirty="0"/>
              <a:t>~500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59.993 Hz</a:t>
            </a:r>
          </a:p>
          <a:p>
            <a:r>
              <a:rPr lang="en-US" baseline="0" dirty="0"/>
              <a:t>Minimum Frequency: 59.946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30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issue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313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C point is too small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September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October 16,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9/23/2024 16:12:49(Non-FME)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EBFD31-CF1A-D1FB-EEA3-D7FB58217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56213"/>
            <a:ext cx="8382000" cy="37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42668</TotalTime>
  <Words>101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9/23/2024 16:12:49(Non-FME)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780</cp:revision>
  <cp:lastPrinted>2016-01-21T20:53:15Z</cp:lastPrinted>
  <dcterms:created xsi:type="dcterms:W3CDTF">2016-01-21T15:20:31Z</dcterms:created>
  <dcterms:modified xsi:type="dcterms:W3CDTF">2024-10-15T21:32:09Z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