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21"/>
  </p:notesMasterIdLst>
  <p:handoutMasterIdLst>
    <p:handoutMasterId r:id="rId22"/>
  </p:handoutMasterIdLst>
  <p:sldIdLst>
    <p:sldId id="260" r:id="rId6"/>
    <p:sldId id="355" r:id="rId7"/>
    <p:sldId id="261" r:id="rId8"/>
    <p:sldId id="368" r:id="rId9"/>
    <p:sldId id="277" r:id="rId10"/>
    <p:sldId id="352" r:id="rId11"/>
    <p:sldId id="367" r:id="rId12"/>
    <p:sldId id="296" r:id="rId13"/>
    <p:sldId id="297" r:id="rId14"/>
    <p:sldId id="276" r:id="rId15"/>
    <p:sldId id="287" r:id="rId16"/>
    <p:sldId id="353" r:id="rId17"/>
    <p:sldId id="354" r:id="rId18"/>
    <p:sldId id="370" r:id="rId19"/>
    <p:sldId id="369" r:id="rId2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19F02122-73B8-7571-F3DE-0DC353D82440}" name="Carswell, Cory" initials="CC" userId="S::Cory.Carswell@ercot.com::c63747d5-e4be-47e4-a834-0d38b13ff3ae" providerId="AD"/>
  <p188:author id="{DCE2E846-A41C-7095-E2BA-36D0669FFA49}" name="Drake, Gordon" initials="DG" userId="S::Gordon.Drake@ercot.com::d3aa080c-bd91-4052-98d6-063a86a83a9f" providerId="AD"/>
  <p188:author id="{3274B748-C2E2-CD1D-7097-BB267DC7B270}" name="Drake, Gordon" initials="DG" userId="S::gordon.drake@ercot.com::d3aa080c-bd91-4052-98d6-063a86a83a9f" providerId="AD"/>
  <p188:author id="{C47093A1-EA94-3DBA-9F8A-473D71E0B634}" name="Chu, Zhengguo" initials="CZ" userId="S::Zhengguo.Chu@ercot.com::46b45079-141b-4798-8f61-111a7cd7aa1e" providerId="AD"/>
  <p188:author id="{083EE7A5-F305-92ED-6652-38FC9F8A4846}" name="Chu, Zhengguo" initials="CZ" userId="S::zhengguo.chu@ercot.com::46b45079-141b-4798-8f61-111a7cd7aa1e" providerId="AD"/>
  <p188:author id="{6B37E3C9-22D4-6B4E-DFF8-857158FA6333}" name="Carswell, Cory" initials="CC" userId="S::cory.carswell@ercot.com::c63747d5-e4be-47e4-a834-0d38b13ff3ae" providerId="AD"/>
  <p188:author id="{BDCE6EE9-1CA1-56CE-18BB-03C57A759C57}" name="Dave Maggio" initials="djm" userId="Dave Maggio" providerId="None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ggio, Dave" initials="MD" lastIdx="4" clrIdx="0">
    <p:extLst>
      <p:ext uri="{19B8F6BF-5375-455C-9EA6-DF929625EA0E}">
        <p15:presenceInfo xmlns:p15="http://schemas.microsoft.com/office/powerpoint/2012/main" userId="S-1-5-21-639947351-343809578-3807592339-4753" providerId="AD"/>
      </p:ext>
    </p:extLst>
  </p:cmAuthor>
  <p:cmAuthor id="2" name="Townsend, Aaron" initials="TA" lastIdx="32" clrIdx="1">
    <p:extLst>
      <p:ext uri="{19B8F6BF-5375-455C-9EA6-DF929625EA0E}">
        <p15:presenceInfo xmlns:p15="http://schemas.microsoft.com/office/powerpoint/2012/main" userId="S-1-5-21-639947351-343809578-3807592339-53395" providerId="AD"/>
      </p:ext>
    </p:extLst>
  </p:cmAuthor>
  <p:cmAuthor id="3" name="Holt, Blake" initials="HB" lastIdx="30" clrIdx="2">
    <p:extLst>
      <p:ext uri="{19B8F6BF-5375-455C-9EA6-DF929625EA0E}">
        <p15:presenceInfo xmlns:p15="http://schemas.microsoft.com/office/powerpoint/2012/main" userId="S-1-5-21-639947351-343809578-3807592339-31793" providerId="AD"/>
      </p:ext>
    </p:extLst>
  </p:cmAuthor>
  <p:cmAuthor id="4" name="Kersulis, Jonas" initials="KJ" lastIdx="1" clrIdx="3">
    <p:extLst>
      <p:ext uri="{19B8F6BF-5375-455C-9EA6-DF929625EA0E}">
        <p15:presenceInfo xmlns:p15="http://schemas.microsoft.com/office/powerpoint/2012/main" userId="S::Jonas.Kersulis@ercot.com::38ec2a83-12fc-4093-8e16-3ee53b6e0485" providerId="AD"/>
      </p:ext>
    </p:extLst>
  </p:cmAuthor>
  <p:cmAuthor id="5" name="djm" initials="djm" lastIdx="1" clrIdx="4">
    <p:extLst>
      <p:ext uri="{19B8F6BF-5375-455C-9EA6-DF929625EA0E}">
        <p15:presenceInfo xmlns:p15="http://schemas.microsoft.com/office/powerpoint/2012/main" userId="djm" providerId="None"/>
      </p:ext>
    </p:extLst>
  </p:cmAuthor>
  <p:cmAuthor id="6" name="Shah, Neil" initials="SN" lastIdx="5" clrIdx="5">
    <p:extLst>
      <p:ext uri="{19B8F6BF-5375-455C-9EA6-DF929625EA0E}">
        <p15:presenceInfo xmlns:p15="http://schemas.microsoft.com/office/powerpoint/2012/main" userId="S::Neil.Shah@ercot.com::c825c17a-b2fe-45c0-a9d5-794112f6ee8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6770"/>
    <a:srgbClr val="F8A208"/>
    <a:srgbClr val="C68106"/>
    <a:srgbClr val="CBE3E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531E49E-09F9-448B-A5DF-D31EDE002ED0}" v="4" dt="2024-10-16T19:57:36.523"/>
    <p1510:client id="{3AA2530A-24E2-4EC8-99E3-5799345A6A38}" v="15" dt="2024-10-16T18:41:29.164"/>
    <p1510:client id="{57AAEFE0-17EB-ABD9-6749-A338B8A6B117}" v="209" dt="2024-10-16T20:12:56.273"/>
    <p1510:client id="{8F193611-E71E-4D02-ACEB-E4EB09FF9A89}" v="107" dt="2024-10-16T20:56:44.933"/>
    <p1510:client id="{A1F95810-7063-065D-D3C6-4E32867A47A1}" v="3" dt="2024-10-16T20:45:20.533"/>
    <p1510:client id="{A9DFB70E-8FAD-FD7B-6CD6-1A1BDD6705BC}" v="3" dt="2024-10-16T21:01:45.613"/>
    <p1510:client id="{C8BE98E8-9A61-7C2A-0F5F-4812FEF692A9}" v="74" dt="2024-10-16T20:36:09.85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55" d="100"/>
          <a:sy n="155" d="100"/>
        </p:scale>
        <p:origin x="1148" y="8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commentAuthors" Target="commentAuthors.xml"/><Relationship Id="rId28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Relationship Id="rId30" Type="http://schemas.microsoft.com/office/2018/10/relationships/authors" Target="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rake, Gordon" userId="d3aa080c-bd91-4052-98d6-063a86a83a9f" providerId="ADAL" clId="{0531E49E-09F9-448B-A5DF-D31EDE002ED0}"/>
    <pc:docChg chg="">
      <pc:chgData name="Drake, Gordon" userId="d3aa080c-bd91-4052-98d6-063a86a83a9f" providerId="ADAL" clId="{0531E49E-09F9-448B-A5DF-D31EDE002ED0}" dt="2024-10-16T19:57:36.523" v="3"/>
      <pc:docMkLst>
        <pc:docMk/>
      </pc:docMkLst>
      <pc:sldChg chg="addCm">
        <pc:chgData name="Drake, Gordon" userId="d3aa080c-bd91-4052-98d6-063a86a83a9f" providerId="ADAL" clId="{0531E49E-09F9-448B-A5DF-D31EDE002ED0}" dt="2024-10-16T19:56:20.426" v="2"/>
        <pc:sldMkLst>
          <pc:docMk/>
          <pc:sldMk cId="587539909" sldId="35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Drake, Gordon" userId="d3aa080c-bd91-4052-98d6-063a86a83a9f" providerId="ADAL" clId="{0531E49E-09F9-448B-A5DF-D31EDE002ED0}" dt="2024-10-16T19:56:20.426" v="2"/>
              <pc2:cmMkLst xmlns:pc2="http://schemas.microsoft.com/office/powerpoint/2019/9/main/command">
                <pc:docMk/>
                <pc:sldMk cId="587539909" sldId="353"/>
                <pc2:cmMk id="{DCD3FE7F-388F-4EB4-8C1B-37C0C8D05A9E}"/>
              </pc2:cmMkLst>
            </pc226:cmChg>
          </p:ext>
        </pc:extLst>
      </pc:sldChg>
      <pc:sldChg chg="addCm">
        <pc:chgData name="Drake, Gordon" userId="d3aa080c-bd91-4052-98d6-063a86a83a9f" providerId="ADAL" clId="{0531E49E-09F9-448B-A5DF-D31EDE002ED0}" dt="2024-10-16T19:54:01.911" v="1"/>
        <pc:sldMkLst>
          <pc:docMk/>
          <pc:sldMk cId="1731488322" sldId="36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Drake, Gordon" userId="d3aa080c-bd91-4052-98d6-063a86a83a9f" providerId="ADAL" clId="{0531E49E-09F9-448B-A5DF-D31EDE002ED0}" dt="2024-10-16T19:54:01.911" v="1"/>
              <pc2:cmMkLst xmlns:pc2="http://schemas.microsoft.com/office/powerpoint/2019/9/main/command">
                <pc:docMk/>
                <pc:sldMk cId="1731488322" sldId="367"/>
                <pc2:cmMk id="{9701EB29-646B-4C2F-AFC2-055A40F91274}"/>
              </pc2:cmMkLst>
            </pc226:cmChg>
            <pc226:cmChg xmlns:pc226="http://schemas.microsoft.com/office/powerpoint/2022/06/main/command" chg="add">
              <pc226:chgData name="Drake, Gordon" userId="d3aa080c-bd91-4052-98d6-063a86a83a9f" providerId="ADAL" clId="{0531E49E-09F9-448B-A5DF-D31EDE002ED0}" dt="2024-10-16T19:53:04.191" v="0"/>
              <pc2:cmMkLst xmlns:pc2="http://schemas.microsoft.com/office/powerpoint/2019/9/main/command">
                <pc:docMk/>
                <pc:sldMk cId="1731488322" sldId="367"/>
                <pc2:cmMk id="{1C0E12C8-5C7C-495D-9C1E-2DF91822F9E7}"/>
              </pc2:cmMkLst>
            </pc226:cmChg>
          </p:ext>
        </pc:extLst>
      </pc:sldChg>
      <pc:sldChg chg="addCm">
        <pc:chgData name="Drake, Gordon" userId="d3aa080c-bd91-4052-98d6-063a86a83a9f" providerId="ADAL" clId="{0531E49E-09F9-448B-A5DF-D31EDE002ED0}" dt="2024-10-16T19:57:36.523" v="3"/>
        <pc:sldMkLst>
          <pc:docMk/>
          <pc:sldMk cId="2576058586" sldId="37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Drake, Gordon" userId="d3aa080c-bd91-4052-98d6-063a86a83a9f" providerId="ADAL" clId="{0531E49E-09F9-448B-A5DF-D31EDE002ED0}" dt="2024-10-16T19:57:36.523" v="3"/>
              <pc2:cmMkLst xmlns:pc2="http://schemas.microsoft.com/office/powerpoint/2019/9/main/command">
                <pc:docMk/>
                <pc:sldMk cId="2576058586" sldId="370"/>
                <pc2:cmMk id="{78C75EC1-6875-49A0-ABF8-142E01C4FD06}"/>
              </pc2:cmMkLst>
            </pc226:cmChg>
          </p:ext>
        </pc:extLst>
      </pc:sldChg>
    </pc:docChg>
  </pc:docChgLst>
  <pc:docChgLst>
    <pc:chgData name="Carswell, Cory" userId="c63747d5-e4be-47e4-a834-0d38b13ff3ae" providerId="ADAL" clId="{8F193611-E71E-4D02-ACEB-E4EB09FF9A89}"/>
    <pc:docChg chg="undo redo custSel modSld">
      <pc:chgData name="Carswell, Cory" userId="c63747d5-e4be-47e4-a834-0d38b13ff3ae" providerId="ADAL" clId="{8F193611-E71E-4D02-ACEB-E4EB09FF9A89}" dt="2024-10-16T20:56:44.933" v="449"/>
      <pc:docMkLst>
        <pc:docMk/>
      </pc:docMkLst>
      <pc:sldChg chg="modSp mod">
        <pc:chgData name="Carswell, Cory" userId="c63747d5-e4be-47e4-a834-0d38b13ff3ae" providerId="ADAL" clId="{8F193611-E71E-4D02-ACEB-E4EB09FF9A89}" dt="2024-10-14T18:14:12.024" v="0" actId="313"/>
        <pc:sldMkLst>
          <pc:docMk/>
          <pc:sldMk cId="730603795" sldId="260"/>
        </pc:sldMkLst>
        <pc:spChg chg="mod">
          <ac:chgData name="Carswell, Cory" userId="c63747d5-e4be-47e4-a834-0d38b13ff3ae" providerId="ADAL" clId="{8F193611-E71E-4D02-ACEB-E4EB09FF9A89}" dt="2024-10-14T18:14:12.024" v="0" actId="313"/>
          <ac:spMkLst>
            <pc:docMk/>
            <pc:sldMk cId="730603795" sldId="260"/>
            <ac:spMk id="7" creationId="{00000000-0000-0000-0000-000000000000}"/>
          </ac:spMkLst>
        </pc:spChg>
      </pc:sldChg>
      <pc:sldChg chg="modSp mod">
        <pc:chgData name="Carswell, Cory" userId="c63747d5-e4be-47e4-a834-0d38b13ff3ae" providerId="ADAL" clId="{8F193611-E71E-4D02-ACEB-E4EB09FF9A89}" dt="2024-10-14T18:55:13.373" v="168" actId="14826"/>
        <pc:sldMkLst>
          <pc:docMk/>
          <pc:sldMk cId="1324424397" sldId="261"/>
        </pc:sldMkLst>
        <pc:spChg chg="mod">
          <ac:chgData name="Carswell, Cory" userId="c63747d5-e4be-47e4-a834-0d38b13ff3ae" providerId="ADAL" clId="{8F193611-E71E-4D02-ACEB-E4EB09FF9A89}" dt="2024-10-14T18:14:15.212" v="2" actId="313"/>
          <ac:spMkLst>
            <pc:docMk/>
            <pc:sldMk cId="1324424397" sldId="261"/>
            <ac:spMk id="2" creationId="{00000000-0000-0000-0000-000000000000}"/>
          </ac:spMkLst>
        </pc:spChg>
        <pc:picChg chg="mod">
          <ac:chgData name="Carswell, Cory" userId="c63747d5-e4be-47e4-a834-0d38b13ff3ae" providerId="ADAL" clId="{8F193611-E71E-4D02-ACEB-E4EB09FF9A89}" dt="2024-10-14T18:55:13.373" v="168" actId="14826"/>
          <ac:picMkLst>
            <pc:docMk/>
            <pc:sldMk cId="1324424397" sldId="261"/>
            <ac:picMk id="7" creationId="{E754259A-805E-44B1-B293-64C1EAF252C4}"/>
          </ac:picMkLst>
        </pc:picChg>
      </pc:sldChg>
      <pc:sldChg chg="modSp mod">
        <pc:chgData name="Carswell, Cory" userId="c63747d5-e4be-47e4-a834-0d38b13ff3ae" providerId="ADAL" clId="{8F193611-E71E-4D02-ACEB-E4EB09FF9A89}" dt="2024-10-14T18:59:21.926" v="232" actId="20577"/>
        <pc:sldMkLst>
          <pc:docMk/>
          <pc:sldMk cId="2145432706" sldId="276"/>
        </pc:sldMkLst>
        <pc:spChg chg="mod">
          <ac:chgData name="Carswell, Cory" userId="c63747d5-e4be-47e4-a834-0d38b13ff3ae" providerId="ADAL" clId="{8F193611-E71E-4D02-ACEB-E4EB09FF9A89}" dt="2024-10-14T18:59:21.926" v="232" actId="20577"/>
          <ac:spMkLst>
            <pc:docMk/>
            <pc:sldMk cId="2145432706" sldId="276"/>
            <ac:spMk id="3" creationId="{00000000-0000-0000-0000-000000000000}"/>
          </ac:spMkLst>
        </pc:spChg>
      </pc:sldChg>
      <pc:sldChg chg="modSp mod">
        <pc:chgData name="Carswell, Cory" userId="c63747d5-e4be-47e4-a834-0d38b13ff3ae" providerId="ADAL" clId="{8F193611-E71E-4D02-ACEB-E4EB09FF9A89}" dt="2024-10-14T18:57:29.300" v="198" actId="20577"/>
        <pc:sldMkLst>
          <pc:docMk/>
          <pc:sldMk cId="1095794504" sldId="277"/>
        </pc:sldMkLst>
        <pc:spChg chg="mod">
          <ac:chgData name="Carswell, Cory" userId="c63747d5-e4be-47e4-a834-0d38b13ff3ae" providerId="ADAL" clId="{8F193611-E71E-4D02-ACEB-E4EB09FF9A89}" dt="2024-10-14T18:57:29.300" v="198" actId="20577"/>
          <ac:spMkLst>
            <pc:docMk/>
            <pc:sldMk cId="1095794504" sldId="277"/>
            <ac:spMk id="7" creationId="{8DE3848D-F869-4A14-B867-268DDF4A2C73}"/>
          </ac:spMkLst>
        </pc:spChg>
        <pc:picChg chg="mod">
          <ac:chgData name="Carswell, Cory" userId="c63747d5-e4be-47e4-a834-0d38b13ff3ae" providerId="ADAL" clId="{8F193611-E71E-4D02-ACEB-E4EB09FF9A89}" dt="2024-10-14T18:56:19.042" v="171" actId="14826"/>
          <ac:picMkLst>
            <pc:docMk/>
            <pc:sldMk cId="1095794504" sldId="277"/>
            <ac:picMk id="6" creationId="{00000000-0000-0000-0000-000000000000}"/>
          </ac:picMkLst>
        </pc:picChg>
      </pc:sldChg>
      <pc:sldChg chg="modSp mod">
        <pc:chgData name="Carswell, Cory" userId="c63747d5-e4be-47e4-a834-0d38b13ff3ae" providerId="ADAL" clId="{8F193611-E71E-4D02-ACEB-E4EB09FF9A89}" dt="2024-10-14T20:28:59.762" v="260" actId="20577"/>
        <pc:sldMkLst>
          <pc:docMk/>
          <pc:sldMk cId="1338195067" sldId="287"/>
        </pc:sldMkLst>
        <pc:spChg chg="mod">
          <ac:chgData name="Carswell, Cory" userId="c63747d5-e4be-47e4-a834-0d38b13ff3ae" providerId="ADAL" clId="{8F193611-E71E-4D02-ACEB-E4EB09FF9A89}" dt="2024-10-14T20:28:59.762" v="260" actId="20577"/>
          <ac:spMkLst>
            <pc:docMk/>
            <pc:sldMk cId="1338195067" sldId="287"/>
            <ac:spMk id="2" creationId="{00000000-0000-0000-0000-000000000000}"/>
          </ac:spMkLst>
        </pc:spChg>
        <pc:picChg chg="mod">
          <ac:chgData name="Carswell, Cory" userId="c63747d5-e4be-47e4-a834-0d38b13ff3ae" providerId="ADAL" clId="{8F193611-E71E-4D02-ACEB-E4EB09FF9A89}" dt="2024-10-14T20:27:46.986" v="248" actId="14826"/>
          <ac:picMkLst>
            <pc:docMk/>
            <pc:sldMk cId="1338195067" sldId="287"/>
            <ac:picMk id="6" creationId="{5B474878-A3A1-A9AC-0E79-F51B84039912}"/>
          </ac:picMkLst>
        </pc:picChg>
      </pc:sldChg>
      <pc:sldChg chg="modSp mod">
        <pc:chgData name="Carswell, Cory" userId="c63747d5-e4be-47e4-a834-0d38b13ff3ae" providerId="ADAL" clId="{8F193611-E71E-4D02-ACEB-E4EB09FF9A89}" dt="2024-10-16T18:32:27.070" v="356" actId="20577"/>
        <pc:sldMkLst>
          <pc:docMk/>
          <pc:sldMk cId="1756044365" sldId="296"/>
        </pc:sldMkLst>
        <pc:spChg chg="mod">
          <ac:chgData name="Carswell, Cory" userId="c63747d5-e4be-47e4-a834-0d38b13ff3ae" providerId="ADAL" clId="{8F193611-E71E-4D02-ACEB-E4EB09FF9A89}" dt="2024-10-16T18:32:27.070" v="356" actId="20577"/>
          <ac:spMkLst>
            <pc:docMk/>
            <pc:sldMk cId="1756044365" sldId="296"/>
            <ac:spMk id="2" creationId="{00000000-0000-0000-0000-000000000000}"/>
          </ac:spMkLst>
        </pc:spChg>
        <pc:picChg chg="mod">
          <ac:chgData name="Carswell, Cory" userId="c63747d5-e4be-47e4-a834-0d38b13ff3ae" providerId="ADAL" clId="{8F193611-E71E-4D02-ACEB-E4EB09FF9A89}" dt="2024-10-16T18:31:28.758" v="351" actId="14826"/>
          <ac:picMkLst>
            <pc:docMk/>
            <pc:sldMk cId="1756044365" sldId="296"/>
            <ac:picMk id="7" creationId="{F8F3DC05-25BF-4B7B-868C-4FC924879714}"/>
          </ac:picMkLst>
        </pc:picChg>
      </pc:sldChg>
      <pc:sldChg chg="modSp mod">
        <pc:chgData name="Carswell, Cory" userId="c63747d5-e4be-47e4-a834-0d38b13ff3ae" providerId="ADAL" clId="{8F193611-E71E-4D02-ACEB-E4EB09FF9A89}" dt="2024-10-14T18:58:41.361" v="205" actId="14826"/>
        <pc:sldMkLst>
          <pc:docMk/>
          <pc:sldMk cId="2309081026" sldId="297"/>
        </pc:sldMkLst>
        <pc:spChg chg="mod">
          <ac:chgData name="Carswell, Cory" userId="c63747d5-e4be-47e4-a834-0d38b13ff3ae" providerId="ADAL" clId="{8F193611-E71E-4D02-ACEB-E4EB09FF9A89}" dt="2024-10-14T18:14:21.720" v="8" actId="313"/>
          <ac:spMkLst>
            <pc:docMk/>
            <pc:sldMk cId="2309081026" sldId="297"/>
            <ac:spMk id="2" creationId="{00000000-0000-0000-0000-000000000000}"/>
          </ac:spMkLst>
        </pc:spChg>
        <pc:picChg chg="mod">
          <ac:chgData name="Carswell, Cory" userId="c63747d5-e4be-47e4-a834-0d38b13ff3ae" providerId="ADAL" clId="{8F193611-E71E-4D02-ACEB-E4EB09FF9A89}" dt="2024-10-14T18:58:41.361" v="205" actId="14826"/>
          <ac:picMkLst>
            <pc:docMk/>
            <pc:sldMk cId="2309081026" sldId="297"/>
            <ac:picMk id="10" creationId="{B03F4249-95AE-4691-8151-A816FD2779B4}"/>
          </ac:picMkLst>
        </pc:picChg>
        <pc:picChg chg="mod">
          <ac:chgData name="Carswell, Cory" userId="c63747d5-e4be-47e4-a834-0d38b13ff3ae" providerId="ADAL" clId="{8F193611-E71E-4D02-ACEB-E4EB09FF9A89}" dt="2024-10-14T18:58:33.747" v="204" actId="14826"/>
          <ac:picMkLst>
            <pc:docMk/>
            <pc:sldMk cId="2309081026" sldId="297"/>
            <ac:picMk id="12" creationId="{6DAC3954-EF99-49B2-AD01-C6A4156191CC}"/>
          </ac:picMkLst>
        </pc:picChg>
      </pc:sldChg>
      <pc:sldChg chg="modSp mod">
        <pc:chgData name="Carswell, Cory" userId="c63747d5-e4be-47e4-a834-0d38b13ff3ae" providerId="ADAL" clId="{8F193611-E71E-4D02-ACEB-E4EB09FF9A89}" dt="2024-10-14T18:57:45.575" v="199" actId="14826"/>
        <pc:sldMkLst>
          <pc:docMk/>
          <pc:sldMk cId="1495175290" sldId="352"/>
        </pc:sldMkLst>
        <pc:spChg chg="mod">
          <ac:chgData name="Carswell, Cory" userId="c63747d5-e4be-47e4-a834-0d38b13ff3ae" providerId="ADAL" clId="{8F193611-E71E-4D02-ACEB-E4EB09FF9A89}" dt="2024-10-14T18:14:17.914" v="5" actId="313"/>
          <ac:spMkLst>
            <pc:docMk/>
            <pc:sldMk cId="1495175290" sldId="352"/>
            <ac:spMk id="2" creationId="{00000000-0000-0000-0000-000000000000}"/>
          </ac:spMkLst>
        </pc:spChg>
        <pc:picChg chg="mod">
          <ac:chgData name="Carswell, Cory" userId="c63747d5-e4be-47e4-a834-0d38b13ff3ae" providerId="ADAL" clId="{8F193611-E71E-4D02-ACEB-E4EB09FF9A89}" dt="2024-10-14T18:57:45.575" v="199" actId="14826"/>
          <ac:picMkLst>
            <pc:docMk/>
            <pc:sldMk cId="1495175290" sldId="352"/>
            <ac:picMk id="5" creationId="{95E790A2-6CC7-4CD2-AA61-997D69C21733}"/>
          </ac:picMkLst>
        </pc:picChg>
      </pc:sldChg>
      <pc:sldChg chg="modSp mod">
        <pc:chgData name="Carswell, Cory" userId="c63747d5-e4be-47e4-a834-0d38b13ff3ae" providerId="ADAL" clId="{8F193611-E71E-4D02-ACEB-E4EB09FF9A89}" dt="2024-10-14T20:29:44.240" v="272" actId="20577"/>
        <pc:sldMkLst>
          <pc:docMk/>
          <pc:sldMk cId="587539909" sldId="353"/>
        </pc:sldMkLst>
        <pc:spChg chg="mod">
          <ac:chgData name="Carswell, Cory" userId="c63747d5-e4be-47e4-a834-0d38b13ff3ae" providerId="ADAL" clId="{8F193611-E71E-4D02-ACEB-E4EB09FF9A89}" dt="2024-10-14T20:29:44.240" v="272" actId="20577"/>
          <ac:spMkLst>
            <pc:docMk/>
            <pc:sldMk cId="587539909" sldId="353"/>
            <ac:spMk id="2" creationId="{00000000-0000-0000-0000-000000000000}"/>
          </ac:spMkLst>
        </pc:spChg>
        <pc:picChg chg="mod">
          <ac:chgData name="Carswell, Cory" userId="c63747d5-e4be-47e4-a834-0d38b13ff3ae" providerId="ADAL" clId="{8F193611-E71E-4D02-ACEB-E4EB09FF9A89}" dt="2024-10-14T20:13:31.077" v="235" actId="14826"/>
          <ac:picMkLst>
            <pc:docMk/>
            <pc:sldMk cId="587539909" sldId="353"/>
            <ac:picMk id="5" creationId="{3B454F47-25B4-4536-8255-A0C85F9F84F4}"/>
          </ac:picMkLst>
        </pc:picChg>
      </pc:sldChg>
      <pc:sldChg chg="modSp mod delCm modCm">
        <pc:chgData name="Carswell, Cory" userId="c63747d5-e4be-47e4-a834-0d38b13ff3ae" providerId="ADAL" clId="{8F193611-E71E-4D02-ACEB-E4EB09FF9A89}" dt="2024-10-16T18:38:20.332" v="446" actId="20577"/>
        <pc:sldMkLst>
          <pc:docMk/>
          <pc:sldMk cId="874353533" sldId="354"/>
        </pc:sldMkLst>
        <pc:spChg chg="mod">
          <ac:chgData name="Carswell, Cory" userId="c63747d5-e4be-47e4-a834-0d38b13ff3ae" providerId="ADAL" clId="{8F193611-E71E-4D02-ACEB-E4EB09FF9A89}" dt="2024-10-16T18:33:31.136" v="359"/>
          <ac:spMkLst>
            <pc:docMk/>
            <pc:sldMk cId="874353533" sldId="354"/>
            <ac:spMk id="2" creationId="{00000000-0000-0000-0000-000000000000}"/>
          </ac:spMkLst>
        </pc:spChg>
        <pc:spChg chg="mod">
          <ac:chgData name="Carswell, Cory" userId="c63747d5-e4be-47e4-a834-0d38b13ff3ae" providerId="ADAL" clId="{8F193611-E71E-4D02-ACEB-E4EB09FF9A89}" dt="2024-10-16T18:34:13.706" v="364" actId="20577"/>
          <ac:spMkLst>
            <pc:docMk/>
            <pc:sldMk cId="874353533" sldId="354"/>
            <ac:spMk id="6" creationId="{08908601-C139-4ACB-828A-8FA588D945F5}"/>
          </ac:spMkLst>
        </pc:spChg>
        <pc:spChg chg="mod">
          <ac:chgData name="Carswell, Cory" userId="c63747d5-e4be-47e4-a834-0d38b13ff3ae" providerId="ADAL" clId="{8F193611-E71E-4D02-ACEB-E4EB09FF9A89}" dt="2024-10-16T18:38:20.332" v="446" actId="20577"/>
          <ac:spMkLst>
            <pc:docMk/>
            <pc:sldMk cId="874353533" sldId="354"/>
            <ac:spMk id="9" creationId="{E54B86FD-C6A5-4A5E-8937-826D598ADB5D}"/>
          </ac:spMkLst>
        </pc:spChg>
        <pc:picChg chg="mod">
          <ac:chgData name="Carswell, Cory" userId="c63747d5-e4be-47e4-a834-0d38b13ff3ae" providerId="ADAL" clId="{8F193611-E71E-4D02-ACEB-E4EB09FF9A89}" dt="2024-10-14T19:00:12.400" v="234" actId="14826"/>
          <ac:picMkLst>
            <pc:docMk/>
            <pc:sldMk cId="874353533" sldId="354"/>
            <ac:picMk id="5" creationId="{4631A74C-4318-482B-BDCF-1009CBC57AC5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Carswell, Cory" userId="c63747d5-e4be-47e4-a834-0d38b13ff3ae" providerId="ADAL" clId="{8F193611-E71E-4D02-ACEB-E4EB09FF9A89}" dt="2024-10-16T16:42:40.008" v="344"/>
              <pc2:cmMkLst xmlns:pc2="http://schemas.microsoft.com/office/powerpoint/2019/9/main/command">
                <pc:docMk/>
                <pc:sldMk cId="874353533" sldId="354"/>
                <pc2:cmMk id="{1D3CB66F-FACC-488A-87D5-6C5599B461CC}"/>
              </pc2:cmMkLst>
            </pc226:cmChg>
          </p:ext>
        </pc:extLst>
      </pc:sldChg>
      <pc:sldChg chg="modSp mod">
        <pc:chgData name="Carswell, Cory" userId="c63747d5-e4be-47e4-a834-0d38b13ff3ae" providerId="ADAL" clId="{8F193611-E71E-4D02-ACEB-E4EB09FF9A89}" dt="2024-10-14T18:55:26.085" v="170" actId="20577"/>
        <pc:sldMkLst>
          <pc:docMk/>
          <pc:sldMk cId="2492350086" sldId="355"/>
        </pc:sldMkLst>
        <pc:graphicFrameChg chg="modGraphic">
          <ac:chgData name="Carswell, Cory" userId="c63747d5-e4be-47e4-a834-0d38b13ff3ae" providerId="ADAL" clId="{8F193611-E71E-4D02-ACEB-E4EB09FF9A89}" dt="2024-10-14T18:55:26.085" v="170" actId="20577"/>
          <ac:graphicFrameMkLst>
            <pc:docMk/>
            <pc:sldMk cId="2492350086" sldId="355"/>
            <ac:graphicFrameMk id="6" creationId="{96DBCF5B-F8AE-48F6-AEA6-EAFBA912F9EA}"/>
          </ac:graphicFrameMkLst>
        </pc:graphicFrameChg>
      </pc:sldChg>
      <pc:sldChg chg="modSp mod modCm">
        <pc:chgData name="Carswell, Cory" userId="c63747d5-e4be-47e4-a834-0d38b13ff3ae" providerId="ADAL" clId="{8F193611-E71E-4D02-ACEB-E4EB09FF9A89}" dt="2024-10-16T20:56:44.933" v="449"/>
        <pc:sldMkLst>
          <pc:docMk/>
          <pc:sldMk cId="1731488322" sldId="367"/>
        </pc:sldMkLst>
        <pc:spChg chg="mod">
          <ac:chgData name="Carswell, Cory" userId="c63747d5-e4be-47e4-a834-0d38b13ff3ae" providerId="ADAL" clId="{8F193611-E71E-4D02-ACEB-E4EB09FF9A89}" dt="2024-10-14T18:14:18.982" v="6" actId="313"/>
          <ac:spMkLst>
            <pc:docMk/>
            <pc:sldMk cId="1731488322" sldId="367"/>
            <ac:spMk id="2" creationId="{00000000-0000-0000-0000-000000000000}"/>
          </ac:spMkLst>
        </pc:spChg>
        <pc:spChg chg="mod">
          <ac:chgData name="Carswell, Cory" userId="c63747d5-e4be-47e4-a834-0d38b13ff3ae" providerId="ADAL" clId="{8F193611-E71E-4D02-ACEB-E4EB09FF9A89}" dt="2024-10-14T18:58:04.131" v="202" actId="20577"/>
          <ac:spMkLst>
            <pc:docMk/>
            <pc:sldMk cId="1731488322" sldId="367"/>
            <ac:spMk id="10" creationId="{C9339DF6-5C5D-4C78-858D-34640A37096F}"/>
          </ac:spMkLst>
        </pc:spChg>
        <pc:picChg chg="mod">
          <ac:chgData name="Carswell, Cory" userId="c63747d5-e4be-47e4-a834-0d38b13ff3ae" providerId="ADAL" clId="{8F193611-E71E-4D02-ACEB-E4EB09FF9A89}" dt="2024-10-16T20:56:17.838" v="448" actId="14826"/>
          <ac:picMkLst>
            <pc:docMk/>
            <pc:sldMk cId="1731488322" sldId="367"/>
            <ac:picMk id="6" creationId="{1D74C1D7-8F55-4351-AA6F-B22E1FEE815D}"/>
          </ac:picMkLst>
        </pc:picChg>
        <pc:picChg chg="mod">
          <ac:chgData name="Carswell, Cory" userId="c63747d5-e4be-47e4-a834-0d38b13ff3ae" providerId="ADAL" clId="{8F193611-E71E-4D02-ACEB-E4EB09FF9A89}" dt="2024-10-16T20:55:41.942" v="447" actId="14826"/>
          <ac:picMkLst>
            <pc:docMk/>
            <pc:sldMk cId="1731488322" sldId="367"/>
            <ac:picMk id="11" creationId="{2D51ABE3-0452-457D-B231-786E323D28A6}"/>
          </ac:picMkLst>
        </pc:picChg>
        <pc:extLst>
          <p:ext xmlns:p="http://schemas.openxmlformats.org/presentationml/2006/main" uri="{D6D511B9-2390-475A-947B-AFAB55BFBCF1}">
            <pc226:cmChg xmlns:pc226="http://schemas.microsoft.com/office/powerpoint/2022/06/main/command" chg="">
              <pc226:chgData name="Carswell, Cory" userId="c63747d5-e4be-47e4-a834-0d38b13ff3ae" providerId="ADAL" clId="{8F193611-E71E-4D02-ACEB-E4EB09FF9A89}" dt="2024-10-16T20:56:44.933" v="449"/>
              <pc2:cmMkLst xmlns:pc2="http://schemas.microsoft.com/office/powerpoint/2019/9/main/command">
                <pc:docMk/>
                <pc:sldMk cId="1731488322" sldId="367"/>
                <pc2:cmMk id="{9701EB29-646B-4C2F-AFC2-055A40F91274}"/>
              </pc2:cmMkLst>
              <pc226:cmRplyChg chg="add">
                <pc226:chgData name="Carswell, Cory" userId="c63747d5-e4be-47e4-a834-0d38b13ff3ae" providerId="ADAL" clId="{8F193611-E71E-4D02-ACEB-E4EB09FF9A89}" dt="2024-10-16T20:56:44.933" v="449"/>
                <pc2:cmRplyMkLst xmlns:pc2="http://schemas.microsoft.com/office/powerpoint/2019/9/main/command">
                  <pc:docMk/>
                  <pc:sldMk cId="1731488322" sldId="367"/>
                  <pc2:cmMk id="{9701EB29-646B-4C2F-AFC2-055A40F91274}"/>
                  <pc2:cmRplyMk id="{6299FBB9-388F-45BC-8253-F8F4DAE49589}"/>
                </pc2:cmRplyMkLst>
              </pc226:cmRplyChg>
            </pc226:cmChg>
          </p:ext>
        </pc:extLst>
      </pc:sldChg>
      <pc:sldChg chg="modSp mod">
        <pc:chgData name="Carswell, Cory" userId="c63747d5-e4be-47e4-a834-0d38b13ff3ae" providerId="ADAL" clId="{8F193611-E71E-4D02-ACEB-E4EB09FF9A89}" dt="2024-10-14T18:54:30.868" v="167" actId="20577"/>
        <pc:sldMkLst>
          <pc:docMk/>
          <pc:sldMk cId="3306108906" sldId="368"/>
        </pc:sldMkLst>
        <pc:spChg chg="mod">
          <ac:chgData name="Carswell, Cory" userId="c63747d5-e4be-47e4-a834-0d38b13ff3ae" providerId="ADAL" clId="{8F193611-E71E-4D02-ACEB-E4EB09FF9A89}" dt="2024-10-14T18:14:16.091" v="3" actId="313"/>
          <ac:spMkLst>
            <pc:docMk/>
            <pc:sldMk cId="3306108906" sldId="368"/>
            <ac:spMk id="2" creationId="{00000000-0000-0000-0000-000000000000}"/>
          </ac:spMkLst>
        </pc:spChg>
        <pc:spChg chg="mod">
          <ac:chgData name="Carswell, Cory" userId="c63747d5-e4be-47e4-a834-0d38b13ff3ae" providerId="ADAL" clId="{8F193611-E71E-4D02-ACEB-E4EB09FF9A89}" dt="2024-10-14T18:54:30.868" v="167" actId="20577"/>
          <ac:spMkLst>
            <pc:docMk/>
            <pc:sldMk cId="3306108906" sldId="368"/>
            <ac:spMk id="3" creationId="{00000000-0000-0000-0000-000000000000}"/>
          </ac:spMkLst>
        </pc:spChg>
        <pc:picChg chg="mod">
          <ac:chgData name="Carswell, Cory" userId="c63747d5-e4be-47e4-a834-0d38b13ff3ae" providerId="ADAL" clId="{8F193611-E71E-4D02-ACEB-E4EB09FF9A89}" dt="2024-10-14T18:53:32.896" v="130" actId="14826"/>
          <ac:picMkLst>
            <pc:docMk/>
            <pc:sldMk cId="3306108906" sldId="368"/>
            <ac:picMk id="7" creationId="{E754259A-805E-44B1-B293-64C1EAF252C4}"/>
          </ac:picMkLst>
        </pc:picChg>
      </pc:sldChg>
      <pc:sldChg chg="modSp mod">
        <pc:chgData name="Carswell, Cory" userId="c63747d5-e4be-47e4-a834-0d38b13ff3ae" providerId="ADAL" clId="{8F193611-E71E-4D02-ACEB-E4EB09FF9A89}" dt="2024-10-16T18:35:11.935" v="406" actId="20577"/>
        <pc:sldMkLst>
          <pc:docMk/>
          <pc:sldMk cId="1327399478" sldId="369"/>
        </pc:sldMkLst>
        <pc:graphicFrameChg chg="mod modGraphic">
          <ac:chgData name="Carswell, Cory" userId="c63747d5-e4be-47e4-a834-0d38b13ff3ae" providerId="ADAL" clId="{8F193611-E71E-4D02-ACEB-E4EB09FF9A89}" dt="2024-10-16T18:35:11.935" v="406" actId="20577"/>
          <ac:graphicFrameMkLst>
            <pc:docMk/>
            <pc:sldMk cId="1327399478" sldId="369"/>
            <ac:graphicFrameMk id="3" creationId="{E5D8D8BC-AE48-47BE-8B44-D3D5C378D12E}"/>
          </ac:graphicFrameMkLst>
        </pc:graphicFrameChg>
      </pc:sldChg>
      <pc:sldChg chg="modSp mod">
        <pc:chgData name="Carswell, Cory" userId="c63747d5-e4be-47e4-a834-0d38b13ff3ae" providerId="ADAL" clId="{8F193611-E71E-4D02-ACEB-E4EB09FF9A89}" dt="2024-10-16T18:35:07.542" v="404" actId="20577"/>
        <pc:sldMkLst>
          <pc:docMk/>
          <pc:sldMk cId="2576058586" sldId="370"/>
        </pc:sldMkLst>
        <pc:graphicFrameChg chg="mod modGraphic">
          <ac:chgData name="Carswell, Cory" userId="c63747d5-e4be-47e4-a834-0d38b13ff3ae" providerId="ADAL" clId="{8F193611-E71E-4D02-ACEB-E4EB09FF9A89}" dt="2024-10-16T18:35:07.542" v="404" actId="20577"/>
          <ac:graphicFrameMkLst>
            <pc:docMk/>
            <pc:sldMk cId="2576058586" sldId="370"/>
            <ac:graphicFrameMk id="3" creationId="{E5D8D8BC-AE48-47BE-8B44-D3D5C378D12E}"/>
          </ac:graphicFrameMkLst>
        </pc:graphicFrameChg>
      </pc:sldChg>
    </pc:docChg>
  </pc:docChgLst>
  <pc:docChgLst>
    <pc:chgData name="Carswell, Cory" userId="S::cory.carswell@ercot.com::c63747d5-e4be-47e4-a834-0d38b13ff3ae" providerId="AD" clId="Web-{C8BE98E8-9A61-7C2A-0F5F-4812FEF692A9}"/>
    <pc:docChg chg="modSld">
      <pc:chgData name="Carswell, Cory" userId="S::cory.carswell@ercot.com::c63747d5-e4be-47e4-a834-0d38b13ff3ae" providerId="AD" clId="Web-{C8BE98E8-9A61-7C2A-0F5F-4812FEF692A9}" dt="2024-10-16T20:30:14.143" v="1"/>
      <pc:docMkLst>
        <pc:docMk/>
      </pc:docMkLst>
      <pc:sldChg chg="modSp modCm">
        <pc:chgData name="Carswell, Cory" userId="S::cory.carswell@ercot.com::c63747d5-e4be-47e4-a834-0d38b13ff3ae" providerId="AD" clId="Web-{C8BE98E8-9A61-7C2A-0F5F-4812FEF692A9}" dt="2024-10-16T20:30:14.143" v="1"/>
        <pc:sldMkLst>
          <pc:docMk/>
          <pc:sldMk cId="2576058586" sldId="370"/>
        </pc:sldMkLst>
        <pc:graphicFrameChg chg="mod modGraphic">
          <ac:chgData name="Carswell, Cory" userId="S::cory.carswell@ercot.com::c63747d5-e4be-47e4-a834-0d38b13ff3ae" providerId="AD" clId="Web-{C8BE98E8-9A61-7C2A-0F5F-4812FEF692A9}" dt="2024-10-16T20:30:14.143" v="1"/>
          <ac:graphicFrameMkLst>
            <pc:docMk/>
            <pc:sldMk cId="2576058586" sldId="370"/>
            <ac:graphicFrameMk id="3" creationId="{E5D8D8BC-AE48-47BE-8B44-D3D5C378D12E}"/>
          </ac:graphicFrameMkLst>
        </pc:graphicFrame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Carswell, Cory" userId="S::cory.carswell@ercot.com::c63747d5-e4be-47e4-a834-0d38b13ff3ae" providerId="AD" clId="Web-{C8BE98E8-9A61-7C2A-0F5F-4812FEF692A9}" dt="2024-10-16T20:30:14.128" v="0"/>
              <pc2:cmMkLst xmlns:pc2="http://schemas.microsoft.com/office/powerpoint/2019/9/main/command">
                <pc:docMk/>
                <pc:sldMk cId="2576058586" sldId="370"/>
                <pc2:cmMk id="{78C75EC1-6875-49A0-ABF8-142E01C4FD06}"/>
              </pc2:cmMkLst>
            </pc226:cmChg>
          </p:ext>
        </pc:extLst>
      </pc:sldChg>
    </pc:docChg>
  </pc:docChgLst>
  <pc:docChgLst>
    <pc:chgData name="Carswell, Cory" userId="S::cory.carswell@ercot.com::c63747d5-e4be-47e4-a834-0d38b13ff3ae" providerId="AD" clId="Web-{7644204D-6595-4AEB-A8F8-FD30CB8CE846}"/>
    <pc:docChg chg="mod">
      <pc:chgData name="Carswell, Cory" userId="S::cory.carswell@ercot.com::c63747d5-e4be-47e4-a834-0d38b13ff3ae" providerId="AD" clId="Web-{7644204D-6595-4AEB-A8F8-FD30CB8CE846}" dt="2024-10-16T18:14:47.500" v="0" actId="33475"/>
      <pc:docMkLst>
        <pc:docMk/>
      </pc:docMkLst>
    </pc:docChg>
  </pc:docChgLst>
  <pc:docChgLst>
    <pc:chgData name="Chu, Zhengguo" userId="S::zhengguo.chu@ercot.com::46b45079-141b-4798-8f61-111a7cd7aa1e" providerId="AD" clId="Web-{57AAEFE0-17EB-ABD9-6749-A338B8A6B117}"/>
    <pc:docChg chg="mod modSld">
      <pc:chgData name="Chu, Zhengguo" userId="S::zhengguo.chu@ercot.com::46b45079-141b-4798-8f61-111a7cd7aa1e" providerId="AD" clId="Web-{57AAEFE0-17EB-ABD9-6749-A338B8A6B117}" dt="2024-10-16T20:12:54.695" v="118" actId="20577"/>
      <pc:docMkLst>
        <pc:docMk/>
      </pc:docMkLst>
      <pc:sldChg chg="modSp">
        <pc:chgData name="Chu, Zhengguo" userId="S::zhengguo.chu@ercot.com::46b45079-141b-4798-8f61-111a7cd7aa1e" providerId="AD" clId="Web-{57AAEFE0-17EB-ABD9-6749-A338B8A6B117}" dt="2024-10-16T20:12:16.132" v="111" actId="14100"/>
        <pc:sldMkLst>
          <pc:docMk/>
          <pc:sldMk cId="587539909" sldId="353"/>
        </pc:sldMkLst>
        <pc:spChg chg="mod">
          <ac:chgData name="Chu, Zhengguo" userId="S::zhengguo.chu@ercot.com::46b45079-141b-4798-8f61-111a7cd7aa1e" providerId="AD" clId="Web-{57AAEFE0-17EB-ABD9-6749-A338B8A6B117}" dt="2024-10-16T20:12:16.132" v="111" actId="14100"/>
          <ac:spMkLst>
            <pc:docMk/>
            <pc:sldMk cId="587539909" sldId="353"/>
            <ac:spMk id="3" creationId="{39B8B601-86BF-66D5-5540-D33C6A8691A3}"/>
          </ac:spMkLst>
        </pc:spChg>
        <pc:picChg chg="mod">
          <ac:chgData name="Chu, Zhengguo" userId="S::zhengguo.chu@ercot.com::46b45079-141b-4798-8f61-111a7cd7aa1e" providerId="AD" clId="Web-{57AAEFE0-17EB-ABD9-6749-A338B8A6B117}" dt="2024-10-16T20:10:06.317" v="5" actId="14100"/>
          <ac:picMkLst>
            <pc:docMk/>
            <pc:sldMk cId="587539909" sldId="353"/>
            <ac:picMk id="5" creationId="{3B454F47-25B4-4536-8255-A0C85F9F84F4}"/>
          </ac:picMkLst>
        </pc:picChg>
      </pc:sldChg>
      <pc:sldChg chg="modSp modCm">
        <pc:chgData name="Chu, Zhengguo" userId="S::zhengguo.chu@ercot.com::46b45079-141b-4798-8f61-111a7cd7aa1e" providerId="AD" clId="Web-{57AAEFE0-17EB-ABD9-6749-A338B8A6B117}" dt="2024-10-16T20:12:54.695" v="118" actId="20577"/>
        <pc:sldMkLst>
          <pc:docMk/>
          <pc:sldMk cId="1731488322" sldId="367"/>
        </pc:sldMkLst>
        <pc:spChg chg="mod">
          <ac:chgData name="Chu, Zhengguo" userId="S::zhengguo.chu@ercot.com::46b45079-141b-4798-8f61-111a7cd7aa1e" providerId="AD" clId="Web-{57AAEFE0-17EB-ABD9-6749-A338B8A6B117}" dt="2024-10-16T20:12:54.695" v="118" actId="20577"/>
          <ac:spMkLst>
            <pc:docMk/>
            <pc:sldMk cId="1731488322" sldId="367"/>
            <ac:spMk id="10" creationId="{C9339DF6-5C5D-4C78-858D-34640A37096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mod">
              <pc226:chgData name="Chu, Zhengguo" userId="S::zhengguo.chu@ercot.com::46b45079-141b-4798-8f61-111a7cd7aa1e" providerId="AD" clId="Web-{57AAEFE0-17EB-ABD9-6749-A338B8A6B117}" dt="2024-10-16T20:12:54.695" v="118" actId="20577"/>
              <pc2:cmMkLst xmlns:pc2="http://schemas.microsoft.com/office/powerpoint/2019/9/main/command">
                <pc:docMk/>
                <pc:sldMk cId="1731488322" sldId="367"/>
                <pc2:cmMk id="{1C0E12C8-5C7C-495D-9C1E-2DF91822F9E7}"/>
              </pc2:cmMkLst>
            </pc226:cmChg>
          </p:ext>
        </pc:extLst>
      </pc:sldChg>
    </pc:docChg>
  </pc:docChgLst>
  <pc:docChgLst>
    <pc:chgData name="Chu, Zhengguo" userId="46b45079-141b-4798-8f61-111a7cd7aa1e" providerId="ADAL" clId="{3AA2530A-24E2-4EC8-99E3-5799345A6A38}"/>
    <pc:docChg chg="custSel modSld">
      <pc:chgData name="Chu, Zhengguo" userId="46b45079-141b-4798-8f61-111a7cd7aa1e" providerId="ADAL" clId="{3AA2530A-24E2-4EC8-99E3-5799345A6A38}" dt="2024-10-17T15:14:41.101" v="20"/>
      <pc:docMkLst>
        <pc:docMk/>
      </pc:docMkLst>
      <pc:sldChg chg="delSp mod">
        <pc:chgData name="Chu, Zhengguo" userId="46b45079-141b-4798-8f61-111a7cd7aa1e" providerId="ADAL" clId="{3AA2530A-24E2-4EC8-99E3-5799345A6A38}" dt="2024-10-16T18:14:39.361" v="0" actId="478"/>
        <pc:sldMkLst>
          <pc:docMk/>
          <pc:sldMk cId="2145432706" sldId="276"/>
        </pc:sldMkLst>
        <pc:spChg chg="del">
          <ac:chgData name="Chu, Zhengguo" userId="46b45079-141b-4798-8f61-111a7cd7aa1e" providerId="ADAL" clId="{3AA2530A-24E2-4EC8-99E3-5799345A6A38}" dt="2024-10-16T18:14:39.361" v="0" actId="478"/>
          <ac:spMkLst>
            <pc:docMk/>
            <pc:sldMk cId="2145432706" sldId="276"/>
            <ac:spMk id="5" creationId="{78FAC44F-3840-1403-C30C-B9680DE9E4B6}"/>
          </ac:spMkLst>
        </pc:spChg>
      </pc:sldChg>
      <pc:sldChg chg="modSp mod delCm modCm">
        <pc:chgData name="Chu, Zhengguo" userId="46b45079-141b-4798-8f61-111a7cd7aa1e" providerId="ADAL" clId="{3AA2530A-24E2-4EC8-99E3-5799345A6A38}" dt="2024-10-17T15:14:36.410" v="19"/>
        <pc:sldMkLst>
          <pc:docMk/>
          <pc:sldMk cId="587539909" sldId="353"/>
        </pc:sldMkLst>
        <pc:spChg chg="mod">
          <ac:chgData name="Chu, Zhengguo" userId="46b45079-141b-4798-8f61-111a7cd7aa1e" providerId="ADAL" clId="{3AA2530A-24E2-4EC8-99E3-5799345A6A38}" dt="2024-10-16T18:41:29.164" v="15" actId="20577"/>
          <ac:spMkLst>
            <pc:docMk/>
            <pc:sldMk cId="587539909" sldId="353"/>
            <ac:spMk id="3" creationId="{39B8B601-86BF-66D5-5540-D33C6A8691A3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Chu, Zhengguo" userId="46b45079-141b-4798-8f61-111a7cd7aa1e" providerId="ADAL" clId="{3AA2530A-24E2-4EC8-99E3-5799345A6A38}" dt="2024-10-17T15:14:36.410" v="19"/>
              <pc2:cmMkLst xmlns:pc2="http://schemas.microsoft.com/office/powerpoint/2019/9/main/command">
                <pc:docMk/>
                <pc:sldMk cId="587539909" sldId="353"/>
                <pc2:cmMk id="{DCD3FE7F-388F-4EB4-8C1B-37C0C8D05A9E}"/>
              </pc2:cmMkLst>
            </pc226:cmChg>
          </p:ext>
        </pc:extLst>
      </pc:sldChg>
      <pc:sldChg chg="delCm">
        <pc:chgData name="Chu, Zhengguo" userId="46b45079-141b-4798-8f61-111a7cd7aa1e" providerId="ADAL" clId="{3AA2530A-24E2-4EC8-99E3-5799345A6A38}" dt="2024-10-17T15:14:23.688" v="17"/>
        <pc:sldMkLst>
          <pc:docMk/>
          <pc:sldMk cId="1731488322" sldId="367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Chu, Zhengguo" userId="46b45079-141b-4798-8f61-111a7cd7aa1e" providerId="ADAL" clId="{3AA2530A-24E2-4EC8-99E3-5799345A6A38}" dt="2024-10-17T15:14:23.688" v="17"/>
              <pc2:cmMkLst xmlns:pc2="http://schemas.microsoft.com/office/powerpoint/2019/9/main/command">
                <pc:docMk/>
                <pc:sldMk cId="1731488322" sldId="367"/>
                <pc2:cmMk id="{9701EB29-646B-4C2F-AFC2-055A40F91274}"/>
              </pc2:cmMkLst>
            </pc226:cmChg>
            <pc226:cmChg xmlns:pc226="http://schemas.microsoft.com/office/powerpoint/2022/06/main/command" chg="del">
              <pc226:chgData name="Chu, Zhengguo" userId="46b45079-141b-4798-8f61-111a7cd7aa1e" providerId="ADAL" clId="{3AA2530A-24E2-4EC8-99E3-5799345A6A38}" dt="2024-10-17T15:14:23.047" v="16"/>
              <pc2:cmMkLst xmlns:pc2="http://schemas.microsoft.com/office/powerpoint/2019/9/main/command">
                <pc:docMk/>
                <pc:sldMk cId="1731488322" sldId="367"/>
                <pc2:cmMk id="{1C0E12C8-5C7C-495D-9C1E-2DF91822F9E7}"/>
              </pc2:cmMkLst>
            </pc226:cmChg>
          </p:ext>
        </pc:extLst>
      </pc:sldChg>
      <pc:sldChg chg="modSp mod">
        <pc:chgData name="Chu, Zhengguo" userId="46b45079-141b-4798-8f61-111a7cd7aa1e" providerId="ADAL" clId="{3AA2530A-24E2-4EC8-99E3-5799345A6A38}" dt="2024-10-16T18:31:57.875" v="2" actId="1036"/>
        <pc:sldMkLst>
          <pc:docMk/>
          <pc:sldMk cId="3306108906" sldId="368"/>
        </pc:sldMkLst>
        <pc:picChg chg="mod">
          <ac:chgData name="Chu, Zhengguo" userId="46b45079-141b-4798-8f61-111a7cd7aa1e" providerId="ADAL" clId="{3AA2530A-24E2-4EC8-99E3-5799345A6A38}" dt="2024-10-16T18:31:57.875" v="2" actId="1036"/>
          <ac:picMkLst>
            <pc:docMk/>
            <pc:sldMk cId="3306108906" sldId="368"/>
            <ac:picMk id="7" creationId="{E754259A-805E-44B1-B293-64C1EAF252C4}"/>
          </ac:picMkLst>
        </pc:picChg>
      </pc:sldChg>
      <pc:sldChg chg="delCm">
        <pc:chgData name="Chu, Zhengguo" userId="46b45079-141b-4798-8f61-111a7cd7aa1e" providerId="ADAL" clId="{3AA2530A-24E2-4EC8-99E3-5799345A6A38}" dt="2024-10-17T15:14:41.101" v="20"/>
        <pc:sldMkLst>
          <pc:docMk/>
          <pc:sldMk cId="2576058586" sldId="370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Chu, Zhengguo" userId="46b45079-141b-4798-8f61-111a7cd7aa1e" providerId="ADAL" clId="{3AA2530A-24E2-4EC8-99E3-5799345A6A38}" dt="2024-10-17T15:14:41.101" v="20"/>
              <pc2:cmMkLst xmlns:pc2="http://schemas.microsoft.com/office/powerpoint/2019/9/main/command">
                <pc:docMk/>
                <pc:sldMk cId="2576058586" sldId="370"/>
                <pc2:cmMk id="{78C75EC1-6875-49A0-ABF8-142E01C4FD06}"/>
              </pc2:cmMkLst>
            </pc226:cmChg>
          </p:ext>
        </pc:extLst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10/17/2024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6029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40457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38748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75385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4197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237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68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89317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83849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09961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1458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51398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121666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554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550883" y="4837176"/>
            <a:ext cx="4465283" cy="64922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3547872" y="3429000"/>
            <a:ext cx="4465283" cy="923544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 b="0" cap="none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3547872" y="1325880"/>
            <a:ext cx="5519928" cy="2304288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3600" b="1" cap="sm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84040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>
                <a:solidFill>
                  <a:schemeClr val="tx2"/>
                </a:solidFill>
              </a:rPr>
              <a:t>PUBLIC</a:t>
            </a:r>
            <a:endParaRPr lang="en-US" sz="1000" b="1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05200" y="1828800"/>
            <a:ext cx="5638800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>
                <a:solidFill>
                  <a:schemeClr val="tx2"/>
                </a:solidFill>
              </a:rPr>
              <a:t>Monthly Review of Reliability Unit Commitment Market Impacts – September 2024</a:t>
            </a:r>
          </a:p>
          <a:p>
            <a:endParaRPr lang="en-US" sz="2000"/>
          </a:p>
          <a:p>
            <a:r>
              <a:rPr lang="en-US" sz="1600" i="1">
                <a:solidFill>
                  <a:schemeClr val="tx2"/>
                </a:solidFill>
              </a:rPr>
              <a:t>Wholesale Market Working Group </a:t>
            </a:r>
          </a:p>
          <a:p>
            <a:endParaRPr lang="en-US" sz="2000"/>
          </a:p>
          <a:p>
            <a:r>
              <a:rPr lang="en-US">
                <a:solidFill>
                  <a:schemeClr val="tx2"/>
                </a:solidFill>
              </a:rPr>
              <a:t>ERCOT Staff</a:t>
            </a:r>
          </a:p>
          <a:p>
            <a:endParaRPr lang="en-US">
              <a:solidFill>
                <a:schemeClr val="tx2"/>
              </a:solidFill>
            </a:endParaRPr>
          </a:p>
          <a:p>
            <a:endParaRPr lang="en-US">
              <a:solidFill>
                <a:schemeClr val="tx2"/>
              </a:solidFill>
            </a:endParaRPr>
          </a:p>
          <a:p>
            <a:endParaRPr lang="en-US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/>
              <a:t>RUC-Instructed Resource Dispatch above LDL</a:t>
            </a:r>
            <a:endParaRPr lang="en-US" sz="2400" b="1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475" y="994682"/>
            <a:ext cx="8315326" cy="4876800"/>
          </a:xfrm>
        </p:spPr>
        <p:txBody>
          <a:bodyPr lIns="91440" tIns="45720" rIns="91440" bIns="45720" anchor="t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2000" b="1" i="0" u="none" strike="noStrike" kern="1200" cap="none" spc="0" normalizeH="0" baseline="0" noProof="0">
                <a:ln>
                  <a:noFill/>
                </a:ln>
                <a:solidFill>
                  <a:srgbClr val="00AEC7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September 2024</a:t>
            </a:r>
            <a:endParaRPr kumimoji="0" lang="en-US" sz="1900" b="0" i="0" u="none" strike="noStrike" kern="1200" cap="none" spc="0" normalizeH="0" baseline="0" noProof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r>
              <a:rPr lang="en-US" sz="1800">
                <a:solidFill>
                  <a:schemeClr val="tx2"/>
                </a:solidFill>
              </a:rPr>
              <a:t>There were 20.7 effective Resource-hours in which Resources that did not successfully opt out were dispatched above their LDL. </a:t>
            </a:r>
            <a:endParaRPr lang="en-US" sz="1800">
              <a:solidFill>
                <a:schemeClr val="tx2"/>
              </a:solidFill>
              <a:cs typeface="Arial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For </a:t>
            </a:r>
            <a:r>
              <a:rPr lang="en-US" sz="1600">
                <a:solidFill>
                  <a:srgbClr val="5B6770"/>
                </a:solidFill>
                <a:latin typeface="Arial" panose="020B0604020202020204"/>
              </a:rPr>
              <a:t>1.7</a:t>
            </a: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of these Resource-hours, the LMP for the RUC-instructed Resource was above the RUC offer floor.</a:t>
            </a:r>
            <a:endParaRPr lang="en-US" sz="1600" b="0" i="0" u="none" strike="noStrike" kern="1200" cap="none" spc="0" normalizeH="0" baseline="0" noProof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Arial" panose="020B0604020202020204"/>
              <a:cs typeface="Arial"/>
            </a:endParaRPr>
          </a:p>
          <a:p>
            <a:pPr marL="742950" marR="0" lvl="1" indent="-2857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–"/>
              <a:tabLst/>
              <a:defRPr/>
            </a:pP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For </a:t>
            </a:r>
            <a:r>
              <a:rPr lang="en-US" sz="1600">
                <a:solidFill>
                  <a:srgbClr val="5B6770"/>
                </a:solidFill>
                <a:latin typeface="Arial" panose="020B0604020202020204"/>
              </a:rPr>
              <a:t>19.0</a:t>
            </a:r>
            <a:r>
              <a:rPr kumimoji="0" lang="en-US" sz="1600" b="0" i="0" u="none" strike="noStrike" kern="1200" cap="none" spc="0" normalizeH="0" baseline="0" noProof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of these Resource-hours, the LMP for the RUC-instructed Resource was below the RUC offer floor.</a:t>
            </a:r>
            <a:endParaRPr lang="en-US" sz="1400" b="0" i="0" u="none" strike="noStrike" kern="1200" cap="none" spc="0" normalizeH="0" baseline="0" noProof="0">
              <a:ln>
                <a:noFill/>
              </a:ln>
              <a:solidFill>
                <a:srgbClr val="5B6770"/>
              </a:solidFill>
              <a:effectLst/>
              <a:uLnTx/>
              <a:uFillTx/>
              <a:latin typeface="Arial" panose="020B0604020202020204"/>
              <a:cs typeface="Arial"/>
            </a:endParaRPr>
          </a:p>
          <a:p>
            <a:pPr lvl="2" indent="-285750">
              <a:buFont typeface="Arial" panose="020B0604020202020204" pitchFamily="34" charset="0"/>
              <a:buChar char="–"/>
              <a:defRPr/>
            </a:pP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For these </a:t>
            </a:r>
            <a:r>
              <a:rPr lang="en-US" sz="1400">
                <a:solidFill>
                  <a:srgbClr val="5B6770"/>
                </a:solidFill>
                <a:latin typeface="Arial" panose="020B0604020202020204"/>
              </a:rPr>
              <a:t>19.0</a:t>
            </a:r>
            <a:r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rgbClr val="5B677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Resource-hours, the RUC-instructed Resource was mitigated</a:t>
            </a:r>
            <a:r>
              <a:rPr lang="en-US" sz="1400">
                <a:solidFill>
                  <a:srgbClr val="5B6770"/>
                </a:solidFill>
                <a:latin typeface="Arial" panose="020B0604020202020204"/>
              </a:rPr>
              <a:t>.</a:t>
            </a:r>
            <a:endParaRPr lang="en-US" sz="1400">
              <a:solidFill>
                <a:schemeClr val="tx2"/>
              </a:solidFill>
              <a:cs typeface="Arial"/>
            </a:endParaRPr>
          </a:p>
          <a:p>
            <a:r>
              <a:rPr lang="en-US" sz="1800">
                <a:solidFill>
                  <a:schemeClr val="tx2"/>
                </a:solidFill>
              </a:rPr>
              <a:t>There were no Exceptional Fuel Cost submissions for any RUC-committed Resources.</a:t>
            </a:r>
            <a:endParaRPr lang="en-US" sz="160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600"/>
          </a:p>
          <a:p>
            <a:pPr marL="0" indent="0">
              <a:buNone/>
            </a:pPr>
            <a:endParaRPr lang="en-US" sz="16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5432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746918"/>
          </a:xfrm>
        </p:spPr>
        <p:txBody>
          <a:bodyPr/>
          <a:lstStyle/>
          <a:p>
            <a:r>
              <a:rPr lang="en-US" sz="2400"/>
              <a:t>Reliability Deployment Price Adder: Last 13 Months</a:t>
            </a:r>
            <a:br>
              <a:rPr lang="en-US" sz="2400"/>
            </a:br>
            <a:r>
              <a:rPr lang="en-US" sz="1400"/>
              <a:t>September 2024 had a total of 49.33 RTORDPA hours with an average value of $0.51/MWh.</a:t>
            </a:r>
            <a:br>
              <a:rPr lang="en-US" sz="1400">
                <a:highlight>
                  <a:srgbClr val="FFFF00"/>
                </a:highlight>
              </a:rPr>
            </a:br>
            <a:endParaRPr lang="en-US" sz="1400">
              <a:highlight>
                <a:srgbClr val="FFFF00"/>
              </a:highligh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ECA1D7E-9FAB-08CD-1D53-54D48E4416F6}"/>
              </a:ext>
            </a:extLst>
          </p:cNvPr>
          <p:cNvSpPr txBox="1"/>
          <p:nvPr/>
        </p:nvSpPr>
        <p:spPr>
          <a:xfrm>
            <a:off x="2076672" y="5864177"/>
            <a:ext cx="621285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These graphs show RTORDPA instances by reliability action: 'RUC Only' for instances triggered solely by Reliability Unit Commitment, 'RUC and other triggers' for instances with RUC and additional triggers, and 'Other triggers only' for instances with non-RUC triggers. The daily average RTORDPA is calculated using the total duration across all categories. See ERCOT protocol section 6.5.7.3.1 for details.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B474878-A3A1-A9AC-0E79-F51B840399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56826" y="1047812"/>
            <a:ext cx="7506542" cy="48416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81950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3B454F47-25B4-4536-8255-A0C85F9F84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99732" y="855118"/>
            <a:ext cx="7129496" cy="438238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70718"/>
          </a:xfrm>
        </p:spPr>
        <p:txBody>
          <a:bodyPr/>
          <a:lstStyle/>
          <a:p>
            <a:r>
              <a:rPr lang="en-US" sz="2400"/>
              <a:t>Reliability Deployment Price Adder: September 2024</a:t>
            </a:r>
            <a:br>
              <a:rPr lang="en-US" sz="2400"/>
            </a:br>
            <a:r>
              <a:rPr lang="en-US" sz="1400"/>
              <a:t>OD 9/29 had the highest daily time-weighted average RTORDPA of $2.33/MWh.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9B8B601-86BF-66D5-5540-D33C6A8691A3}"/>
              </a:ext>
            </a:extLst>
          </p:cNvPr>
          <p:cNvSpPr txBox="1"/>
          <p:nvPr/>
        </p:nvSpPr>
        <p:spPr>
          <a:xfrm>
            <a:off x="798939" y="5347399"/>
            <a:ext cx="7605620" cy="78483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Note: </a:t>
            </a:r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pPr marL="228600" indent="-228600">
              <a:buAutoNum type="arabicPeriod"/>
            </a:pPr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These graphs show RTORDPA instances by reliability action: 'RUC Only' for instances triggered solely by Reliability Unit Commitment, 'RUC and other triggers' for instances with RUC and additional triggers, and 'Other triggers only' for instances with non-RUC triggers. The daily average RTORDPA is calculated using the total duration across all categories. See ERCOT protocol section 6.5.7.3.1 for more details.</a:t>
            </a:r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cs typeface="Arial"/>
            </a:endParaRPr>
          </a:p>
          <a:p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  <a:cs typeface="Arial"/>
              </a:rPr>
              <a:t>2.    The non-zero RTORDPA in grey bar on OD 9/29 was triggered by NCLR Non-Spin Deployment.</a:t>
            </a:r>
          </a:p>
        </p:txBody>
      </p:sp>
    </p:spTree>
    <p:extLst>
      <p:ext uri="{BB962C8B-B14F-4D97-AF65-F5344CB8AC3E}">
        <p14:creationId xmlns:p14="http://schemas.microsoft.com/office/powerpoint/2010/main" val="5875399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631A74C-4318-482B-BDCF-1009CBC57A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50516" y="1035020"/>
            <a:ext cx="7046460" cy="49072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201978"/>
            <a:ext cx="8648700" cy="815998"/>
          </a:xfrm>
        </p:spPr>
        <p:txBody>
          <a:bodyPr lIns="91440" tIns="45720" rIns="91440" bIns="45720" anchor="t"/>
          <a:lstStyle/>
          <a:p>
            <a:r>
              <a:rPr lang="en-US" sz="2400"/>
              <a:t>RUC </a:t>
            </a:r>
            <a:r>
              <a:rPr lang="en-US" sz="2400" err="1"/>
              <a:t>Clawback</a:t>
            </a:r>
            <a:r>
              <a:rPr lang="en-US" sz="2400"/>
              <a:t>, Make-Whole, and Shortfall</a:t>
            </a:r>
            <a:br>
              <a:rPr lang="en-US" sz="2400"/>
            </a:br>
            <a:r>
              <a:rPr lang="en-US" sz="1400"/>
              <a:t>For September 2024, the total </a:t>
            </a:r>
            <a:r>
              <a:rPr lang="en-US" sz="1400" err="1"/>
              <a:t>Clawback</a:t>
            </a:r>
            <a:r>
              <a:rPr lang="en-US" sz="1400"/>
              <a:t> Charge was $140,239.  The total Make-Whole Payment was $239,681.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8908601-C139-4ACB-828A-8FA588D945F5}"/>
              </a:ext>
            </a:extLst>
          </p:cNvPr>
          <p:cNvSpPr txBox="1"/>
          <p:nvPr/>
        </p:nvSpPr>
        <p:spPr>
          <a:xfrm>
            <a:off x="2040645" y="6029505"/>
            <a:ext cx="6739370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Of the $239,681 in Make-Whole Payments made in September 2024, $1.92 was uplifted to load due to rounding. </a:t>
            </a:r>
          </a:p>
          <a:p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The remaining amount was collected through Capacity-Short Charges.</a:t>
            </a:r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cs typeface="Arial"/>
            </a:endParaRPr>
          </a:p>
          <a:p>
            <a:endParaRPr lang="en-US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4B86FD-C6A5-4A5E-8937-826D598ADB5D}"/>
              </a:ext>
            </a:extLst>
          </p:cNvPr>
          <p:cNvSpPr txBox="1"/>
          <p:nvPr/>
        </p:nvSpPr>
        <p:spPr>
          <a:xfrm>
            <a:off x="7069394" y="6545719"/>
            <a:ext cx="1775500" cy="21544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800">
                <a:solidFill>
                  <a:schemeClr val="tx1">
                    <a:lumMod val="65000"/>
                    <a:lumOff val="35000"/>
                  </a:schemeClr>
                </a:solidFill>
              </a:rPr>
              <a:t>Data as of October 16</a:t>
            </a:r>
            <a:r>
              <a:rPr lang="en-US" sz="800" baseline="30000">
                <a:solidFill>
                  <a:schemeClr val="tx1">
                    <a:lumMod val="65000"/>
                    <a:lumOff val="35000"/>
                  </a:schemeClr>
                </a:solidFill>
              </a:rPr>
              <a:t>th</a:t>
            </a:r>
            <a:r>
              <a:rPr lang="en-US" sz="800">
                <a:solidFill>
                  <a:schemeClr val="tx1">
                    <a:lumMod val="65000"/>
                    <a:lumOff val="35000"/>
                  </a:schemeClr>
                </a:solidFill>
              </a:rPr>
              <a:t>, 2024</a:t>
            </a:r>
          </a:p>
        </p:txBody>
      </p:sp>
    </p:spTree>
    <p:extLst>
      <p:ext uri="{BB962C8B-B14F-4D97-AF65-F5344CB8AC3E}">
        <p14:creationId xmlns:p14="http://schemas.microsoft.com/office/powerpoint/2010/main" val="8743535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206060"/>
            <a:ext cx="8648700" cy="678261"/>
          </a:xfrm>
        </p:spPr>
        <p:txBody>
          <a:bodyPr/>
          <a:lstStyle/>
          <a:p>
            <a:r>
              <a:rPr lang="en-US" sz="2400"/>
              <a:t>RUC Clawback by Settlement Type</a:t>
            </a:r>
            <a:endParaRPr lang="en-US" sz="1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graphicFrame>
        <p:nvGraphicFramePr>
          <p:cNvPr id="3" name="Table 6">
            <a:extLst>
              <a:ext uri="{FF2B5EF4-FFF2-40B4-BE49-F238E27FC236}">
                <a16:creationId xmlns:a16="http://schemas.microsoft.com/office/drawing/2014/main" id="{E5D8D8BC-AE48-47BE-8B44-D3D5C378D1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8549396"/>
              </p:ext>
            </p:extLst>
          </p:nvPr>
        </p:nvGraphicFramePr>
        <p:xfrm>
          <a:off x="1119366" y="1076385"/>
          <a:ext cx="6962597" cy="40233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8533">
                  <a:extLst>
                    <a:ext uri="{9D8B030D-6E8A-4147-A177-3AD203B41FA5}">
                      <a16:colId xmlns:a16="http://schemas.microsoft.com/office/drawing/2014/main" val="2612637512"/>
                    </a:ext>
                  </a:extLst>
                </a:gridCol>
                <a:gridCol w="1257753">
                  <a:extLst>
                    <a:ext uri="{9D8B030D-6E8A-4147-A177-3AD203B41FA5}">
                      <a16:colId xmlns:a16="http://schemas.microsoft.com/office/drawing/2014/main" val="3690498955"/>
                    </a:ext>
                  </a:extLst>
                </a:gridCol>
                <a:gridCol w="1562561">
                  <a:extLst>
                    <a:ext uri="{9D8B030D-6E8A-4147-A177-3AD203B41FA5}">
                      <a16:colId xmlns:a16="http://schemas.microsoft.com/office/drawing/2014/main" val="1271322669"/>
                    </a:ext>
                  </a:extLst>
                </a:gridCol>
                <a:gridCol w="1624012">
                  <a:extLst>
                    <a:ext uri="{9D8B030D-6E8A-4147-A177-3AD203B41FA5}">
                      <a16:colId xmlns:a16="http://schemas.microsoft.com/office/drawing/2014/main" val="2473856894"/>
                    </a:ext>
                  </a:extLst>
                </a:gridCol>
                <a:gridCol w="1709738">
                  <a:extLst>
                    <a:ext uri="{9D8B030D-6E8A-4147-A177-3AD203B41FA5}">
                      <a16:colId xmlns:a16="http://schemas.microsoft.com/office/drawing/2014/main" val="3766371183"/>
                    </a:ext>
                  </a:extLst>
                </a:gridCol>
              </a:tblGrid>
              <a:tr h="54289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Month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Initial Settlement ($)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Final Settlement Change ($)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True-up Settlement Change ($)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Net as of October 16, 2024 ($)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02597113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Sep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997,843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997,843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64958066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Oct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190,721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190,721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3140052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Nov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29,684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29,684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69575377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Dec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1632384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Jan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107,176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-4,657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102,519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829998962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Feb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88,220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88,220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97418637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Mar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487,193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487,193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53998645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Apr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2,092,224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34183115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May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2,084,416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199753866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Jun ’24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58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96745478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Jul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47,627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926300847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Aug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73,690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180461831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Sep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140,239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453547526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4B29219-2490-43CC-8811-FBAE67FDB314}"/>
              </a:ext>
            </a:extLst>
          </p:cNvPr>
          <p:cNvSpPr txBox="1"/>
          <p:nvPr/>
        </p:nvSpPr>
        <p:spPr>
          <a:xfrm>
            <a:off x="4095566" y="5291806"/>
            <a:ext cx="4438834" cy="5078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Negative dollars represent a payment from ERCOT to a market participant</a:t>
            </a:r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“-” indicates settlement has yet to be completed.</a:t>
            </a:r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Net figures may differ slightly due to rounding.</a:t>
            </a:r>
          </a:p>
        </p:txBody>
      </p:sp>
    </p:spTree>
    <p:extLst>
      <p:ext uri="{BB962C8B-B14F-4D97-AF65-F5344CB8AC3E}">
        <p14:creationId xmlns:p14="http://schemas.microsoft.com/office/powerpoint/2010/main" val="25760585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19100" y="206060"/>
            <a:ext cx="8648700" cy="678261"/>
          </a:xfrm>
        </p:spPr>
        <p:txBody>
          <a:bodyPr/>
          <a:lstStyle/>
          <a:p>
            <a:r>
              <a:rPr lang="en-US" sz="2400"/>
              <a:t>RUC Make-Whole by Settlement Type</a:t>
            </a:r>
            <a:endParaRPr lang="en-US" sz="1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54B86FD-C6A5-4A5E-8937-826D598ADB5D}"/>
              </a:ext>
            </a:extLst>
          </p:cNvPr>
          <p:cNvSpPr txBox="1"/>
          <p:nvPr/>
        </p:nvSpPr>
        <p:spPr>
          <a:xfrm>
            <a:off x="4095566" y="5291806"/>
            <a:ext cx="4438834" cy="5078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Negative dollars represent a payment from ERCOT to a market participant</a:t>
            </a:r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“-” indicates settlement has yet to be completed.</a:t>
            </a:r>
            <a:endParaRPr lang="en-US" sz="900">
              <a:solidFill>
                <a:schemeClr val="tx1">
                  <a:lumMod val="65000"/>
                  <a:lumOff val="35000"/>
                </a:schemeClr>
              </a:solidFill>
              <a:cs typeface="Arial"/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900">
                <a:solidFill>
                  <a:schemeClr val="tx1">
                    <a:lumMod val="65000"/>
                    <a:lumOff val="35000"/>
                  </a:schemeClr>
                </a:solidFill>
              </a:rPr>
              <a:t>Net figures may differ slightly due to rounding.</a:t>
            </a:r>
          </a:p>
        </p:txBody>
      </p:sp>
      <p:graphicFrame>
        <p:nvGraphicFramePr>
          <p:cNvPr id="3" name="Table 6">
            <a:extLst>
              <a:ext uri="{FF2B5EF4-FFF2-40B4-BE49-F238E27FC236}">
                <a16:creationId xmlns:a16="http://schemas.microsoft.com/office/drawing/2014/main" id="{E5D8D8BC-AE48-47BE-8B44-D3D5C378D12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2425377"/>
              </p:ext>
            </p:extLst>
          </p:nvPr>
        </p:nvGraphicFramePr>
        <p:xfrm>
          <a:off x="1188720" y="1076385"/>
          <a:ext cx="6766560" cy="40233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8533">
                  <a:extLst>
                    <a:ext uri="{9D8B030D-6E8A-4147-A177-3AD203B41FA5}">
                      <a16:colId xmlns:a16="http://schemas.microsoft.com/office/drawing/2014/main" val="2612637512"/>
                    </a:ext>
                  </a:extLst>
                </a:gridCol>
                <a:gridCol w="1193522">
                  <a:extLst>
                    <a:ext uri="{9D8B030D-6E8A-4147-A177-3AD203B41FA5}">
                      <a16:colId xmlns:a16="http://schemas.microsoft.com/office/drawing/2014/main" val="3690498955"/>
                    </a:ext>
                  </a:extLst>
                </a:gridCol>
                <a:gridCol w="1449805">
                  <a:extLst>
                    <a:ext uri="{9D8B030D-6E8A-4147-A177-3AD203B41FA5}">
                      <a16:colId xmlns:a16="http://schemas.microsoft.com/office/drawing/2014/main" val="1271322669"/>
                    </a:ext>
                  </a:extLst>
                </a:gridCol>
                <a:gridCol w="1582153">
                  <a:extLst>
                    <a:ext uri="{9D8B030D-6E8A-4147-A177-3AD203B41FA5}">
                      <a16:colId xmlns:a16="http://schemas.microsoft.com/office/drawing/2014/main" val="2473856894"/>
                    </a:ext>
                  </a:extLst>
                </a:gridCol>
                <a:gridCol w="1732547">
                  <a:extLst>
                    <a:ext uri="{9D8B030D-6E8A-4147-A177-3AD203B41FA5}">
                      <a16:colId xmlns:a16="http://schemas.microsoft.com/office/drawing/2014/main" val="3766371183"/>
                    </a:ext>
                  </a:extLst>
                </a:gridCol>
              </a:tblGrid>
              <a:tr h="54289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Month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Initial Settlement ($)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Final Settlement Change ($)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True-up Settlement Change ($)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rtl="0" eaLnBrk="1" fontAlgn="b" latinLnBrk="0" hangingPunct="1"/>
                      <a:r>
                        <a:rPr lang="en-US" sz="12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Net as of October 16, 2024 ($)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802597113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Sep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-35,168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-35,168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64958066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Oct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-72,477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-43,063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-115,540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470362010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Nov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-194,731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-17,934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-212,665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815541828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Dec ‘23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-5,316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-5,316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668082181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Jan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-253,466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-79,942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31,417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-301,991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775862407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Feb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-19,673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-9,004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-28,677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7322117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Mar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-353,562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-353,562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51111206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Apr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-443,178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13332387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May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-2,957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18951033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Jun ’24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-76,670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7912300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Jul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-4,297</a:t>
                      </a:r>
                      <a:endParaRPr lang="en-US" sz="1200" b="0" i="0" u="none" strike="noStrike" kern="1200">
                        <a:solidFill>
                          <a:schemeClr val="accent2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47297973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Aug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-305,171</a:t>
                      </a:r>
                      <a:endParaRPr lang="en-US" sz="1200" b="0" i="0" u="none" strike="noStrike" kern="1200">
                        <a:solidFill>
                          <a:schemeClr val="accent2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242603537"/>
                  </a:ext>
                </a:extLst>
              </a:tr>
              <a:tr h="26772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Sep ‘24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-239,681</a:t>
                      </a:r>
                      <a:endParaRPr lang="en-US" sz="1200" b="0" i="0" u="none" strike="noStrike" kern="1200">
                        <a:solidFill>
                          <a:schemeClr val="accent2"/>
                        </a:solidFill>
                        <a:effectLst/>
                        <a:latin typeface="Arial"/>
                        <a:ea typeface="+mn-ea"/>
                        <a:cs typeface="+mn-cs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2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-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235468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273994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/>
              <a:t>RUC Resource-Hours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2262830" y="5940293"/>
            <a:ext cx="680497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en-US" sz="1200">
                <a:solidFill>
                  <a:schemeClr val="accent2"/>
                </a:solidFill>
                <a:cs typeface="Book Antiqua"/>
              </a:rPr>
              <a:t>* The difference between “Instructed” and “Effective” values is a result of Resources starting up, shutting down, receiving partial hour instructions, or otherwise not being dispatchable by SCED.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96DBCF5B-F8AE-48F6-AEA6-EAFBA912F9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704368"/>
              </p:ext>
            </p:extLst>
          </p:nvPr>
        </p:nvGraphicFramePr>
        <p:xfrm>
          <a:off x="975776" y="1127735"/>
          <a:ext cx="7068908" cy="429808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55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611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611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611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50786"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kern="120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September 2024</a:t>
                      </a: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800" b="1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800" b="1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Opt-Out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lvl="1" algn="ctr" fontAlgn="b"/>
                      <a:r>
                        <a:rPr lang="en-US" sz="1800" b="1" i="0" u="none" strike="noStrike">
                          <a:solidFill>
                            <a:schemeClr val="bg1"/>
                          </a:solidFill>
                          <a:effectLst/>
                          <a:latin typeface="Arial"/>
                        </a:rPr>
                        <a:t>Non-Opt-Out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297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chemeClr val="accent2"/>
                          </a:solidFill>
                          <a:effectLst/>
                          <a:latin typeface="Arial"/>
                        </a:rPr>
                        <a:t>Instructed Resource-Hours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lvl="1" algn="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45720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551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>
                          <a:solidFill>
                            <a:schemeClr val="accent2"/>
                          </a:solidFill>
                          <a:effectLst/>
                          <a:latin typeface="Arial"/>
                        </a:rPr>
                        <a:t>Total Count</a:t>
                      </a:r>
                    </a:p>
                  </a:txBody>
                  <a:tcPr marL="182880" marR="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121.0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0.0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121.0</a:t>
                      </a:r>
                      <a:endParaRPr lang="en-US" sz="1600" b="0" i="0" u="none" strike="noStrike" kern="120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2970">
                <a:tc gridSpan="4"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</a:rPr>
                        <a:t>Effective Resource-Hours*</a:t>
                      </a:r>
                      <a:endParaRPr lang="en-US" sz="1800" b="1" i="0" u="none" strike="noStrike" baseline="3000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lvl="1" algn="r" fontAlgn="b"/>
                      <a:endParaRPr lang="en-US" sz="1600" b="0" i="0" u="none" strike="noStrike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0" marR="45720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097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Total Count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97.8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0.0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97.8</a:t>
                      </a: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0973">
                <a:tc gridSpan="4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800" b="1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Average Megawatts (MW) for Effective Resource Hours</a:t>
                      </a:r>
                    </a:p>
                  </a:txBody>
                  <a:tcPr marL="76200" marR="76200" marT="38100" marB="3810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600" b="0" i="0" u="none" strike="noStrike" kern="120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38100" marB="3810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600" b="0" i="0" u="none" strike="noStrike" kern="120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38100" marB="3810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sz="1600" b="0" i="0" u="none" strike="noStrike" kern="1200">
                        <a:solidFill>
                          <a:schemeClr val="accent2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3093979311"/>
                  </a:ext>
                </a:extLst>
              </a:tr>
              <a:tr h="39097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Average LSL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51.9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0.0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51.9</a:t>
                      </a: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097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Average LDL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64.7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0.0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64.7</a:t>
                      </a: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097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Average BP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73.8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0.0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73.8</a:t>
                      </a: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0973"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/>
                          <a:ea typeface="+mn-ea"/>
                          <a:cs typeface="+mn-cs"/>
                        </a:rPr>
                        <a:t>Average HSL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198.0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0.0</a:t>
                      </a:r>
                    </a:p>
                  </a:txBody>
                  <a:tcPr marL="9525" marR="9525" marT="38100" marB="3810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r>
                        <a:rPr lang="en-US" sz="1600" b="0" i="0" u="none" strike="noStrike" kern="1200">
                          <a:solidFill>
                            <a:schemeClr val="accent2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198.0</a:t>
                      </a:r>
                    </a:p>
                  </a:txBody>
                  <a:tcPr marL="9525" marR="9525" marT="38100" marB="3810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92350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7764"/>
            <a:ext cx="8458200" cy="746918"/>
          </a:xfrm>
        </p:spPr>
        <p:txBody>
          <a:bodyPr lIns="91440" tIns="45720" rIns="91440" bIns="45720" anchor="t"/>
          <a:lstStyle/>
          <a:p>
            <a:r>
              <a:rPr lang="en-US" sz="2400"/>
              <a:t>RUC Instruction Reasons: Last 13 Months</a:t>
            </a:r>
            <a:br>
              <a:rPr lang="en-US" sz="2400"/>
            </a:br>
            <a:r>
              <a:rPr lang="en-US" sz="1400"/>
              <a:t>RUC instructions in September 2024 were primarily to ensure sufficient capacity but also to resolve congestion.</a:t>
            </a:r>
            <a:br>
              <a:rPr lang="en-US" sz="2400">
                <a:highlight>
                  <a:srgbClr val="FFFF00"/>
                </a:highlight>
              </a:rPr>
            </a:br>
            <a:endParaRPr lang="en-US" sz="2400">
              <a:highlight>
                <a:srgbClr val="FFFF00"/>
              </a:highlight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754259A-805E-44B1-B293-64C1EAF252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686523" y="1245070"/>
            <a:ext cx="7479484" cy="4063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44243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sz="2400"/>
              <a:t>RUC Instruction Reasons in </a:t>
            </a:r>
            <a:r>
              <a:rPr lang="en-US" sz="2400">
                <a:solidFill>
                  <a:srgbClr val="00AEC7"/>
                </a:solidFill>
                <a:latin typeface="Arial" panose="020B0604020202020204"/>
              </a:rPr>
              <a:t>September</a:t>
            </a: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AEC7"/>
                </a:solidFill>
                <a:effectLst/>
                <a:uLnTx/>
                <a:uFillTx/>
                <a:latin typeface="Arial" panose="020B0604020202020204"/>
                <a:ea typeface="+mj-ea"/>
                <a:cs typeface="+mj-cs"/>
              </a:rPr>
              <a:t> 2024</a:t>
            </a:r>
            <a:br>
              <a:rPr lang="en-US" sz="2400">
                <a:solidFill>
                  <a:schemeClr val="tx2"/>
                </a:solidFill>
              </a:rPr>
            </a:br>
            <a:endParaRPr lang="en-US" sz="2400" b="1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9513" y="990600"/>
            <a:ext cx="8534400" cy="1524000"/>
          </a:xfrm>
        </p:spPr>
        <p:txBody>
          <a:bodyPr/>
          <a:lstStyle/>
          <a:p>
            <a:r>
              <a:rPr lang="en-US" sz="1800">
                <a:solidFill>
                  <a:schemeClr val="tx2"/>
                </a:solidFill>
              </a:rPr>
              <a:t>97.8 RUC effective Resource-hours.</a:t>
            </a:r>
            <a:endParaRPr lang="en-US" sz="2000">
              <a:solidFill>
                <a:schemeClr val="tx2"/>
              </a:solidFill>
            </a:endParaRPr>
          </a:p>
          <a:p>
            <a:pPr lvl="1"/>
            <a:r>
              <a:rPr lang="en-US" sz="1600">
                <a:solidFill>
                  <a:schemeClr val="tx2"/>
                </a:solidFill>
              </a:rPr>
              <a:t>81.8 hours (83.65%) for capacity.</a:t>
            </a:r>
          </a:p>
          <a:p>
            <a:pPr lvl="1"/>
            <a:r>
              <a:rPr lang="en-US" sz="1600">
                <a:solidFill>
                  <a:schemeClr val="tx2"/>
                </a:solidFill>
              </a:rPr>
              <a:t>16.0 hours (16.35%) for congestion.</a:t>
            </a:r>
          </a:p>
          <a:p>
            <a:pPr lvl="1"/>
            <a:endParaRPr lang="en-US" sz="1600">
              <a:solidFill>
                <a:schemeClr val="tx2"/>
              </a:solidFill>
            </a:endParaRPr>
          </a:p>
          <a:p>
            <a:pPr lvl="1"/>
            <a:endParaRPr lang="en-US" sz="1600">
              <a:solidFill>
                <a:schemeClr val="tx2"/>
              </a:solidFill>
            </a:endParaRPr>
          </a:p>
          <a:p>
            <a:pPr lvl="1"/>
            <a:endParaRPr lang="en-US" sz="140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en-US" sz="1800">
              <a:solidFill>
                <a:schemeClr val="tx2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754259A-805E-44B1-B293-64C1EAF252C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81012" y="2367223"/>
            <a:ext cx="8347903" cy="3718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061089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13740" y="1015691"/>
            <a:ext cx="7516508" cy="5234588"/>
          </a:xfrm>
          <a:prstGeom prst="rect">
            <a:avLst/>
          </a:prstGeom>
        </p:spPr>
      </p:pic>
      <p:sp>
        <p:nvSpPr>
          <p:cNvPr id="7" name="Title 1">
            <a:extLst>
              <a:ext uri="{FF2B5EF4-FFF2-40B4-BE49-F238E27FC236}">
                <a16:creationId xmlns:a16="http://schemas.microsoft.com/office/drawing/2014/main" id="{8DE3848D-F869-4A14-B867-268DDF4A2C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4475"/>
            <a:ext cx="8458200" cy="757247"/>
          </a:xfrm>
        </p:spPr>
        <p:txBody>
          <a:bodyPr lIns="91440" tIns="45720" rIns="91440" bIns="45720" anchor="t"/>
          <a:lstStyle/>
          <a:p>
            <a:r>
              <a:rPr lang="en-US" sz="2400"/>
              <a:t>Non-opt-out and Opt-out Totals: Last 13 Months</a:t>
            </a:r>
            <a:br>
              <a:rPr lang="en-US" sz="2000"/>
            </a:br>
            <a:r>
              <a:rPr lang="en-US" sz="1400"/>
              <a:t>September 2024 had a total of 97.8 non-opt-out effective Resource-hours (100%) and no opt-out effective Resource-hours.</a:t>
            </a:r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1095794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682"/>
            <a:ext cx="8382000" cy="365918"/>
          </a:xfrm>
        </p:spPr>
        <p:txBody>
          <a:bodyPr/>
          <a:lstStyle/>
          <a:p>
            <a:r>
              <a:rPr lang="en-US" sz="2400"/>
              <a:t>Non-opt-out and Opt-out Totals: September 2024</a:t>
            </a:r>
            <a:br>
              <a:rPr lang="en-US" sz="2400"/>
            </a:br>
            <a:br>
              <a:rPr lang="en-US" sz="2400"/>
            </a:br>
            <a:br>
              <a:rPr lang="en-US" sz="2400"/>
            </a:b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5E790A2-6CC7-4CD2-AA61-997D69C2173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21104" y="804437"/>
            <a:ext cx="7548877" cy="52571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51752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43682"/>
            <a:ext cx="8382000" cy="365918"/>
          </a:xfrm>
        </p:spPr>
        <p:txBody>
          <a:bodyPr/>
          <a:lstStyle/>
          <a:p>
            <a:r>
              <a:rPr lang="en-US" sz="2400"/>
              <a:t>RUC Lead Time Margin: September 2024</a:t>
            </a:r>
            <a:br>
              <a:rPr lang="en-US" sz="2400"/>
            </a:br>
            <a:endParaRPr lang="en-US" sz="240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2CFDA046-49CC-4D97-ADD9-4B0245B9DC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63" y="5062999"/>
            <a:ext cx="8315326" cy="964804"/>
          </a:xfrm>
        </p:spPr>
        <p:txBody>
          <a:bodyPr lIns="91440" tIns="45720" rIns="91440" bIns="45720" anchor="t"/>
          <a:lstStyle/>
          <a:p>
            <a:r>
              <a:rPr lang="en-US" sz="1400" b="1">
                <a:solidFill>
                  <a:schemeClr val="tx2"/>
                </a:solidFill>
              </a:rPr>
              <a:t>Lead time</a:t>
            </a:r>
            <a:r>
              <a:rPr lang="en-US" sz="1400">
                <a:solidFill>
                  <a:schemeClr val="tx2"/>
                </a:solidFill>
              </a:rPr>
              <a:t> refers to the length of time between a RUC instruction and the start of the commitment window.</a:t>
            </a:r>
            <a:endParaRPr lang="en-US" sz="1400">
              <a:solidFill>
                <a:schemeClr val="tx2"/>
              </a:solidFill>
              <a:cs typeface="Arial"/>
            </a:endParaRPr>
          </a:p>
          <a:p>
            <a:r>
              <a:rPr lang="en-US" sz="1400" b="1">
                <a:solidFill>
                  <a:schemeClr val="tx2"/>
                </a:solidFill>
              </a:rPr>
              <a:t>Lead time margin</a:t>
            </a:r>
            <a:r>
              <a:rPr lang="en-US" sz="1400">
                <a:solidFill>
                  <a:schemeClr val="tx2"/>
                </a:solidFill>
              </a:rPr>
              <a:t> is the difference between lead time and the Resource’s startup time.</a:t>
            </a:r>
            <a:endParaRPr lang="en-US" sz="1400">
              <a:solidFill>
                <a:schemeClr val="tx2"/>
              </a:solidFill>
              <a:cs typeface="Arial"/>
            </a:endParaRPr>
          </a:p>
          <a:p>
            <a:pPr lvl="1"/>
            <a:r>
              <a:rPr lang="en-US" sz="1200">
                <a:solidFill>
                  <a:schemeClr val="tx2"/>
                </a:solidFill>
              </a:rPr>
              <a:t>In cases where a Resource is committed for multiple back-to-back time blocks, lead time margin is calculated from the first instruction.</a:t>
            </a:r>
            <a:endParaRPr lang="en-US" sz="1200">
              <a:solidFill>
                <a:schemeClr val="tx2"/>
              </a:solidFill>
              <a:cs typeface="Arial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9339DF6-5C5D-4C78-858D-34640A37096F}"/>
              </a:ext>
            </a:extLst>
          </p:cNvPr>
          <p:cNvSpPr txBox="1"/>
          <p:nvPr/>
        </p:nvSpPr>
        <p:spPr>
          <a:xfrm>
            <a:off x="540438" y="716235"/>
            <a:ext cx="8146361" cy="36933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>
                <a:solidFill>
                  <a:schemeClr val="tx2"/>
                </a:solidFill>
              </a:rPr>
              <a:t>All RUC commitment windows had a lead time margin at or below 4 hours.</a:t>
            </a:r>
            <a:endParaRPr lang="en-US">
              <a:solidFill>
                <a:schemeClr val="tx2"/>
              </a:solidFill>
              <a:cs typeface="Arial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D51ABE3-0452-457D-B231-786E323D28A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7002" y="1479189"/>
            <a:ext cx="3284424" cy="345642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D74C1D7-8F55-4351-AA6F-B22E1FEE815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87866" y="1494839"/>
            <a:ext cx="5753430" cy="34229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14883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074680"/>
          </a:xfrm>
        </p:spPr>
        <p:txBody>
          <a:bodyPr/>
          <a:lstStyle/>
          <a:p>
            <a:r>
              <a:rPr lang="en-US" sz="2400"/>
              <a:t>Average Resource Age: Last 13 Months</a:t>
            </a:r>
            <a:br>
              <a:rPr lang="en-US" sz="3600"/>
            </a:br>
            <a:r>
              <a:rPr lang="en-US" sz="1400"/>
              <a:t>In September 2024, the average age of RUC-committed Resources was 57.0 years for non-opt-out Resource-hours.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8F3DC05-25BF-4B7B-868C-4FC92487971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73468" y="1350742"/>
            <a:ext cx="7320854" cy="4504227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58BA481-C343-4088-9A25-8F0D48CA03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30892" y="5850017"/>
            <a:ext cx="3971926" cy="381000"/>
          </a:xfrm>
        </p:spPr>
        <p:txBody>
          <a:bodyPr/>
          <a:lstStyle/>
          <a:p>
            <a:pPr marL="0" indent="0">
              <a:buNone/>
            </a:pPr>
            <a:r>
              <a:rPr lang="en-US" sz="1200">
                <a:solidFill>
                  <a:schemeClr val="tx2"/>
                </a:solidFill>
              </a:rPr>
              <a:t>Note: For Resource configurations with multiple physical generators, the age of the oldest generator is used.</a:t>
            </a:r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1756044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B03F4249-95AE-4691-8151-A816FD2779B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77827" y="3577918"/>
            <a:ext cx="6033550" cy="2655335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6DAC3954-EF99-49B2-AD01-C6A4156191C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447817" y="899027"/>
            <a:ext cx="6035321" cy="266726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630818"/>
          </a:xfrm>
        </p:spPr>
        <p:txBody>
          <a:bodyPr lIns="91440" tIns="45720" rIns="91440" bIns="45720" anchor="t"/>
          <a:lstStyle/>
          <a:p>
            <a:r>
              <a:rPr lang="en-US" sz="2400"/>
              <a:t>Age Category: Last 13 Months</a:t>
            </a:r>
            <a:br>
              <a:rPr lang="en-US" sz="2400"/>
            </a:br>
            <a:r>
              <a:rPr lang="en-US" sz="1400"/>
              <a:t>Most RUC-committed Resources in September 2024 were more than 50 years old.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59C8F87-39A7-4E77-B01A-BFE5616552CF}"/>
              </a:ext>
            </a:extLst>
          </p:cNvPr>
          <p:cNvSpPr txBox="1"/>
          <p:nvPr/>
        </p:nvSpPr>
        <p:spPr>
          <a:xfrm>
            <a:off x="3970899" y="1046459"/>
            <a:ext cx="120220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>
                <a:solidFill>
                  <a:schemeClr val="tx2"/>
                </a:solidFill>
              </a:rPr>
              <a:t>Non-opt-out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4B1E2F86-74F3-496A-A8DF-8166E77102C4}"/>
              </a:ext>
            </a:extLst>
          </p:cNvPr>
          <p:cNvSpPr txBox="1"/>
          <p:nvPr/>
        </p:nvSpPr>
        <p:spPr>
          <a:xfrm>
            <a:off x="4017498" y="3851091"/>
            <a:ext cx="11090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>
                <a:solidFill>
                  <a:schemeClr val="tx2"/>
                </a:solidFill>
              </a:rPr>
              <a:t>Opt-out</a:t>
            </a:r>
          </a:p>
        </p:txBody>
      </p:sp>
    </p:spTree>
    <p:extLst>
      <p:ext uri="{BB962C8B-B14F-4D97-AF65-F5344CB8AC3E}">
        <p14:creationId xmlns:p14="http://schemas.microsoft.com/office/powerpoint/2010/main" val="2309081026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4" ma:contentTypeDescription="Create a new document." ma:contentTypeScope="" ma:versionID="5de53c7dd9d5e3dd48e81f15fe9d6d64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b9ed68adcc3693f95084af8a9f0e3281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  <SharedWithUsers xmlns="cf8c9251-373f-4ee3-86cf-d97122226a81">
      <UserInfo>
        <DisplayName>King, Ryan</DisplayName>
        <AccountId>37</AccountId>
        <AccountType/>
      </UserInfo>
      <UserInfo>
        <DisplayName>Chu, Zhengguo</DisplayName>
        <AccountId>12</AccountId>
        <AccountType/>
      </UserInfo>
      <UserInfo>
        <DisplayName>Maggio, Dave</DisplayName>
        <AccountId>16</AccountId>
        <AccountType/>
      </UserInfo>
      <UserInfo>
        <DisplayName>Shaw, Pamela</DisplayName>
        <AccountId>18</AccountId>
        <AccountType/>
      </UserInfo>
      <UserInfo>
        <DisplayName>Kersulis, Jonas</DisplayName>
        <AccountId>11</AccountId>
        <AccountType/>
      </UserInfo>
      <UserInfo>
        <DisplayName>Yousefian, Mahnoush</DisplayName>
        <AccountId>22</AccountId>
        <AccountType/>
      </UserInfo>
      <UserInfo>
        <DisplayName>Urquhart, Ike</DisplayName>
        <AccountId>14</AccountId>
        <AccountType/>
      </UserInfo>
      <UserInfo>
        <DisplayName>Carswell, Cory</DisplayName>
        <AccountId>65</AccountId>
        <AccountType/>
      </UserInfo>
      <UserInfo>
        <DisplayName>Skiles, Matthew</DisplayName>
        <AccountId>114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1010B87D-DDCF-4759-928C-C99EE807EC1A}">
  <ds:schemaRefs>
    <ds:schemaRef ds:uri="5f527160-b6a2-448e-b210-55bbe2178a90"/>
    <ds:schemaRef ds:uri="cf8c9251-373f-4ee3-86cf-d97122226a8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5f527160-b6a2-448e-b210-55bbe2178a90"/>
    <ds:schemaRef ds:uri="cf8c9251-373f-4ee3-86cf-d97122226a8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1045</Words>
  <Application>Microsoft Office PowerPoint</Application>
  <PresentationFormat>On-screen Show (4:3)</PresentationFormat>
  <Paragraphs>251</Paragraphs>
  <Slides>15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Arial</vt:lpstr>
      <vt:lpstr>Book Antiqua</vt:lpstr>
      <vt:lpstr>Calibri</vt:lpstr>
      <vt:lpstr>1_Custom Design</vt:lpstr>
      <vt:lpstr>Office Theme</vt:lpstr>
      <vt:lpstr>PowerPoint Presentation</vt:lpstr>
      <vt:lpstr>RUC Resource-Hours</vt:lpstr>
      <vt:lpstr>RUC Instruction Reasons: Last 13 Months RUC instructions in September 2024 were primarily to ensure sufficient capacity but also to resolve congestion. </vt:lpstr>
      <vt:lpstr>RUC Instruction Reasons in September 2024 </vt:lpstr>
      <vt:lpstr>Non-opt-out and Opt-out Totals: Last 13 Months September 2024 had a total of 97.8 non-opt-out effective Resource-hours (100%) and no opt-out effective Resource-hours.</vt:lpstr>
      <vt:lpstr>Non-opt-out and Opt-out Totals: September 2024   </vt:lpstr>
      <vt:lpstr>RUC Lead Time Margin: September 2024 </vt:lpstr>
      <vt:lpstr>Average Resource Age: Last 13 Months In September 2024, the average age of RUC-committed Resources was 57.0 years for non-opt-out Resource-hours.</vt:lpstr>
      <vt:lpstr>Age Category: Last 13 Months Most RUC-committed Resources in September 2024 were more than 50 years old.</vt:lpstr>
      <vt:lpstr>RUC-Instructed Resource Dispatch above LDL</vt:lpstr>
      <vt:lpstr>Reliability Deployment Price Adder: Last 13 Months September 2024 had a total of 49.33 RTORDPA hours with an average value of $0.51/MWh. </vt:lpstr>
      <vt:lpstr>Reliability Deployment Price Adder: September 2024 OD 9/29 had the highest daily time-weighted average RTORDPA of $2.33/MWh.</vt:lpstr>
      <vt:lpstr>RUC Clawback, Make-Whole, and Shortfall For September 2024, the total Clawback Charge was $140,239.  The total Make-Whole Payment was $239,681.</vt:lpstr>
      <vt:lpstr>RUC Clawback by Settlement Type</vt:lpstr>
      <vt:lpstr>RUC Make-Whole by Settlement Type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Chu, Zhengguo</cp:lastModifiedBy>
  <cp:revision>1</cp:revision>
  <cp:lastPrinted>2016-01-21T20:53:15Z</cp:lastPrinted>
  <dcterms:created xsi:type="dcterms:W3CDTF">2016-01-21T15:20:31Z</dcterms:created>
  <dcterms:modified xsi:type="dcterms:W3CDTF">2024-10-17T15:14:41Z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0x0101009AF51A5998F0944EA03AB587B5B58FD3</vt:lpwstr>
  </property>
  <property fmtid="{D5CDD505-2E9C-101B-9397-08002B2CF9AE}" pid="3" name="MediaServiceImageTags">
    <vt:lpwstr/>
  </property>
  <property fmtid="{D5CDD505-2E9C-101B-9397-08002B2CF9AE}" pid="4" name="MSIP_Label_7084cbda-52b8-46fb-a7b7-cb5bd465ed85_Enabled">
    <vt:lpwstr>true</vt:lpwstr>
  </property>
  <property fmtid="{D5CDD505-2E9C-101B-9397-08002B2CF9AE}" pid="5" name="MSIP_Label_7084cbda-52b8-46fb-a7b7-cb5bd465ed85_SetDate">
    <vt:lpwstr>2023-01-09T20:44:22Z</vt:lpwstr>
  </property>
  <property fmtid="{D5CDD505-2E9C-101B-9397-08002B2CF9AE}" pid="6" name="MSIP_Label_7084cbda-52b8-46fb-a7b7-cb5bd465ed85_Method">
    <vt:lpwstr>Standard</vt:lpwstr>
  </property>
  <property fmtid="{D5CDD505-2E9C-101B-9397-08002B2CF9AE}" pid="7" name="MSIP_Label_7084cbda-52b8-46fb-a7b7-cb5bd465ed85_Name">
    <vt:lpwstr>Internal</vt:lpwstr>
  </property>
  <property fmtid="{D5CDD505-2E9C-101B-9397-08002B2CF9AE}" pid="8" name="MSIP_Label_7084cbda-52b8-46fb-a7b7-cb5bd465ed85_SiteId">
    <vt:lpwstr>0afb747d-bff7-4596-a9fc-950ef9e0ec45</vt:lpwstr>
  </property>
  <property fmtid="{D5CDD505-2E9C-101B-9397-08002B2CF9AE}" pid="9" name="MSIP_Label_7084cbda-52b8-46fb-a7b7-cb5bd465ed85_ActionId">
    <vt:lpwstr>9b7d94b6-8de8-4468-97af-b1344ce27016</vt:lpwstr>
  </property>
  <property fmtid="{D5CDD505-2E9C-101B-9397-08002B2CF9AE}" pid="10" name="MSIP_Label_7084cbda-52b8-46fb-a7b7-cb5bd465ed85_ContentBits">
    <vt:lpwstr>0</vt:lpwstr>
  </property>
</Properties>
</file>