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3" r:id="rId4"/>
    <p:sldMasterId id="2147483663" r:id="rId5"/>
    <p:sldMasterId id="2147483739" r:id="rId6"/>
  </p:sldMasterIdLst>
  <p:notesMasterIdLst>
    <p:notesMasterId r:id="rId14"/>
  </p:notesMasterIdLst>
  <p:handoutMasterIdLst>
    <p:handoutMasterId r:id="rId15"/>
  </p:handoutMasterIdLst>
  <p:sldIdLst>
    <p:sldId id="557" r:id="rId7"/>
    <p:sldId id="608" r:id="rId8"/>
    <p:sldId id="550" r:id="rId9"/>
    <p:sldId id="606" r:id="rId10"/>
    <p:sldId id="605" r:id="rId11"/>
    <p:sldId id="599" r:id="rId12"/>
    <p:sldId id="607"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386F5C4-231D-4E04-AFF2-1D34AA023C37}">
          <p14:sldIdLst/>
        </p14:section>
        <p14:section name="OD Analysis" id="{231D1A73-FB9D-4D1A-B04E-9973ED6DEA62}">
          <p14:sldIdLst>
            <p14:sldId id="557"/>
            <p14:sldId id="608"/>
            <p14:sldId id="550"/>
            <p14:sldId id="606"/>
            <p14:sldId id="605"/>
            <p14:sldId id="599"/>
            <p14:sldId id="607"/>
          </p14:sldIdLst>
        </p14:section>
      </p14:sectionLst>
    </p:ex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CE2E846-A41C-7095-E2BA-36D0669FFA49}" name="Drake, Gordon" initials="DG" userId="S::Gordon.Drake@ercot.com::d3aa080c-bd91-4052-98d6-063a86a83a9f" providerId="AD"/>
  <p188:author id="{3274B748-C2E2-CD1D-7097-BB267DC7B270}" name="Drake, Gordon" initials="DG" userId="S::gordon.drake@ercot.com::d3aa080c-bd91-4052-98d6-063a86a83a9f" providerId="AD"/>
  <p188:author id="{293E1DAA-093D-20C9-C98B-59051D85635A}" name="Maggio, Dave" initials="MD" userId="S::david.maggio@ercot.com::ac169136-3d92-4093-a1ee-cd2fa0ab6301" providerId="AD"/>
  <p188:author id="{410E4FBC-5218-FB1F-016B-00F92BA2DEDE}" name="Garcia, Freddy" initials="GF" userId="S::freddy.garcia@ercot.com::cc2686ab-f02a-4d1c-8be7-cf6af3d11eac" providerId="AD"/>
  <p188:author id="{0D8CE9CE-105C-065E-36D5-0644004BA4C4}" name="Schmidt, Matthew" initials="SM" userId="S::matthew.schmidt@ercot.com::fc385d58-945d-4395-bff5-01fa0dce693e" providerId="AD"/>
  <p188:author id="{A9D76DD9-9A99-1096-2E66-173483C9F738}" name="King, Ryan" initials="KR" userId="S::Ryan.King@ercot.com::397dfbf6-562d-4090-9673-fd056153c159" providerId="AD"/>
  <p188:author id="{C42AEDD9-2DD0-D3C5-494A-01313B1AB845}" name="Schmidt, Matthew" initials="SM" userId="S::Matthew.Schmidt@ercot.com::fc385d58-945d-4395-bff5-01fa0dce693e"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3C61"/>
    <a:srgbClr val="00AEC7"/>
    <a:srgbClr val="E6EBF0"/>
    <a:srgbClr val="98C3FA"/>
    <a:srgbClr val="70CDD9"/>
    <a:srgbClr val="8DC3E5"/>
    <a:srgbClr val="A9E5EA"/>
    <a:srgbClr val="5B6770"/>
    <a:srgbClr val="26D07C"/>
    <a:srgbClr val="0076C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5ADA92D-4DC3-42F1-8E0A-73CF4AF75FF0}" v="5" dt="2024-10-09T15:58:55.014"/>
    <p1510:client id="{68CFB0CF-829D-4DD7-A2D7-8D5B8BEAE368}" v="116" dt="2024-10-11T20:21:51.135"/>
    <p1510:client id="{721A4065-609F-1ADB-00FB-FA4E47DAB7F7}" v="53" dt="2024-10-10T14:32:25.654"/>
    <p1510:client id="{B434BDBB-3986-7711-0AE4-E99A958734D8}" v="866" dt="2024-10-09T20:18:41.062"/>
    <p1510:client id="{B94C18BE-9565-4A15-B745-9AC373111061}" v="248" dt="2024-10-09T20:59:43.363"/>
  </p1510:revLst>
</p1510:revInfo>
</file>

<file path=ppt/tableStyles.xml><?xml version="1.0" encoding="utf-8"?>
<a:tblStyleLst xmlns:a="http://schemas.openxmlformats.org/drawingml/2006/main" def="{93296810-A885-4BE3-A3E7-6D5BEEA58F35}">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1522" y="82"/>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E11038-C648-4BF3-8167-6AE1FF3EFDF1}"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BA20C27A-FD2A-445A-A719-6C03AF8940F3}">
      <dgm:prSet phldrT="[Text]"/>
      <dgm:spPr>
        <a:solidFill>
          <a:srgbClr val="5B6770"/>
        </a:solidFill>
      </dgm:spPr>
      <dgm:t>
        <a:bodyPr/>
        <a:lstStyle/>
        <a:p>
          <a:r>
            <a:rPr lang="en-US"/>
            <a:t>Click to edit Master subtitle style</a:t>
          </a:r>
        </a:p>
      </dgm:t>
    </dgm:pt>
    <dgm:pt modelId="{70D27D20-9B5C-4ACA-A932-25F2CF915F48}" type="parTrans" cxnId="{A5351B5C-9190-4E1A-BDA3-BCFD1EA44514}">
      <dgm:prSet/>
      <dgm:spPr/>
      <dgm:t>
        <a:bodyPr/>
        <a:lstStyle/>
        <a:p>
          <a:endParaRPr lang="en-US"/>
        </a:p>
      </dgm:t>
    </dgm:pt>
    <dgm:pt modelId="{6F8B888A-19D7-43C8-BC5E-9BDE549DF313}" type="sibTrans" cxnId="{A5351B5C-9190-4E1A-BDA3-BCFD1EA44514}">
      <dgm:prSet/>
      <dgm:spPr/>
      <dgm:t>
        <a:bodyPr/>
        <a:lstStyle/>
        <a:p>
          <a:endParaRPr lang="en-US"/>
        </a:p>
      </dgm:t>
    </dgm:pt>
    <dgm:pt modelId="{E0CEC3AC-4F65-405E-9DD2-9D5A494B4AC7}">
      <dgm:prSet phldrT="[Text]"/>
      <dgm:spPr>
        <a:solidFill>
          <a:srgbClr val="00AEC7"/>
        </a:solidFill>
      </dgm:spPr>
      <dgm:t>
        <a:bodyPr/>
        <a:lstStyle/>
        <a:p>
          <a:r>
            <a:rPr lang="en-US"/>
            <a:t>Click to edit Master subtitle style</a:t>
          </a:r>
        </a:p>
      </dgm:t>
    </dgm:pt>
    <dgm:pt modelId="{EAB6D17A-4709-4A18-AFBB-0789B952020D}" type="parTrans" cxnId="{6C928428-284E-4E7D-9683-6F55F36228FB}">
      <dgm:prSet/>
      <dgm:spPr/>
      <dgm:t>
        <a:bodyPr/>
        <a:lstStyle/>
        <a:p>
          <a:endParaRPr lang="en-US"/>
        </a:p>
      </dgm:t>
    </dgm:pt>
    <dgm:pt modelId="{E80F0502-7CC7-44FF-B609-B9414F795B8A}" type="sibTrans" cxnId="{6C928428-284E-4E7D-9683-6F55F36228FB}">
      <dgm:prSet/>
      <dgm:spPr/>
      <dgm:t>
        <a:bodyPr/>
        <a:lstStyle/>
        <a:p>
          <a:endParaRPr lang="en-US"/>
        </a:p>
      </dgm:t>
    </dgm:pt>
    <dgm:pt modelId="{187606C4-A5C3-49B4-8A18-BB38CA4215D5}">
      <dgm:prSet phldrT="[Text]"/>
      <dgm:spPr>
        <a:solidFill>
          <a:srgbClr val="093C61"/>
        </a:solidFill>
      </dgm:spPr>
      <dgm:t>
        <a:bodyPr/>
        <a:lstStyle/>
        <a:p>
          <a:r>
            <a:rPr lang="en-US"/>
            <a:t>Click to edit Master subtitle style</a:t>
          </a:r>
        </a:p>
      </dgm:t>
    </dgm:pt>
    <dgm:pt modelId="{58AE02CB-D91D-41B6-A813-B4F035391B83}" type="parTrans" cxnId="{72D59750-5757-41CF-AF05-6C57B64FB7ED}">
      <dgm:prSet/>
      <dgm:spPr/>
      <dgm:t>
        <a:bodyPr/>
        <a:lstStyle/>
        <a:p>
          <a:endParaRPr lang="en-US"/>
        </a:p>
      </dgm:t>
    </dgm:pt>
    <dgm:pt modelId="{3CFCF34C-096A-4329-BCDD-0A8D1A075934}" type="sibTrans" cxnId="{72D59750-5757-41CF-AF05-6C57B64FB7ED}">
      <dgm:prSet/>
      <dgm:spPr/>
      <dgm:t>
        <a:bodyPr/>
        <a:lstStyle/>
        <a:p>
          <a:endParaRPr lang="en-US"/>
        </a:p>
      </dgm:t>
    </dgm:pt>
    <dgm:pt modelId="{075A3D39-E191-4C23-AF82-FED389D4714A}" type="pres">
      <dgm:prSet presAssocID="{32E11038-C648-4BF3-8167-6AE1FF3EFDF1}" presName="Name0" presStyleCnt="0">
        <dgm:presLayoutVars>
          <dgm:chMax val="7"/>
          <dgm:chPref val="7"/>
          <dgm:dir/>
        </dgm:presLayoutVars>
      </dgm:prSet>
      <dgm:spPr/>
    </dgm:pt>
    <dgm:pt modelId="{80725D32-2ED8-4B1F-81A2-9F7C840C4E0C}" type="pres">
      <dgm:prSet presAssocID="{32E11038-C648-4BF3-8167-6AE1FF3EFDF1}" presName="Name1" presStyleCnt="0"/>
      <dgm:spPr/>
    </dgm:pt>
    <dgm:pt modelId="{B6A82959-4BD9-4D99-A596-9C774D74AB1C}" type="pres">
      <dgm:prSet presAssocID="{32E11038-C648-4BF3-8167-6AE1FF3EFDF1}" presName="cycle" presStyleCnt="0"/>
      <dgm:spPr/>
    </dgm:pt>
    <dgm:pt modelId="{A2FCC776-BF52-47C4-92E4-17467F9AE6E1}" type="pres">
      <dgm:prSet presAssocID="{32E11038-C648-4BF3-8167-6AE1FF3EFDF1}" presName="srcNode" presStyleLbl="node1" presStyleIdx="0" presStyleCnt="3"/>
      <dgm:spPr/>
    </dgm:pt>
    <dgm:pt modelId="{6304DB4F-C21D-43CE-BC19-7FC9FE4143EB}" type="pres">
      <dgm:prSet presAssocID="{32E11038-C648-4BF3-8167-6AE1FF3EFDF1}" presName="conn" presStyleLbl="parChTrans1D2" presStyleIdx="0" presStyleCnt="1"/>
      <dgm:spPr/>
    </dgm:pt>
    <dgm:pt modelId="{0AC5C796-425F-48EC-9CE3-FF43A9E945D1}" type="pres">
      <dgm:prSet presAssocID="{32E11038-C648-4BF3-8167-6AE1FF3EFDF1}" presName="extraNode" presStyleLbl="node1" presStyleIdx="0" presStyleCnt="3"/>
      <dgm:spPr/>
    </dgm:pt>
    <dgm:pt modelId="{FEDB5C55-0F80-4976-AD26-0CEE89BEB7EA}" type="pres">
      <dgm:prSet presAssocID="{32E11038-C648-4BF3-8167-6AE1FF3EFDF1}" presName="dstNode" presStyleLbl="node1" presStyleIdx="0" presStyleCnt="3"/>
      <dgm:spPr/>
    </dgm:pt>
    <dgm:pt modelId="{89592E09-CC88-4904-BF5E-1629C8C5E634}" type="pres">
      <dgm:prSet presAssocID="{BA20C27A-FD2A-445A-A719-6C03AF8940F3}" presName="text_1" presStyleLbl="node1" presStyleIdx="0" presStyleCnt="3">
        <dgm:presLayoutVars>
          <dgm:bulletEnabled val="1"/>
        </dgm:presLayoutVars>
      </dgm:prSet>
      <dgm:spPr/>
    </dgm:pt>
    <dgm:pt modelId="{9A21976F-30D0-4847-9028-5756044BAAC3}" type="pres">
      <dgm:prSet presAssocID="{BA20C27A-FD2A-445A-A719-6C03AF8940F3}" presName="accent_1" presStyleCnt="0"/>
      <dgm:spPr/>
    </dgm:pt>
    <dgm:pt modelId="{36E4D279-9DCF-4996-B9DB-80023277EC34}" type="pres">
      <dgm:prSet presAssocID="{BA20C27A-FD2A-445A-A719-6C03AF8940F3}" presName="accentRepeatNode" presStyleLbl="solidFgAcc1" presStyleIdx="0" presStyleCnt="3"/>
      <dgm:spPr>
        <a:ln w="50800">
          <a:solidFill>
            <a:srgbClr val="5B6770"/>
          </a:solidFill>
        </a:ln>
      </dgm:spPr>
    </dgm:pt>
    <dgm:pt modelId="{FA8E3AD4-7354-43A8-B93D-74F840B6AEF6}" type="pres">
      <dgm:prSet presAssocID="{E0CEC3AC-4F65-405E-9DD2-9D5A494B4AC7}" presName="text_2" presStyleLbl="node1" presStyleIdx="1" presStyleCnt="3">
        <dgm:presLayoutVars>
          <dgm:bulletEnabled val="1"/>
        </dgm:presLayoutVars>
      </dgm:prSet>
      <dgm:spPr/>
    </dgm:pt>
    <dgm:pt modelId="{FDAFDD12-87AE-496F-A9BD-D8FA3C5C588E}" type="pres">
      <dgm:prSet presAssocID="{E0CEC3AC-4F65-405E-9DD2-9D5A494B4AC7}" presName="accent_2" presStyleCnt="0"/>
      <dgm:spPr/>
    </dgm:pt>
    <dgm:pt modelId="{CE0FEE12-C9DD-48AF-B095-635EAD24EB23}" type="pres">
      <dgm:prSet presAssocID="{E0CEC3AC-4F65-405E-9DD2-9D5A494B4AC7}" presName="accentRepeatNode" presStyleLbl="solidFgAcc1" presStyleIdx="1" presStyleCnt="3"/>
      <dgm:spPr>
        <a:ln w="50800">
          <a:solidFill>
            <a:srgbClr val="00AEC7"/>
          </a:solidFill>
        </a:ln>
      </dgm:spPr>
    </dgm:pt>
    <dgm:pt modelId="{30EB52CC-4F02-4C80-AAF8-62BFF5A038EA}" type="pres">
      <dgm:prSet presAssocID="{187606C4-A5C3-49B4-8A18-BB38CA4215D5}" presName="text_3" presStyleLbl="node1" presStyleIdx="2" presStyleCnt="3">
        <dgm:presLayoutVars>
          <dgm:bulletEnabled val="1"/>
        </dgm:presLayoutVars>
      </dgm:prSet>
      <dgm:spPr/>
    </dgm:pt>
    <dgm:pt modelId="{C8B76DD7-65EF-4958-B29D-8E09C2D14548}" type="pres">
      <dgm:prSet presAssocID="{187606C4-A5C3-49B4-8A18-BB38CA4215D5}" presName="accent_3" presStyleCnt="0"/>
      <dgm:spPr/>
    </dgm:pt>
    <dgm:pt modelId="{E96C1AF3-5332-4D40-8E92-7C851D843D9E}" type="pres">
      <dgm:prSet presAssocID="{187606C4-A5C3-49B4-8A18-BB38CA4215D5}" presName="accentRepeatNode" presStyleLbl="solidFgAcc1" presStyleIdx="2" presStyleCnt="3"/>
      <dgm:spPr>
        <a:ln w="50800">
          <a:solidFill>
            <a:srgbClr val="093C61"/>
          </a:solidFill>
        </a:ln>
      </dgm:spPr>
    </dgm:pt>
  </dgm:ptLst>
  <dgm:cxnLst>
    <dgm:cxn modelId="{6C928428-284E-4E7D-9683-6F55F36228FB}" srcId="{32E11038-C648-4BF3-8167-6AE1FF3EFDF1}" destId="{E0CEC3AC-4F65-405E-9DD2-9D5A494B4AC7}" srcOrd="1" destOrd="0" parTransId="{EAB6D17A-4709-4A18-AFBB-0789B952020D}" sibTransId="{E80F0502-7CC7-44FF-B609-B9414F795B8A}"/>
    <dgm:cxn modelId="{57C00C33-A140-4336-BF90-35942F94805A}" type="presOf" srcId="{187606C4-A5C3-49B4-8A18-BB38CA4215D5}" destId="{30EB52CC-4F02-4C80-AAF8-62BFF5A038EA}" srcOrd="0" destOrd="0" presId="urn:microsoft.com/office/officeart/2008/layout/VerticalCurvedList"/>
    <dgm:cxn modelId="{A5351B5C-9190-4E1A-BDA3-BCFD1EA44514}" srcId="{32E11038-C648-4BF3-8167-6AE1FF3EFDF1}" destId="{BA20C27A-FD2A-445A-A719-6C03AF8940F3}" srcOrd="0" destOrd="0" parTransId="{70D27D20-9B5C-4ACA-A932-25F2CF915F48}" sibTransId="{6F8B888A-19D7-43C8-BC5E-9BDE549DF313}"/>
    <dgm:cxn modelId="{53883844-14BD-4351-A151-F1F21DB11AA2}" type="presOf" srcId="{E0CEC3AC-4F65-405E-9DD2-9D5A494B4AC7}" destId="{FA8E3AD4-7354-43A8-B93D-74F840B6AEF6}" srcOrd="0" destOrd="0" presId="urn:microsoft.com/office/officeart/2008/layout/VerticalCurvedList"/>
    <dgm:cxn modelId="{72D59750-5757-41CF-AF05-6C57B64FB7ED}" srcId="{32E11038-C648-4BF3-8167-6AE1FF3EFDF1}" destId="{187606C4-A5C3-49B4-8A18-BB38CA4215D5}" srcOrd="2" destOrd="0" parTransId="{58AE02CB-D91D-41B6-A813-B4F035391B83}" sibTransId="{3CFCF34C-096A-4329-BCDD-0A8D1A075934}"/>
    <dgm:cxn modelId="{EBE72F74-33D1-4060-A3B4-F3A60F68D2DE}" type="presOf" srcId="{BA20C27A-FD2A-445A-A719-6C03AF8940F3}" destId="{89592E09-CC88-4904-BF5E-1629C8C5E634}" srcOrd="0" destOrd="0" presId="urn:microsoft.com/office/officeart/2008/layout/VerticalCurvedList"/>
    <dgm:cxn modelId="{44A009B9-4C6E-4056-A237-21B77C751944}" type="presOf" srcId="{32E11038-C648-4BF3-8167-6AE1FF3EFDF1}" destId="{075A3D39-E191-4C23-AF82-FED389D4714A}" srcOrd="0" destOrd="0" presId="urn:microsoft.com/office/officeart/2008/layout/VerticalCurvedList"/>
    <dgm:cxn modelId="{C12810DE-047C-44F0-893C-5DBF7D150250}" type="presOf" srcId="{6F8B888A-19D7-43C8-BC5E-9BDE549DF313}" destId="{6304DB4F-C21D-43CE-BC19-7FC9FE4143EB}" srcOrd="0" destOrd="0" presId="urn:microsoft.com/office/officeart/2008/layout/VerticalCurvedList"/>
    <dgm:cxn modelId="{C8DF18D6-9728-4B9E-8416-9844D37BED16}" type="presParOf" srcId="{075A3D39-E191-4C23-AF82-FED389D4714A}" destId="{80725D32-2ED8-4B1F-81A2-9F7C840C4E0C}" srcOrd="0" destOrd="0" presId="urn:microsoft.com/office/officeart/2008/layout/VerticalCurvedList"/>
    <dgm:cxn modelId="{E35D8989-C4EB-4877-88F9-278C7A5D79BE}" type="presParOf" srcId="{80725D32-2ED8-4B1F-81A2-9F7C840C4E0C}" destId="{B6A82959-4BD9-4D99-A596-9C774D74AB1C}" srcOrd="0" destOrd="0" presId="urn:microsoft.com/office/officeart/2008/layout/VerticalCurvedList"/>
    <dgm:cxn modelId="{2E10BBB5-BB5F-4213-81D6-299D4ED932F9}" type="presParOf" srcId="{B6A82959-4BD9-4D99-A596-9C774D74AB1C}" destId="{A2FCC776-BF52-47C4-92E4-17467F9AE6E1}" srcOrd="0" destOrd="0" presId="urn:microsoft.com/office/officeart/2008/layout/VerticalCurvedList"/>
    <dgm:cxn modelId="{5B23B201-EE0E-41FD-994F-D36FF4AEDA82}" type="presParOf" srcId="{B6A82959-4BD9-4D99-A596-9C774D74AB1C}" destId="{6304DB4F-C21D-43CE-BC19-7FC9FE4143EB}" srcOrd="1" destOrd="0" presId="urn:microsoft.com/office/officeart/2008/layout/VerticalCurvedList"/>
    <dgm:cxn modelId="{44830F56-0B6E-4957-B591-535E7C4AE88E}" type="presParOf" srcId="{B6A82959-4BD9-4D99-A596-9C774D74AB1C}" destId="{0AC5C796-425F-48EC-9CE3-FF43A9E945D1}" srcOrd="2" destOrd="0" presId="urn:microsoft.com/office/officeart/2008/layout/VerticalCurvedList"/>
    <dgm:cxn modelId="{B512C53B-041E-4F05-874B-6C14137472B2}" type="presParOf" srcId="{B6A82959-4BD9-4D99-A596-9C774D74AB1C}" destId="{FEDB5C55-0F80-4976-AD26-0CEE89BEB7EA}" srcOrd="3" destOrd="0" presId="urn:microsoft.com/office/officeart/2008/layout/VerticalCurvedList"/>
    <dgm:cxn modelId="{B5267D50-E7E0-4BB1-BFA8-A827CCA77309}" type="presParOf" srcId="{80725D32-2ED8-4B1F-81A2-9F7C840C4E0C}" destId="{89592E09-CC88-4904-BF5E-1629C8C5E634}" srcOrd="1" destOrd="0" presId="urn:microsoft.com/office/officeart/2008/layout/VerticalCurvedList"/>
    <dgm:cxn modelId="{B277B9AB-1A22-46B8-AB75-EA271659F9A9}" type="presParOf" srcId="{80725D32-2ED8-4B1F-81A2-9F7C840C4E0C}" destId="{9A21976F-30D0-4847-9028-5756044BAAC3}" srcOrd="2" destOrd="0" presId="urn:microsoft.com/office/officeart/2008/layout/VerticalCurvedList"/>
    <dgm:cxn modelId="{F63A9C37-6ADA-42F7-9567-B5030E7619A5}" type="presParOf" srcId="{9A21976F-30D0-4847-9028-5756044BAAC3}" destId="{36E4D279-9DCF-4996-B9DB-80023277EC34}" srcOrd="0" destOrd="0" presId="urn:microsoft.com/office/officeart/2008/layout/VerticalCurvedList"/>
    <dgm:cxn modelId="{F0AF24C9-085E-4E7F-84AF-44BDBD83C8D6}" type="presParOf" srcId="{80725D32-2ED8-4B1F-81A2-9F7C840C4E0C}" destId="{FA8E3AD4-7354-43A8-B93D-74F840B6AEF6}" srcOrd="3" destOrd="0" presId="urn:microsoft.com/office/officeart/2008/layout/VerticalCurvedList"/>
    <dgm:cxn modelId="{53C3BAA1-3CEB-4E9B-B244-D18A0E21044B}" type="presParOf" srcId="{80725D32-2ED8-4B1F-81A2-9F7C840C4E0C}" destId="{FDAFDD12-87AE-496F-A9BD-D8FA3C5C588E}" srcOrd="4" destOrd="0" presId="urn:microsoft.com/office/officeart/2008/layout/VerticalCurvedList"/>
    <dgm:cxn modelId="{D9AAB689-C278-446B-B50B-F0121693A922}" type="presParOf" srcId="{FDAFDD12-87AE-496F-A9BD-D8FA3C5C588E}" destId="{CE0FEE12-C9DD-48AF-B095-635EAD24EB23}" srcOrd="0" destOrd="0" presId="urn:microsoft.com/office/officeart/2008/layout/VerticalCurvedList"/>
    <dgm:cxn modelId="{6BE5BE6F-02B9-4318-9BB9-B7CD1051F0D2}" type="presParOf" srcId="{80725D32-2ED8-4B1F-81A2-9F7C840C4E0C}" destId="{30EB52CC-4F02-4C80-AAF8-62BFF5A038EA}" srcOrd="5" destOrd="0" presId="urn:microsoft.com/office/officeart/2008/layout/VerticalCurvedList"/>
    <dgm:cxn modelId="{37A2E405-9B83-4313-96A7-0A679F777B18}" type="presParOf" srcId="{80725D32-2ED8-4B1F-81A2-9F7C840C4E0C}" destId="{C8B76DD7-65EF-4958-B29D-8E09C2D14548}" srcOrd="6" destOrd="0" presId="urn:microsoft.com/office/officeart/2008/layout/VerticalCurvedList"/>
    <dgm:cxn modelId="{BA1CF7BF-1B96-48C4-ADB0-9317E5BC7454}" type="presParOf" srcId="{C8B76DD7-65EF-4958-B29D-8E09C2D14548}" destId="{E96C1AF3-5332-4D40-8E92-7C851D843D9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2E11038-C648-4BF3-8167-6AE1FF3EFDF1}"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BA20C27A-FD2A-445A-A719-6C03AF8940F3}">
      <dgm:prSet phldrT="[Text]"/>
      <dgm:spPr>
        <a:solidFill>
          <a:srgbClr val="5B6770"/>
        </a:solidFill>
      </dgm:spPr>
      <dgm:t>
        <a:bodyPr/>
        <a:lstStyle/>
        <a:p>
          <a:r>
            <a:rPr lang="en-US"/>
            <a:t>Click to edit Master subtitle style</a:t>
          </a:r>
        </a:p>
      </dgm:t>
    </dgm:pt>
    <dgm:pt modelId="{70D27D20-9B5C-4ACA-A932-25F2CF915F48}" type="parTrans" cxnId="{A5351B5C-9190-4E1A-BDA3-BCFD1EA44514}">
      <dgm:prSet/>
      <dgm:spPr/>
      <dgm:t>
        <a:bodyPr/>
        <a:lstStyle/>
        <a:p>
          <a:endParaRPr lang="en-US"/>
        </a:p>
      </dgm:t>
    </dgm:pt>
    <dgm:pt modelId="{6F8B888A-19D7-43C8-BC5E-9BDE549DF313}" type="sibTrans" cxnId="{A5351B5C-9190-4E1A-BDA3-BCFD1EA44514}">
      <dgm:prSet/>
      <dgm:spPr/>
      <dgm:t>
        <a:bodyPr/>
        <a:lstStyle/>
        <a:p>
          <a:endParaRPr lang="en-US"/>
        </a:p>
      </dgm:t>
    </dgm:pt>
    <dgm:pt modelId="{E0CEC3AC-4F65-405E-9DD2-9D5A494B4AC7}">
      <dgm:prSet phldrT="[Text]"/>
      <dgm:spPr>
        <a:solidFill>
          <a:srgbClr val="00AEC7"/>
        </a:solidFill>
      </dgm:spPr>
      <dgm:t>
        <a:bodyPr/>
        <a:lstStyle/>
        <a:p>
          <a:r>
            <a:rPr lang="en-US"/>
            <a:t>Click to edit Master subtitle style</a:t>
          </a:r>
        </a:p>
      </dgm:t>
    </dgm:pt>
    <dgm:pt modelId="{EAB6D17A-4709-4A18-AFBB-0789B952020D}" type="parTrans" cxnId="{6C928428-284E-4E7D-9683-6F55F36228FB}">
      <dgm:prSet/>
      <dgm:spPr/>
      <dgm:t>
        <a:bodyPr/>
        <a:lstStyle/>
        <a:p>
          <a:endParaRPr lang="en-US"/>
        </a:p>
      </dgm:t>
    </dgm:pt>
    <dgm:pt modelId="{E80F0502-7CC7-44FF-B609-B9414F795B8A}" type="sibTrans" cxnId="{6C928428-284E-4E7D-9683-6F55F36228FB}">
      <dgm:prSet/>
      <dgm:spPr/>
      <dgm:t>
        <a:bodyPr/>
        <a:lstStyle/>
        <a:p>
          <a:endParaRPr lang="en-US"/>
        </a:p>
      </dgm:t>
    </dgm:pt>
    <dgm:pt modelId="{187606C4-A5C3-49B4-8A18-BB38CA4215D5}">
      <dgm:prSet phldrT="[Text]"/>
      <dgm:spPr>
        <a:solidFill>
          <a:srgbClr val="093C61"/>
        </a:solidFill>
      </dgm:spPr>
      <dgm:t>
        <a:bodyPr/>
        <a:lstStyle/>
        <a:p>
          <a:r>
            <a:rPr lang="en-US"/>
            <a:t>Click to edit Master subtitle style</a:t>
          </a:r>
        </a:p>
      </dgm:t>
    </dgm:pt>
    <dgm:pt modelId="{58AE02CB-D91D-41B6-A813-B4F035391B83}" type="parTrans" cxnId="{72D59750-5757-41CF-AF05-6C57B64FB7ED}">
      <dgm:prSet/>
      <dgm:spPr/>
      <dgm:t>
        <a:bodyPr/>
        <a:lstStyle/>
        <a:p>
          <a:endParaRPr lang="en-US"/>
        </a:p>
      </dgm:t>
    </dgm:pt>
    <dgm:pt modelId="{3CFCF34C-096A-4329-BCDD-0A8D1A075934}" type="sibTrans" cxnId="{72D59750-5757-41CF-AF05-6C57B64FB7ED}">
      <dgm:prSet/>
      <dgm:spPr/>
      <dgm:t>
        <a:bodyPr/>
        <a:lstStyle/>
        <a:p>
          <a:endParaRPr lang="en-US"/>
        </a:p>
      </dgm:t>
    </dgm:pt>
    <dgm:pt modelId="{075A3D39-E191-4C23-AF82-FED389D4714A}" type="pres">
      <dgm:prSet presAssocID="{32E11038-C648-4BF3-8167-6AE1FF3EFDF1}" presName="Name0" presStyleCnt="0">
        <dgm:presLayoutVars>
          <dgm:chMax val="7"/>
          <dgm:chPref val="7"/>
          <dgm:dir/>
        </dgm:presLayoutVars>
      </dgm:prSet>
      <dgm:spPr/>
    </dgm:pt>
    <dgm:pt modelId="{80725D32-2ED8-4B1F-81A2-9F7C840C4E0C}" type="pres">
      <dgm:prSet presAssocID="{32E11038-C648-4BF3-8167-6AE1FF3EFDF1}" presName="Name1" presStyleCnt="0"/>
      <dgm:spPr/>
    </dgm:pt>
    <dgm:pt modelId="{B6A82959-4BD9-4D99-A596-9C774D74AB1C}" type="pres">
      <dgm:prSet presAssocID="{32E11038-C648-4BF3-8167-6AE1FF3EFDF1}" presName="cycle" presStyleCnt="0"/>
      <dgm:spPr/>
    </dgm:pt>
    <dgm:pt modelId="{A2FCC776-BF52-47C4-92E4-17467F9AE6E1}" type="pres">
      <dgm:prSet presAssocID="{32E11038-C648-4BF3-8167-6AE1FF3EFDF1}" presName="srcNode" presStyleLbl="node1" presStyleIdx="0" presStyleCnt="3"/>
      <dgm:spPr/>
    </dgm:pt>
    <dgm:pt modelId="{6304DB4F-C21D-43CE-BC19-7FC9FE4143EB}" type="pres">
      <dgm:prSet presAssocID="{32E11038-C648-4BF3-8167-6AE1FF3EFDF1}" presName="conn" presStyleLbl="parChTrans1D2" presStyleIdx="0" presStyleCnt="1"/>
      <dgm:spPr/>
    </dgm:pt>
    <dgm:pt modelId="{0AC5C796-425F-48EC-9CE3-FF43A9E945D1}" type="pres">
      <dgm:prSet presAssocID="{32E11038-C648-4BF3-8167-6AE1FF3EFDF1}" presName="extraNode" presStyleLbl="node1" presStyleIdx="0" presStyleCnt="3"/>
      <dgm:spPr/>
    </dgm:pt>
    <dgm:pt modelId="{FEDB5C55-0F80-4976-AD26-0CEE89BEB7EA}" type="pres">
      <dgm:prSet presAssocID="{32E11038-C648-4BF3-8167-6AE1FF3EFDF1}" presName="dstNode" presStyleLbl="node1" presStyleIdx="0" presStyleCnt="3"/>
      <dgm:spPr/>
    </dgm:pt>
    <dgm:pt modelId="{89592E09-CC88-4904-BF5E-1629C8C5E634}" type="pres">
      <dgm:prSet presAssocID="{BA20C27A-FD2A-445A-A719-6C03AF8940F3}" presName="text_1" presStyleLbl="node1" presStyleIdx="0" presStyleCnt="3">
        <dgm:presLayoutVars>
          <dgm:bulletEnabled val="1"/>
        </dgm:presLayoutVars>
      </dgm:prSet>
      <dgm:spPr/>
    </dgm:pt>
    <dgm:pt modelId="{9A21976F-30D0-4847-9028-5756044BAAC3}" type="pres">
      <dgm:prSet presAssocID="{BA20C27A-FD2A-445A-A719-6C03AF8940F3}" presName="accent_1" presStyleCnt="0"/>
      <dgm:spPr/>
    </dgm:pt>
    <dgm:pt modelId="{36E4D279-9DCF-4996-B9DB-80023277EC34}" type="pres">
      <dgm:prSet presAssocID="{BA20C27A-FD2A-445A-A719-6C03AF8940F3}" presName="accentRepeatNode" presStyleLbl="solidFgAcc1" presStyleIdx="0" presStyleCnt="3"/>
      <dgm:spPr>
        <a:ln w="50800">
          <a:solidFill>
            <a:srgbClr val="5B6770"/>
          </a:solidFill>
        </a:ln>
      </dgm:spPr>
    </dgm:pt>
    <dgm:pt modelId="{FA8E3AD4-7354-43A8-B93D-74F840B6AEF6}" type="pres">
      <dgm:prSet presAssocID="{E0CEC3AC-4F65-405E-9DD2-9D5A494B4AC7}" presName="text_2" presStyleLbl="node1" presStyleIdx="1" presStyleCnt="3">
        <dgm:presLayoutVars>
          <dgm:bulletEnabled val="1"/>
        </dgm:presLayoutVars>
      </dgm:prSet>
      <dgm:spPr/>
    </dgm:pt>
    <dgm:pt modelId="{FDAFDD12-87AE-496F-A9BD-D8FA3C5C588E}" type="pres">
      <dgm:prSet presAssocID="{E0CEC3AC-4F65-405E-9DD2-9D5A494B4AC7}" presName="accent_2" presStyleCnt="0"/>
      <dgm:spPr/>
    </dgm:pt>
    <dgm:pt modelId="{CE0FEE12-C9DD-48AF-B095-635EAD24EB23}" type="pres">
      <dgm:prSet presAssocID="{E0CEC3AC-4F65-405E-9DD2-9D5A494B4AC7}" presName="accentRepeatNode" presStyleLbl="solidFgAcc1" presStyleIdx="1" presStyleCnt="3"/>
      <dgm:spPr>
        <a:ln w="50800">
          <a:solidFill>
            <a:srgbClr val="00AEC7"/>
          </a:solidFill>
        </a:ln>
      </dgm:spPr>
    </dgm:pt>
    <dgm:pt modelId="{30EB52CC-4F02-4C80-AAF8-62BFF5A038EA}" type="pres">
      <dgm:prSet presAssocID="{187606C4-A5C3-49B4-8A18-BB38CA4215D5}" presName="text_3" presStyleLbl="node1" presStyleIdx="2" presStyleCnt="3">
        <dgm:presLayoutVars>
          <dgm:bulletEnabled val="1"/>
        </dgm:presLayoutVars>
      </dgm:prSet>
      <dgm:spPr/>
    </dgm:pt>
    <dgm:pt modelId="{C8B76DD7-65EF-4958-B29D-8E09C2D14548}" type="pres">
      <dgm:prSet presAssocID="{187606C4-A5C3-49B4-8A18-BB38CA4215D5}" presName="accent_3" presStyleCnt="0"/>
      <dgm:spPr/>
    </dgm:pt>
    <dgm:pt modelId="{E96C1AF3-5332-4D40-8E92-7C851D843D9E}" type="pres">
      <dgm:prSet presAssocID="{187606C4-A5C3-49B4-8A18-BB38CA4215D5}" presName="accentRepeatNode" presStyleLbl="solidFgAcc1" presStyleIdx="2" presStyleCnt="3"/>
      <dgm:spPr>
        <a:ln w="50800">
          <a:solidFill>
            <a:srgbClr val="093C61"/>
          </a:solidFill>
        </a:ln>
      </dgm:spPr>
    </dgm:pt>
  </dgm:ptLst>
  <dgm:cxnLst>
    <dgm:cxn modelId="{6C928428-284E-4E7D-9683-6F55F36228FB}" srcId="{32E11038-C648-4BF3-8167-6AE1FF3EFDF1}" destId="{E0CEC3AC-4F65-405E-9DD2-9D5A494B4AC7}" srcOrd="1" destOrd="0" parTransId="{EAB6D17A-4709-4A18-AFBB-0789B952020D}" sibTransId="{E80F0502-7CC7-44FF-B609-B9414F795B8A}"/>
    <dgm:cxn modelId="{57C00C33-A140-4336-BF90-35942F94805A}" type="presOf" srcId="{187606C4-A5C3-49B4-8A18-BB38CA4215D5}" destId="{30EB52CC-4F02-4C80-AAF8-62BFF5A038EA}" srcOrd="0" destOrd="0" presId="urn:microsoft.com/office/officeart/2008/layout/VerticalCurvedList"/>
    <dgm:cxn modelId="{A5351B5C-9190-4E1A-BDA3-BCFD1EA44514}" srcId="{32E11038-C648-4BF3-8167-6AE1FF3EFDF1}" destId="{BA20C27A-FD2A-445A-A719-6C03AF8940F3}" srcOrd="0" destOrd="0" parTransId="{70D27D20-9B5C-4ACA-A932-25F2CF915F48}" sibTransId="{6F8B888A-19D7-43C8-BC5E-9BDE549DF313}"/>
    <dgm:cxn modelId="{53883844-14BD-4351-A151-F1F21DB11AA2}" type="presOf" srcId="{E0CEC3AC-4F65-405E-9DD2-9D5A494B4AC7}" destId="{FA8E3AD4-7354-43A8-B93D-74F840B6AEF6}" srcOrd="0" destOrd="0" presId="urn:microsoft.com/office/officeart/2008/layout/VerticalCurvedList"/>
    <dgm:cxn modelId="{72D59750-5757-41CF-AF05-6C57B64FB7ED}" srcId="{32E11038-C648-4BF3-8167-6AE1FF3EFDF1}" destId="{187606C4-A5C3-49B4-8A18-BB38CA4215D5}" srcOrd="2" destOrd="0" parTransId="{58AE02CB-D91D-41B6-A813-B4F035391B83}" sibTransId="{3CFCF34C-096A-4329-BCDD-0A8D1A075934}"/>
    <dgm:cxn modelId="{EBE72F74-33D1-4060-A3B4-F3A60F68D2DE}" type="presOf" srcId="{BA20C27A-FD2A-445A-A719-6C03AF8940F3}" destId="{89592E09-CC88-4904-BF5E-1629C8C5E634}" srcOrd="0" destOrd="0" presId="urn:microsoft.com/office/officeart/2008/layout/VerticalCurvedList"/>
    <dgm:cxn modelId="{44A009B9-4C6E-4056-A237-21B77C751944}" type="presOf" srcId="{32E11038-C648-4BF3-8167-6AE1FF3EFDF1}" destId="{075A3D39-E191-4C23-AF82-FED389D4714A}" srcOrd="0" destOrd="0" presId="urn:microsoft.com/office/officeart/2008/layout/VerticalCurvedList"/>
    <dgm:cxn modelId="{C12810DE-047C-44F0-893C-5DBF7D150250}" type="presOf" srcId="{6F8B888A-19D7-43C8-BC5E-9BDE549DF313}" destId="{6304DB4F-C21D-43CE-BC19-7FC9FE4143EB}" srcOrd="0" destOrd="0" presId="urn:microsoft.com/office/officeart/2008/layout/VerticalCurvedList"/>
    <dgm:cxn modelId="{C8DF18D6-9728-4B9E-8416-9844D37BED16}" type="presParOf" srcId="{075A3D39-E191-4C23-AF82-FED389D4714A}" destId="{80725D32-2ED8-4B1F-81A2-9F7C840C4E0C}" srcOrd="0" destOrd="0" presId="urn:microsoft.com/office/officeart/2008/layout/VerticalCurvedList"/>
    <dgm:cxn modelId="{E35D8989-C4EB-4877-88F9-278C7A5D79BE}" type="presParOf" srcId="{80725D32-2ED8-4B1F-81A2-9F7C840C4E0C}" destId="{B6A82959-4BD9-4D99-A596-9C774D74AB1C}" srcOrd="0" destOrd="0" presId="urn:microsoft.com/office/officeart/2008/layout/VerticalCurvedList"/>
    <dgm:cxn modelId="{2E10BBB5-BB5F-4213-81D6-299D4ED932F9}" type="presParOf" srcId="{B6A82959-4BD9-4D99-A596-9C774D74AB1C}" destId="{A2FCC776-BF52-47C4-92E4-17467F9AE6E1}" srcOrd="0" destOrd="0" presId="urn:microsoft.com/office/officeart/2008/layout/VerticalCurvedList"/>
    <dgm:cxn modelId="{5B23B201-EE0E-41FD-994F-D36FF4AEDA82}" type="presParOf" srcId="{B6A82959-4BD9-4D99-A596-9C774D74AB1C}" destId="{6304DB4F-C21D-43CE-BC19-7FC9FE4143EB}" srcOrd="1" destOrd="0" presId="urn:microsoft.com/office/officeart/2008/layout/VerticalCurvedList"/>
    <dgm:cxn modelId="{44830F56-0B6E-4957-B591-535E7C4AE88E}" type="presParOf" srcId="{B6A82959-4BD9-4D99-A596-9C774D74AB1C}" destId="{0AC5C796-425F-48EC-9CE3-FF43A9E945D1}" srcOrd="2" destOrd="0" presId="urn:microsoft.com/office/officeart/2008/layout/VerticalCurvedList"/>
    <dgm:cxn modelId="{B512C53B-041E-4F05-874B-6C14137472B2}" type="presParOf" srcId="{B6A82959-4BD9-4D99-A596-9C774D74AB1C}" destId="{FEDB5C55-0F80-4976-AD26-0CEE89BEB7EA}" srcOrd="3" destOrd="0" presId="urn:microsoft.com/office/officeart/2008/layout/VerticalCurvedList"/>
    <dgm:cxn modelId="{B5267D50-E7E0-4BB1-BFA8-A827CCA77309}" type="presParOf" srcId="{80725D32-2ED8-4B1F-81A2-9F7C840C4E0C}" destId="{89592E09-CC88-4904-BF5E-1629C8C5E634}" srcOrd="1" destOrd="0" presId="urn:microsoft.com/office/officeart/2008/layout/VerticalCurvedList"/>
    <dgm:cxn modelId="{B277B9AB-1A22-46B8-AB75-EA271659F9A9}" type="presParOf" srcId="{80725D32-2ED8-4B1F-81A2-9F7C840C4E0C}" destId="{9A21976F-30D0-4847-9028-5756044BAAC3}" srcOrd="2" destOrd="0" presId="urn:microsoft.com/office/officeart/2008/layout/VerticalCurvedList"/>
    <dgm:cxn modelId="{F63A9C37-6ADA-42F7-9567-B5030E7619A5}" type="presParOf" srcId="{9A21976F-30D0-4847-9028-5756044BAAC3}" destId="{36E4D279-9DCF-4996-B9DB-80023277EC34}" srcOrd="0" destOrd="0" presId="urn:microsoft.com/office/officeart/2008/layout/VerticalCurvedList"/>
    <dgm:cxn modelId="{F0AF24C9-085E-4E7F-84AF-44BDBD83C8D6}" type="presParOf" srcId="{80725D32-2ED8-4B1F-81A2-9F7C840C4E0C}" destId="{FA8E3AD4-7354-43A8-B93D-74F840B6AEF6}" srcOrd="3" destOrd="0" presId="urn:microsoft.com/office/officeart/2008/layout/VerticalCurvedList"/>
    <dgm:cxn modelId="{53C3BAA1-3CEB-4E9B-B244-D18A0E21044B}" type="presParOf" srcId="{80725D32-2ED8-4B1F-81A2-9F7C840C4E0C}" destId="{FDAFDD12-87AE-496F-A9BD-D8FA3C5C588E}" srcOrd="4" destOrd="0" presId="urn:microsoft.com/office/officeart/2008/layout/VerticalCurvedList"/>
    <dgm:cxn modelId="{D9AAB689-C278-446B-B50B-F0121693A922}" type="presParOf" srcId="{FDAFDD12-87AE-496F-A9BD-D8FA3C5C588E}" destId="{CE0FEE12-C9DD-48AF-B095-635EAD24EB23}" srcOrd="0" destOrd="0" presId="urn:microsoft.com/office/officeart/2008/layout/VerticalCurvedList"/>
    <dgm:cxn modelId="{6BE5BE6F-02B9-4318-9BB9-B7CD1051F0D2}" type="presParOf" srcId="{80725D32-2ED8-4B1F-81A2-9F7C840C4E0C}" destId="{30EB52CC-4F02-4C80-AAF8-62BFF5A038EA}" srcOrd="5" destOrd="0" presId="urn:microsoft.com/office/officeart/2008/layout/VerticalCurvedList"/>
    <dgm:cxn modelId="{37A2E405-9B83-4313-96A7-0A679F777B18}" type="presParOf" srcId="{80725D32-2ED8-4B1F-81A2-9F7C840C4E0C}" destId="{C8B76DD7-65EF-4958-B29D-8E09C2D14548}" srcOrd="6" destOrd="0" presId="urn:microsoft.com/office/officeart/2008/layout/VerticalCurvedList"/>
    <dgm:cxn modelId="{BA1CF7BF-1B96-48C4-ADB0-9317E5BC7454}" type="presParOf" srcId="{C8B76DD7-65EF-4958-B29D-8E09C2D14548}" destId="{E96C1AF3-5332-4D40-8E92-7C851D843D9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04DB4F-C21D-43CE-BC19-7FC9FE4143EB}">
      <dsp:nvSpPr>
        <dsp:cNvPr id="0" name=""/>
        <dsp:cNvSpPr/>
      </dsp:nvSpPr>
      <dsp:spPr>
        <a:xfrm>
          <a:off x="-6201673" y="-949060"/>
          <a:ext cx="7384521" cy="7384521"/>
        </a:xfrm>
        <a:prstGeom prst="blockArc">
          <a:avLst>
            <a:gd name="adj1" fmla="val 18900000"/>
            <a:gd name="adj2" fmla="val 2700000"/>
            <a:gd name="adj3" fmla="val 293"/>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592E09-CC88-4904-BF5E-1629C8C5E634}">
      <dsp:nvSpPr>
        <dsp:cNvPr id="0" name=""/>
        <dsp:cNvSpPr/>
      </dsp:nvSpPr>
      <dsp:spPr>
        <a:xfrm>
          <a:off x="761512" y="548640"/>
          <a:ext cx="7697175" cy="1097280"/>
        </a:xfrm>
        <a:prstGeom prst="rect">
          <a:avLst/>
        </a:prstGeom>
        <a:solidFill>
          <a:srgbClr val="5B677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a:t>Click to edit Master subtitle style</a:t>
          </a:r>
        </a:p>
      </dsp:txBody>
      <dsp:txXfrm>
        <a:off x="761512" y="548640"/>
        <a:ext cx="7697175" cy="1097280"/>
      </dsp:txXfrm>
    </dsp:sp>
    <dsp:sp modelId="{36E4D279-9DCF-4996-B9DB-80023277EC34}">
      <dsp:nvSpPr>
        <dsp:cNvPr id="0" name=""/>
        <dsp:cNvSpPr/>
      </dsp:nvSpPr>
      <dsp:spPr>
        <a:xfrm>
          <a:off x="75712" y="411480"/>
          <a:ext cx="1371600" cy="1371600"/>
        </a:xfrm>
        <a:prstGeom prst="ellipse">
          <a:avLst/>
        </a:prstGeom>
        <a:solidFill>
          <a:schemeClr val="lt1">
            <a:hueOff val="0"/>
            <a:satOff val="0"/>
            <a:lumOff val="0"/>
            <a:alphaOff val="0"/>
          </a:schemeClr>
        </a:solidFill>
        <a:ln w="50800" cap="flat" cmpd="sng" algn="ctr">
          <a:solidFill>
            <a:srgbClr val="5B6770"/>
          </a:solidFill>
          <a:prstDash val="solid"/>
        </a:ln>
        <a:effectLst/>
      </dsp:spPr>
      <dsp:style>
        <a:lnRef idx="2">
          <a:scrgbClr r="0" g="0" b="0"/>
        </a:lnRef>
        <a:fillRef idx="1">
          <a:scrgbClr r="0" g="0" b="0"/>
        </a:fillRef>
        <a:effectRef idx="0">
          <a:scrgbClr r="0" g="0" b="0"/>
        </a:effectRef>
        <a:fontRef idx="minor"/>
      </dsp:style>
    </dsp:sp>
    <dsp:sp modelId="{FA8E3AD4-7354-43A8-B93D-74F840B6AEF6}">
      <dsp:nvSpPr>
        <dsp:cNvPr id="0" name=""/>
        <dsp:cNvSpPr/>
      </dsp:nvSpPr>
      <dsp:spPr>
        <a:xfrm>
          <a:off x="1160373" y="2194560"/>
          <a:ext cx="7298314" cy="1097280"/>
        </a:xfrm>
        <a:prstGeom prst="rect">
          <a:avLst/>
        </a:prstGeom>
        <a:solidFill>
          <a:srgbClr val="00AEC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a:t>Click to edit Master subtitle style</a:t>
          </a:r>
        </a:p>
      </dsp:txBody>
      <dsp:txXfrm>
        <a:off x="1160373" y="2194560"/>
        <a:ext cx="7298314" cy="1097280"/>
      </dsp:txXfrm>
    </dsp:sp>
    <dsp:sp modelId="{CE0FEE12-C9DD-48AF-B095-635EAD24EB23}">
      <dsp:nvSpPr>
        <dsp:cNvPr id="0" name=""/>
        <dsp:cNvSpPr/>
      </dsp:nvSpPr>
      <dsp:spPr>
        <a:xfrm>
          <a:off x="474573" y="2057400"/>
          <a:ext cx="1371600" cy="1371600"/>
        </a:xfrm>
        <a:prstGeom prst="ellipse">
          <a:avLst/>
        </a:prstGeom>
        <a:solidFill>
          <a:schemeClr val="lt1">
            <a:hueOff val="0"/>
            <a:satOff val="0"/>
            <a:lumOff val="0"/>
            <a:alphaOff val="0"/>
          </a:schemeClr>
        </a:solidFill>
        <a:ln w="50800" cap="flat" cmpd="sng" algn="ctr">
          <a:solidFill>
            <a:srgbClr val="00AEC7"/>
          </a:solidFill>
          <a:prstDash val="solid"/>
        </a:ln>
        <a:effectLst/>
      </dsp:spPr>
      <dsp:style>
        <a:lnRef idx="2">
          <a:scrgbClr r="0" g="0" b="0"/>
        </a:lnRef>
        <a:fillRef idx="1">
          <a:scrgbClr r="0" g="0" b="0"/>
        </a:fillRef>
        <a:effectRef idx="0">
          <a:scrgbClr r="0" g="0" b="0"/>
        </a:effectRef>
        <a:fontRef idx="minor"/>
      </dsp:style>
    </dsp:sp>
    <dsp:sp modelId="{30EB52CC-4F02-4C80-AAF8-62BFF5A038EA}">
      <dsp:nvSpPr>
        <dsp:cNvPr id="0" name=""/>
        <dsp:cNvSpPr/>
      </dsp:nvSpPr>
      <dsp:spPr>
        <a:xfrm>
          <a:off x="761512" y="3840480"/>
          <a:ext cx="7697175" cy="1097280"/>
        </a:xfrm>
        <a:prstGeom prst="rect">
          <a:avLst/>
        </a:prstGeom>
        <a:solidFill>
          <a:srgbClr val="093C6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a:t>Click to edit Master subtitle style</a:t>
          </a:r>
        </a:p>
      </dsp:txBody>
      <dsp:txXfrm>
        <a:off x="761512" y="3840480"/>
        <a:ext cx="7697175" cy="1097280"/>
      </dsp:txXfrm>
    </dsp:sp>
    <dsp:sp modelId="{E96C1AF3-5332-4D40-8E92-7C851D843D9E}">
      <dsp:nvSpPr>
        <dsp:cNvPr id="0" name=""/>
        <dsp:cNvSpPr/>
      </dsp:nvSpPr>
      <dsp:spPr>
        <a:xfrm>
          <a:off x="75712" y="3703320"/>
          <a:ext cx="1371600" cy="1371600"/>
        </a:xfrm>
        <a:prstGeom prst="ellipse">
          <a:avLst/>
        </a:prstGeom>
        <a:solidFill>
          <a:schemeClr val="lt1">
            <a:hueOff val="0"/>
            <a:satOff val="0"/>
            <a:lumOff val="0"/>
            <a:alphaOff val="0"/>
          </a:schemeClr>
        </a:solidFill>
        <a:ln w="50800" cap="flat" cmpd="sng" algn="ctr">
          <a:solidFill>
            <a:srgbClr val="093C61"/>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04DB4F-C21D-43CE-BC19-7FC9FE4143EB}">
      <dsp:nvSpPr>
        <dsp:cNvPr id="0" name=""/>
        <dsp:cNvSpPr/>
      </dsp:nvSpPr>
      <dsp:spPr>
        <a:xfrm>
          <a:off x="-6201673" y="-949060"/>
          <a:ext cx="7384521" cy="7384521"/>
        </a:xfrm>
        <a:prstGeom prst="blockArc">
          <a:avLst>
            <a:gd name="adj1" fmla="val 18900000"/>
            <a:gd name="adj2" fmla="val 2700000"/>
            <a:gd name="adj3" fmla="val 293"/>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592E09-CC88-4904-BF5E-1629C8C5E634}">
      <dsp:nvSpPr>
        <dsp:cNvPr id="0" name=""/>
        <dsp:cNvSpPr/>
      </dsp:nvSpPr>
      <dsp:spPr>
        <a:xfrm>
          <a:off x="761512" y="548640"/>
          <a:ext cx="7697175" cy="1097280"/>
        </a:xfrm>
        <a:prstGeom prst="rect">
          <a:avLst/>
        </a:prstGeom>
        <a:solidFill>
          <a:srgbClr val="5B677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a:t>Click to edit Master subtitle style</a:t>
          </a:r>
        </a:p>
      </dsp:txBody>
      <dsp:txXfrm>
        <a:off x="761512" y="548640"/>
        <a:ext cx="7697175" cy="1097280"/>
      </dsp:txXfrm>
    </dsp:sp>
    <dsp:sp modelId="{36E4D279-9DCF-4996-B9DB-80023277EC34}">
      <dsp:nvSpPr>
        <dsp:cNvPr id="0" name=""/>
        <dsp:cNvSpPr/>
      </dsp:nvSpPr>
      <dsp:spPr>
        <a:xfrm>
          <a:off x="75712" y="411480"/>
          <a:ext cx="1371600" cy="1371600"/>
        </a:xfrm>
        <a:prstGeom prst="ellipse">
          <a:avLst/>
        </a:prstGeom>
        <a:solidFill>
          <a:schemeClr val="lt1">
            <a:hueOff val="0"/>
            <a:satOff val="0"/>
            <a:lumOff val="0"/>
            <a:alphaOff val="0"/>
          </a:schemeClr>
        </a:solidFill>
        <a:ln w="50800" cap="flat" cmpd="sng" algn="ctr">
          <a:solidFill>
            <a:srgbClr val="5B6770"/>
          </a:solidFill>
          <a:prstDash val="solid"/>
        </a:ln>
        <a:effectLst/>
      </dsp:spPr>
      <dsp:style>
        <a:lnRef idx="2">
          <a:scrgbClr r="0" g="0" b="0"/>
        </a:lnRef>
        <a:fillRef idx="1">
          <a:scrgbClr r="0" g="0" b="0"/>
        </a:fillRef>
        <a:effectRef idx="0">
          <a:scrgbClr r="0" g="0" b="0"/>
        </a:effectRef>
        <a:fontRef idx="minor"/>
      </dsp:style>
    </dsp:sp>
    <dsp:sp modelId="{FA8E3AD4-7354-43A8-B93D-74F840B6AEF6}">
      <dsp:nvSpPr>
        <dsp:cNvPr id="0" name=""/>
        <dsp:cNvSpPr/>
      </dsp:nvSpPr>
      <dsp:spPr>
        <a:xfrm>
          <a:off x="1160373" y="2194560"/>
          <a:ext cx="7298314" cy="1097280"/>
        </a:xfrm>
        <a:prstGeom prst="rect">
          <a:avLst/>
        </a:prstGeom>
        <a:solidFill>
          <a:srgbClr val="00AEC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a:t>Click to edit Master subtitle style</a:t>
          </a:r>
        </a:p>
      </dsp:txBody>
      <dsp:txXfrm>
        <a:off x="1160373" y="2194560"/>
        <a:ext cx="7298314" cy="1097280"/>
      </dsp:txXfrm>
    </dsp:sp>
    <dsp:sp modelId="{CE0FEE12-C9DD-48AF-B095-635EAD24EB23}">
      <dsp:nvSpPr>
        <dsp:cNvPr id="0" name=""/>
        <dsp:cNvSpPr/>
      </dsp:nvSpPr>
      <dsp:spPr>
        <a:xfrm>
          <a:off x="474573" y="2057400"/>
          <a:ext cx="1371600" cy="1371600"/>
        </a:xfrm>
        <a:prstGeom prst="ellipse">
          <a:avLst/>
        </a:prstGeom>
        <a:solidFill>
          <a:schemeClr val="lt1">
            <a:hueOff val="0"/>
            <a:satOff val="0"/>
            <a:lumOff val="0"/>
            <a:alphaOff val="0"/>
          </a:schemeClr>
        </a:solidFill>
        <a:ln w="50800" cap="flat" cmpd="sng" algn="ctr">
          <a:solidFill>
            <a:srgbClr val="00AEC7"/>
          </a:solidFill>
          <a:prstDash val="solid"/>
        </a:ln>
        <a:effectLst/>
      </dsp:spPr>
      <dsp:style>
        <a:lnRef idx="2">
          <a:scrgbClr r="0" g="0" b="0"/>
        </a:lnRef>
        <a:fillRef idx="1">
          <a:scrgbClr r="0" g="0" b="0"/>
        </a:fillRef>
        <a:effectRef idx="0">
          <a:scrgbClr r="0" g="0" b="0"/>
        </a:effectRef>
        <a:fontRef idx="minor"/>
      </dsp:style>
    </dsp:sp>
    <dsp:sp modelId="{30EB52CC-4F02-4C80-AAF8-62BFF5A038EA}">
      <dsp:nvSpPr>
        <dsp:cNvPr id="0" name=""/>
        <dsp:cNvSpPr/>
      </dsp:nvSpPr>
      <dsp:spPr>
        <a:xfrm>
          <a:off x="761512" y="3840480"/>
          <a:ext cx="7697175" cy="1097280"/>
        </a:xfrm>
        <a:prstGeom prst="rect">
          <a:avLst/>
        </a:prstGeom>
        <a:solidFill>
          <a:srgbClr val="093C6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6360" rIns="86360" bIns="86360" numCol="1" spcCol="1270" anchor="ctr" anchorCtr="0">
          <a:noAutofit/>
        </a:bodyPr>
        <a:lstStyle/>
        <a:p>
          <a:pPr marL="0" lvl="0" indent="0" algn="l" defTabSz="1511300">
            <a:lnSpc>
              <a:spcPct val="90000"/>
            </a:lnSpc>
            <a:spcBef>
              <a:spcPct val="0"/>
            </a:spcBef>
            <a:spcAft>
              <a:spcPct val="35000"/>
            </a:spcAft>
            <a:buNone/>
          </a:pPr>
          <a:r>
            <a:rPr lang="en-US" sz="3400" kern="1200"/>
            <a:t>Click to edit Master subtitle style</a:t>
          </a:r>
        </a:p>
      </dsp:txBody>
      <dsp:txXfrm>
        <a:off x="761512" y="3840480"/>
        <a:ext cx="7697175" cy="1097280"/>
      </dsp:txXfrm>
    </dsp:sp>
    <dsp:sp modelId="{E96C1AF3-5332-4D40-8E92-7C851D843D9E}">
      <dsp:nvSpPr>
        <dsp:cNvPr id="0" name=""/>
        <dsp:cNvSpPr/>
      </dsp:nvSpPr>
      <dsp:spPr>
        <a:xfrm>
          <a:off x="75712" y="3703320"/>
          <a:ext cx="1371600" cy="1371600"/>
        </a:xfrm>
        <a:prstGeom prst="ellipse">
          <a:avLst/>
        </a:prstGeom>
        <a:solidFill>
          <a:schemeClr val="lt1">
            <a:hueOff val="0"/>
            <a:satOff val="0"/>
            <a:lumOff val="0"/>
            <a:alphaOff val="0"/>
          </a:schemeClr>
        </a:solidFill>
        <a:ln w="50800" cap="flat" cmpd="sng" algn="ctr">
          <a:solidFill>
            <a:srgbClr val="093C61"/>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10/9/2024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10/9/2024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Master" Target="../slideMasters/slideMaster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Layouts/_rels/slideLayout2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Master" Target="../slideMasters/slideMaster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14537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with Caption (Blue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Content Placeholder 2">
            <a:extLst>
              <a:ext uri="{FF2B5EF4-FFF2-40B4-BE49-F238E27FC236}">
                <a16:creationId xmlns:a16="http://schemas.microsoft.com/office/drawing/2014/main" id="{C28BCE00-998E-E986-BAB5-DFC04DAB5EA8}"/>
              </a:ext>
            </a:extLst>
          </p:cNvPr>
          <p:cNvSpPr>
            <a:spLocks noGrp="1"/>
          </p:cNvSpPr>
          <p:nvPr>
            <p:ph idx="1"/>
          </p:nvPr>
        </p:nvSpPr>
        <p:spPr>
          <a:xfrm>
            <a:off x="304800" y="762000"/>
            <a:ext cx="8534400" cy="4038600"/>
          </a:xfrm>
          <a:prstGeom prst="rect">
            <a:avLst/>
          </a:prstGeom>
        </p:spPr>
        <p:txBody>
          <a:bodyPr lIns="274320" tIns="274320" rIns="274320" bIns="274320"/>
          <a:lstStyle>
            <a:lvl1pPr marL="0" indent="0">
              <a:buNone/>
              <a:defRPr sz="2000" b="0">
                <a:solidFill>
                  <a:schemeClr val="tx1"/>
                </a:solidFill>
              </a:defRPr>
            </a:lvl1pPr>
            <a:lvl2pPr>
              <a:defRPr sz="2000">
                <a:solidFill>
                  <a:schemeClr val="tx2"/>
                </a:solidFill>
              </a:defRPr>
            </a:lvl2pPr>
            <a:lvl3pPr>
              <a:defRPr sz="18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1" name="Content Placeholder 2">
            <a:extLst>
              <a:ext uri="{FF2B5EF4-FFF2-40B4-BE49-F238E27FC236}">
                <a16:creationId xmlns:a16="http://schemas.microsoft.com/office/drawing/2014/main" id="{F811FEB3-47F2-0622-E85A-BC25AB9BF116}"/>
              </a:ext>
            </a:extLst>
          </p:cNvPr>
          <p:cNvSpPr>
            <a:spLocks noGrp="1"/>
          </p:cNvSpPr>
          <p:nvPr>
            <p:ph idx="10"/>
          </p:nvPr>
        </p:nvSpPr>
        <p:spPr>
          <a:xfrm>
            <a:off x="304800" y="4800600"/>
            <a:ext cx="8534400" cy="12954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accent1"/>
                </a:solidFill>
              </a:defRPr>
            </a:lvl1pPr>
            <a:lvl2pPr>
              <a:defRPr sz="1400">
                <a:solidFill>
                  <a:schemeClr val="tx2"/>
                </a:solidFill>
              </a:defRPr>
            </a:lvl2pPr>
            <a:lvl3pPr>
              <a:defRPr sz="12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3" name="Footer Placeholder 4">
            <a:extLst>
              <a:ext uri="{FF2B5EF4-FFF2-40B4-BE49-F238E27FC236}">
                <a16:creationId xmlns:a16="http://schemas.microsoft.com/office/drawing/2014/main" id="{15A3345B-D5C7-2F88-8026-20E44CDC1C8C}"/>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4" name="Slide Number Placeholder 5">
            <a:extLst>
              <a:ext uri="{FF2B5EF4-FFF2-40B4-BE49-F238E27FC236}">
                <a16:creationId xmlns:a16="http://schemas.microsoft.com/office/drawing/2014/main" id="{02DBDC06-CAF6-397A-E258-1B91B7BE4A6A}"/>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481068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with Caption (Aqua)">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Content Placeholder 2">
            <a:extLst>
              <a:ext uri="{FF2B5EF4-FFF2-40B4-BE49-F238E27FC236}">
                <a16:creationId xmlns:a16="http://schemas.microsoft.com/office/drawing/2014/main" id="{C28BCE00-998E-E986-BAB5-DFC04DAB5EA8}"/>
              </a:ext>
            </a:extLst>
          </p:cNvPr>
          <p:cNvSpPr>
            <a:spLocks noGrp="1"/>
          </p:cNvSpPr>
          <p:nvPr>
            <p:ph idx="1"/>
          </p:nvPr>
        </p:nvSpPr>
        <p:spPr>
          <a:xfrm>
            <a:off x="304800" y="762000"/>
            <a:ext cx="8534400" cy="3124200"/>
          </a:xfrm>
          <a:prstGeom prst="rect">
            <a:avLst/>
          </a:prstGeom>
        </p:spPr>
        <p:txBody>
          <a:bodyPr lIns="274320" tIns="274320" rIns="274320" bIns="274320"/>
          <a:lstStyle>
            <a:lvl1pPr marL="0" indent="0">
              <a:buNone/>
              <a:defRPr sz="2000" b="0">
                <a:solidFill>
                  <a:schemeClr val="tx1"/>
                </a:solidFill>
              </a:defRPr>
            </a:lvl1pPr>
            <a:lvl2pPr>
              <a:defRPr sz="2000">
                <a:solidFill>
                  <a:schemeClr val="tx2"/>
                </a:solidFill>
              </a:defRPr>
            </a:lvl2pPr>
            <a:lvl3pPr>
              <a:defRPr sz="18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1" name="Content Placeholder 2">
            <a:extLst>
              <a:ext uri="{FF2B5EF4-FFF2-40B4-BE49-F238E27FC236}">
                <a16:creationId xmlns:a16="http://schemas.microsoft.com/office/drawing/2014/main" id="{F811FEB3-47F2-0622-E85A-BC25AB9BF116}"/>
              </a:ext>
            </a:extLst>
          </p:cNvPr>
          <p:cNvSpPr>
            <a:spLocks noGrp="1"/>
          </p:cNvSpPr>
          <p:nvPr>
            <p:ph idx="10"/>
          </p:nvPr>
        </p:nvSpPr>
        <p:spPr>
          <a:xfrm>
            <a:off x="304800" y="4053683"/>
            <a:ext cx="8534400" cy="2042317"/>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800" b="0">
                <a:solidFill>
                  <a:schemeClr val="tx1"/>
                </a:solidFill>
              </a:defRPr>
            </a:lvl1pPr>
            <a:lvl2pPr>
              <a:defRPr sz="1600">
                <a:solidFill>
                  <a:schemeClr val="tx2"/>
                </a:solidFill>
              </a:defRPr>
            </a:lvl2pPr>
            <a:lvl3pPr>
              <a:defRPr sz="14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3" name="Footer Placeholder 4">
            <a:extLst>
              <a:ext uri="{FF2B5EF4-FFF2-40B4-BE49-F238E27FC236}">
                <a16:creationId xmlns:a16="http://schemas.microsoft.com/office/drawing/2014/main" id="{15A3345B-D5C7-2F88-8026-20E44CDC1C8C}"/>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4" name="Slide Number Placeholder 5">
            <a:extLst>
              <a:ext uri="{FF2B5EF4-FFF2-40B4-BE49-F238E27FC236}">
                <a16:creationId xmlns:a16="http://schemas.microsoft.com/office/drawing/2014/main" id="{02DBDC06-CAF6-397A-E258-1B91B7BE4A6A}"/>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7938207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Key Takeaways">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Footer Placeholder 4">
            <a:extLst>
              <a:ext uri="{FF2B5EF4-FFF2-40B4-BE49-F238E27FC236}">
                <a16:creationId xmlns:a16="http://schemas.microsoft.com/office/drawing/2014/main" id="{15A3345B-D5C7-2F88-8026-20E44CDC1C8C}"/>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4" name="Slide Number Placeholder 5">
            <a:extLst>
              <a:ext uri="{FF2B5EF4-FFF2-40B4-BE49-F238E27FC236}">
                <a16:creationId xmlns:a16="http://schemas.microsoft.com/office/drawing/2014/main" id="{02DBDC06-CAF6-397A-E258-1B91B7BE4A6A}"/>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22" name="Content Placeholder 2">
            <a:extLst>
              <a:ext uri="{FF2B5EF4-FFF2-40B4-BE49-F238E27FC236}">
                <a16:creationId xmlns:a16="http://schemas.microsoft.com/office/drawing/2014/main" id="{8650E65A-77F2-BD31-7884-036E0E1C7699}"/>
              </a:ext>
            </a:extLst>
          </p:cNvPr>
          <p:cNvSpPr>
            <a:spLocks noGrp="1"/>
          </p:cNvSpPr>
          <p:nvPr>
            <p:ph idx="10"/>
          </p:nvPr>
        </p:nvSpPr>
        <p:spPr>
          <a:xfrm>
            <a:off x="304800" y="4038600"/>
            <a:ext cx="8340436" cy="2057399"/>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800" b="0">
                <a:solidFill>
                  <a:schemeClr val="tx1"/>
                </a:solidFill>
              </a:defRPr>
            </a:lvl1pPr>
            <a:lvl2pPr>
              <a:defRPr sz="1600">
                <a:solidFill>
                  <a:schemeClr val="tx1"/>
                </a:solidFill>
              </a:defRPr>
            </a:lvl2pPr>
            <a:lvl3pPr>
              <a:defRPr sz="14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23" name="Content Placeholder 2">
            <a:extLst>
              <a:ext uri="{FF2B5EF4-FFF2-40B4-BE49-F238E27FC236}">
                <a16:creationId xmlns:a16="http://schemas.microsoft.com/office/drawing/2014/main" id="{307E5F9A-4C8E-B655-9F97-B41B055E27A3}"/>
              </a:ext>
            </a:extLst>
          </p:cNvPr>
          <p:cNvSpPr>
            <a:spLocks noGrp="1"/>
          </p:cNvSpPr>
          <p:nvPr>
            <p:ph idx="12"/>
          </p:nvPr>
        </p:nvSpPr>
        <p:spPr>
          <a:xfrm>
            <a:off x="304800" y="1219201"/>
            <a:ext cx="8305800" cy="2042317"/>
          </a:xfrm>
          <a:prstGeom prst="rect">
            <a:avLst/>
          </a:prstGeom>
          <a:solidFill>
            <a:schemeClr val="bg2"/>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000" b="0">
                <a:solidFill>
                  <a:schemeClr val="tx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8510886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with Caption 2 (Gray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DA98D29-CFFC-C296-B023-91A03EEC3E9D}"/>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DE12A03F-8D2E-8532-3203-031013FA5A10}"/>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2FFCD6A5-9B36-D9E5-72F2-FBEA5B672AB9}"/>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Content Placeholder 2">
            <a:extLst>
              <a:ext uri="{FF2B5EF4-FFF2-40B4-BE49-F238E27FC236}">
                <a16:creationId xmlns:a16="http://schemas.microsoft.com/office/drawing/2014/main" id="{4EFC8874-25EC-5A5F-D57F-0691879F1F48}"/>
              </a:ext>
            </a:extLst>
          </p:cNvPr>
          <p:cNvSpPr>
            <a:spLocks noGrp="1"/>
          </p:cNvSpPr>
          <p:nvPr>
            <p:ph idx="1"/>
          </p:nvPr>
        </p:nvSpPr>
        <p:spPr>
          <a:xfrm>
            <a:off x="304800" y="762000"/>
            <a:ext cx="5562600" cy="5334000"/>
          </a:xfrm>
          <a:prstGeom prst="rect">
            <a:avLst/>
          </a:prstGeom>
        </p:spPr>
        <p:txBody>
          <a:bodyPr lIns="274320" tIns="274320" rIns="274320" bIns="274320"/>
          <a:lstStyle>
            <a:lvl1pPr marL="0" indent="0">
              <a:buNone/>
              <a:defRPr sz="2000" b="0">
                <a:solidFill>
                  <a:schemeClr val="tx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8" name="Content Placeholder 2">
            <a:extLst>
              <a:ext uri="{FF2B5EF4-FFF2-40B4-BE49-F238E27FC236}">
                <a16:creationId xmlns:a16="http://schemas.microsoft.com/office/drawing/2014/main" id="{9D7C7B98-DF84-E7E1-CF67-1DA50AD90673}"/>
              </a:ext>
            </a:extLst>
          </p:cNvPr>
          <p:cNvSpPr>
            <a:spLocks noGrp="1"/>
          </p:cNvSpPr>
          <p:nvPr>
            <p:ph idx="10"/>
          </p:nvPr>
        </p:nvSpPr>
        <p:spPr>
          <a:xfrm>
            <a:off x="5867400" y="914400"/>
            <a:ext cx="2971800" cy="5181600"/>
          </a:xfrm>
          <a:prstGeom prst="rect">
            <a:avLst/>
          </a:prstGeom>
          <a:solidFill>
            <a:srgbClr val="E6EBF0"/>
          </a:solidFill>
          <a:ln w="15875" cap="rnd">
            <a:solidFill>
              <a:schemeClr val="bg1">
                <a:lumMod val="85000"/>
                <a:alpha val="62000"/>
              </a:schemeClr>
            </a:solidFill>
            <a:round/>
          </a:ln>
          <a:effectLst>
            <a:outerShdw blurRad="50800" dist="38100" dir="2700000" algn="tl" rotWithShape="0">
              <a:prstClr val="black">
                <a:alpha val="40000"/>
              </a:prstClr>
            </a:outerShdw>
          </a:effectLst>
        </p:spPr>
        <p:txBody>
          <a:bodyPr lIns="274320" tIns="182880" rIns="274320" bIns="182880"/>
          <a:lstStyle>
            <a:lvl1pPr marL="0" indent="0">
              <a:buNone/>
              <a:defRPr sz="1600" b="0">
                <a:solidFill>
                  <a:schemeClr val="tx1"/>
                </a:solidFill>
              </a:defRPr>
            </a:lvl1pPr>
            <a:lvl2pPr>
              <a:defRPr sz="1400">
                <a:solidFill>
                  <a:schemeClr val="tx2"/>
                </a:solidFill>
              </a:defRPr>
            </a:lvl2pPr>
            <a:lvl3pPr>
              <a:defRPr sz="12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0" name="Footer Placeholder 4">
            <a:extLst>
              <a:ext uri="{FF2B5EF4-FFF2-40B4-BE49-F238E27FC236}">
                <a16:creationId xmlns:a16="http://schemas.microsoft.com/office/drawing/2014/main" id="{D41AE20F-67AB-7F58-E5C0-B80B60EB4F25}"/>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1" name="Slide Number Placeholder 5">
            <a:extLst>
              <a:ext uri="{FF2B5EF4-FFF2-40B4-BE49-F238E27FC236}">
                <a16:creationId xmlns:a16="http://schemas.microsoft.com/office/drawing/2014/main" id="{BB40FEBA-A659-D520-0764-206779E237E9}"/>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8912400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with Caption 2 (Blue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1C8B81A-95BD-E991-9B9F-3E9298BDDD8D}"/>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EBD1C03C-3DF7-A3DE-6887-F11B8EF5149C}"/>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BFB76CBF-9431-A50C-08E3-E8EE4F236149}"/>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Content Placeholder 2">
            <a:extLst>
              <a:ext uri="{FF2B5EF4-FFF2-40B4-BE49-F238E27FC236}">
                <a16:creationId xmlns:a16="http://schemas.microsoft.com/office/drawing/2014/main" id="{E0BA04B7-EE99-D736-11AC-D183C0DF7ACD}"/>
              </a:ext>
            </a:extLst>
          </p:cNvPr>
          <p:cNvSpPr>
            <a:spLocks noGrp="1"/>
          </p:cNvSpPr>
          <p:nvPr>
            <p:ph idx="1"/>
          </p:nvPr>
        </p:nvSpPr>
        <p:spPr>
          <a:xfrm>
            <a:off x="304800" y="762000"/>
            <a:ext cx="5410200" cy="5334000"/>
          </a:xfrm>
          <a:prstGeom prst="rect">
            <a:avLst/>
          </a:prstGeom>
        </p:spPr>
        <p:txBody>
          <a:bodyPr lIns="274320" tIns="274320" rIns="274320" bIns="274320"/>
          <a:lstStyle>
            <a:lvl1pPr marL="0" indent="0">
              <a:buNone/>
              <a:defRPr sz="2000" b="1">
                <a:solidFill>
                  <a:schemeClr val="tx2"/>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2" name="Content Placeholder 2">
            <a:extLst>
              <a:ext uri="{FF2B5EF4-FFF2-40B4-BE49-F238E27FC236}">
                <a16:creationId xmlns:a16="http://schemas.microsoft.com/office/drawing/2014/main" id="{3A5A8A3F-3706-273B-1AFB-760A102730E0}"/>
              </a:ext>
            </a:extLst>
          </p:cNvPr>
          <p:cNvSpPr>
            <a:spLocks noGrp="1"/>
          </p:cNvSpPr>
          <p:nvPr>
            <p:ph idx="10"/>
          </p:nvPr>
        </p:nvSpPr>
        <p:spPr>
          <a:xfrm>
            <a:off x="5867400" y="914400"/>
            <a:ext cx="2971800" cy="5181600"/>
          </a:xfrm>
          <a:prstGeom prst="rect">
            <a:avLst/>
          </a:prstGeom>
          <a:solidFill>
            <a:srgbClr val="E6EBF0"/>
          </a:solidFill>
          <a:ln w="15875" cap="rnd">
            <a:solidFill>
              <a:schemeClr val="bg1">
                <a:lumMod val="85000"/>
                <a:alpha val="62000"/>
              </a:schemeClr>
            </a:solidFill>
            <a:round/>
          </a:ln>
          <a:effectLst>
            <a:outerShdw blurRad="50800" dist="38100" dir="2700000" algn="tl" rotWithShape="0">
              <a:prstClr val="black">
                <a:alpha val="40000"/>
              </a:prstClr>
            </a:outerShdw>
          </a:effectLst>
        </p:spPr>
        <p:txBody>
          <a:bodyPr lIns="274320" tIns="182880" rIns="274320" bIns="182880"/>
          <a:lstStyle>
            <a:lvl1pPr marL="0" indent="0">
              <a:buNone/>
              <a:defRPr sz="1600" b="0">
                <a:solidFill>
                  <a:schemeClr val="accent1"/>
                </a:solidFill>
              </a:defRPr>
            </a:lvl1pPr>
            <a:lvl2pPr>
              <a:defRPr sz="1400">
                <a:solidFill>
                  <a:schemeClr val="tx2"/>
                </a:solidFill>
              </a:defRPr>
            </a:lvl2pPr>
            <a:lvl3pPr>
              <a:defRPr sz="12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4" name="Footer Placeholder 4">
            <a:extLst>
              <a:ext uri="{FF2B5EF4-FFF2-40B4-BE49-F238E27FC236}">
                <a16:creationId xmlns:a16="http://schemas.microsoft.com/office/drawing/2014/main" id="{DB59DB38-0284-35BB-FCF2-EAA64B408BD8}"/>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5" name="Slide Number Placeholder 5">
            <a:extLst>
              <a:ext uri="{FF2B5EF4-FFF2-40B4-BE49-F238E27FC236}">
                <a16:creationId xmlns:a16="http://schemas.microsoft.com/office/drawing/2014/main" id="{9556402B-DC9D-8431-8023-AD3352280539}"/>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0479845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Quate with Captions (Aqua)">
    <p:spTree>
      <p:nvGrpSpPr>
        <p:cNvPr id="1" name=""/>
        <p:cNvGrpSpPr/>
        <p:nvPr/>
      </p:nvGrpSpPr>
      <p:grpSpPr>
        <a:xfrm>
          <a:off x="0" y="0"/>
          <a:ext cx="0" cy="0"/>
          <a:chOff x="0" y="0"/>
          <a:chExt cx="0" cy="0"/>
        </a:xfrm>
      </p:grpSpPr>
      <p:sp>
        <p:nvSpPr>
          <p:cNvPr id="4" name="Content Placeholder 2"/>
          <p:cNvSpPr>
            <a:spLocks noGrp="1"/>
          </p:cNvSpPr>
          <p:nvPr>
            <p:ph idx="1"/>
          </p:nvPr>
        </p:nvSpPr>
        <p:spPr>
          <a:xfrm>
            <a:off x="304800" y="762000"/>
            <a:ext cx="5181600" cy="5486400"/>
          </a:xfrm>
          <a:prstGeom prst="rect">
            <a:avLst/>
          </a:prstGeom>
        </p:spPr>
        <p:txBody>
          <a:bodyPr lIns="274320" tIns="274320" rIns="274320" bIns="274320"/>
          <a:lstStyle>
            <a:lvl1pPr marL="0" indent="0">
              <a:buNone/>
              <a:defRPr sz="2000" b="1">
                <a:solidFill>
                  <a:schemeClr val="tx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2" name="Title 1">
            <a:extLst>
              <a:ext uri="{FF2B5EF4-FFF2-40B4-BE49-F238E27FC236}">
                <a16:creationId xmlns:a16="http://schemas.microsoft.com/office/drawing/2014/main" id="{A87CE442-37B7-476C-9FE8-E96267B02A66}"/>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0D15576-9FF6-A891-FEC4-42E2548A9FC7}"/>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8556E2A8-9379-D337-6383-63A755F631AD}"/>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Footer Placeholder 4">
            <a:extLst>
              <a:ext uri="{FF2B5EF4-FFF2-40B4-BE49-F238E27FC236}">
                <a16:creationId xmlns:a16="http://schemas.microsoft.com/office/drawing/2014/main" id="{3DA0FCEA-D36B-8171-D6EF-668CFAA3362D}"/>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1" name="Slide Number Placeholder 5">
            <a:extLst>
              <a:ext uri="{FF2B5EF4-FFF2-40B4-BE49-F238E27FC236}">
                <a16:creationId xmlns:a16="http://schemas.microsoft.com/office/drawing/2014/main" id="{2435EFE1-64FF-A596-7050-A720211A5B2B}"/>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3" name="Content Placeholder 2">
            <a:extLst>
              <a:ext uri="{FF2B5EF4-FFF2-40B4-BE49-F238E27FC236}">
                <a16:creationId xmlns:a16="http://schemas.microsoft.com/office/drawing/2014/main" id="{67029BC0-04FA-F2B5-5399-0E40A64D3564}"/>
              </a:ext>
            </a:extLst>
          </p:cNvPr>
          <p:cNvSpPr>
            <a:spLocks noGrp="1"/>
          </p:cNvSpPr>
          <p:nvPr>
            <p:ph idx="10"/>
          </p:nvPr>
        </p:nvSpPr>
        <p:spPr>
          <a:xfrm>
            <a:off x="5486400" y="838199"/>
            <a:ext cx="3352800" cy="5410201"/>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800" b="0">
                <a:solidFill>
                  <a:schemeClr val="tx1"/>
                </a:solidFill>
              </a:defRPr>
            </a:lvl1pPr>
            <a:lvl2pPr>
              <a:defRPr sz="1600">
                <a:solidFill>
                  <a:schemeClr val="tx1"/>
                </a:solidFill>
              </a:defRPr>
            </a:lvl2pPr>
            <a:lvl3pPr>
              <a:defRPr sz="14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6432911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hape Background with Colum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BF0DE-C10A-1045-5990-B1FA49AF9EB7}"/>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371C69C7-7D39-DEDD-BE1B-B8C046B0CA95}"/>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ADE78E12-A908-1977-15C5-27DAB2FF2F2B}"/>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Footer Placeholder 4">
            <a:extLst>
              <a:ext uri="{FF2B5EF4-FFF2-40B4-BE49-F238E27FC236}">
                <a16:creationId xmlns:a16="http://schemas.microsoft.com/office/drawing/2014/main" id="{CEE2A56D-1F8F-6D34-5142-3AFE504C04F2}"/>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3" name="Slide Number Placeholder 5">
            <a:extLst>
              <a:ext uri="{FF2B5EF4-FFF2-40B4-BE49-F238E27FC236}">
                <a16:creationId xmlns:a16="http://schemas.microsoft.com/office/drawing/2014/main" id="{19A953EB-673D-F477-0F68-19BB33084976}"/>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3" name="Text Placeholder 6">
            <a:extLst>
              <a:ext uri="{FF2B5EF4-FFF2-40B4-BE49-F238E27FC236}">
                <a16:creationId xmlns:a16="http://schemas.microsoft.com/office/drawing/2014/main" id="{18275120-314C-AFBD-B170-4B990F0EFBAF}"/>
              </a:ext>
            </a:extLst>
          </p:cNvPr>
          <p:cNvSpPr>
            <a:spLocks noGrp="1"/>
          </p:cNvSpPr>
          <p:nvPr>
            <p:ph type="body" sz="half" idx="17"/>
          </p:nvPr>
        </p:nvSpPr>
        <p:spPr>
          <a:xfrm>
            <a:off x="304801" y="1066800"/>
            <a:ext cx="8534400" cy="2191369"/>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182880" tIns="182880" rIns="182880" bIns="182880" numCol="2" spcCol="548640">
            <a:spAutoFit/>
          </a:bodyPr>
          <a:lstStyle>
            <a:lvl1pPr marL="0" indent="0">
              <a:buNone/>
              <a:defRPr sz="2000">
                <a:solidFill>
                  <a:schemeClr val="tx1"/>
                </a:solidFill>
              </a:defRPr>
            </a:lvl1pPr>
            <a:lvl2pPr>
              <a:defRPr sz="1800">
                <a:solidFill>
                  <a:schemeClr val="accent2"/>
                </a:solidFill>
              </a:defRPr>
            </a:lvl2pPr>
            <a:lvl3pPr>
              <a:defRPr sz="1600">
                <a:solidFill>
                  <a:schemeClr val="accent2"/>
                </a:solidFill>
              </a:defRPr>
            </a:lvl3pPr>
          </a:lstStyle>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
        <p:nvSpPr>
          <p:cNvPr id="4" name="Text Placeholder 6">
            <a:extLst>
              <a:ext uri="{FF2B5EF4-FFF2-40B4-BE49-F238E27FC236}">
                <a16:creationId xmlns:a16="http://schemas.microsoft.com/office/drawing/2014/main" id="{9C95B286-9A86-1DCC-052D-7E695490B198}"/>
              </a:ext>
            </a:extLst>
          </p:cNvPr>
          <p:cNvSpPr>
            <a:spLocks noGrp="1"/>
          </p:cNvSpPr>
          <p:nvPr>
            <p:ph type="body" sz="half" idx="18"/>
          </p:nvPr>
        </p:nvSpPr>
        <p:spPr>
          <a:xfrm>
            <a:off x="304801" y="3574374"/>
            <a:ext cx="8534400" cy="2277547"/>
          </a:xfrm>
          <a:prstGeom prst="rect">
            <a:avLst/>
          </a:prstGeom>
          <a:solidFill>
            <a:srgbClr val="093C61"/>
          </a:solidFill>
          <a:ln w="15875" cap="rnd" cmpd="sng">
            <a:solidFill>
              <a:srgbClr val="093C61"/>
            </a:solidFill>
            <a:miter lim="800000"/>
          </a:ln>
          <a:effectLst>
            <a:outerShdw blurRad="50800" dist="38100" dir="2700000" algn="tl" rotWithShape="0">
              <a:prstClr val="black">
                <a:alpha val="40000"/>
              </a:prstClr>
            </a:outerShdw>
          </a:effectLst>
        </p:spPr>
        <p:txBody>
          <a:bodyPr wrap="square" lIns="182880" tIns="182880" rIns="182880" bIns="182880" numCol="3" spcCol="548640">
            <a:spAutoFit/>
          </a:bodyPr>
          <a:lstStyle>
            <a:lvl1pPr marL="0" indent="0">
              <a:buNone/>
              <a:defRPr sz="2000">
                <a:solidFill>
                  <a:schemeClr val="bg1"/>
                </a:solidFill>
              </a:defRPr>
            </a:lvl1pPr>
            <a:lvl2pPr>
              <a:defRPr sz="1800">
                <a:solidFill>
                  <a:schemeClr val="bg1"/>
                </a:solidFill>
              </a:defRPr>
            </a:lvl2pPr>
            <a:lvl3pPr marL="914400" indent="0">
              <a:buNone/>
              <a:defRPr sz="1600">
                <a:solidFill>
                  <a:schemeClr val="bg1"/>
                </a:solidFill>
              </a:defRPr>
            </a:lvl3pPr>
          </a:lstStyle>
          <a:p>
            <a:pPr lvl="0"/>
            <a:r>
              <a:rPr lang="en-US"/>
              <a:t>Click to edit Master text styles</a:t>
            </a:r>
          </a:p>
          <a:p>
            <a:pPr lvl="1"/>
            <a:r>
              <a:rPr lang="en-US"/>
              <a:t>Second level</a:t>
            </a:r>
          </a:p>
          <a:p>
            <a:pPr lvl="2"/>
            <a:r>
              <a:rPr lang="en-US"/>
              <a:t>Third level</a:t>
            </a:r>
          </a:p>
          <a:p>
            <a:pPr lvl="2"/>
            <a:endParaRPr lang="en-US"/>
          </a:p>
          <a:p>
            <a:pPr lvl="0"/>
            <a:endParaRPr lang="en-US"/>
          </a:p>
          <a:p>
            <a:pPr lvl="0"/>
            <a:r>
              <a:rPr lang="en-US"/>
              <a:t>Click to edit Master text styles</a:t>
            </a:r>
          </a:p>
          <a:p>
            <a:pPr lvl="1"/>
            <a:r>
              <a:rPr lang="en-US"/>
              <a:t>Second level</a:t>
            </a:r>
          </a:p>
          <a:p>
            <a:pPr lvl="2"/>
            <a:r>
              <a:rPr lang="en-US"/>
              <a:t>Third level</a:t>
            </a:r>
          </a:p>
          <a:p>
            <a:pPr lvl="2"/>
            <a:endParaRPr lang="en-US"/>
          </a:p>
          <a:p>
            <a:pPr lvl="0"/>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Tree>
    <p:extLst>
      <p:ext uri="{BB962C8B-B14F-4D97-AF65-F5344CB8AC3E}">
        <p14:creationId xmlns:p14="http://schemas.microsoft.com/office/powerpoint/2010/main" val="26930293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 Colum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a:solidFill>
                <a:prstClr val="black">
                  <a:tint val="75000"/>
                </a:prstClr>
              </a:solidFill>
            </a:endParaRPr>
          </a:p>
        </p:txBody>
      </p:sp>
      <p:sp>
        <p:nvSpPr>
          <p:cNvPr id="5" name="Content Placeholder 4"/>
          <p:cNvSpPr>
            <a:spLocks noGrp="1"/>
          </p:cNvSpPr>
          <p:nvPr>
            <p:ph sz="half" idx="1"/>
          </p:nvPr>
        </p:nvSpPr>
        <p:spPr>
          <a:xfrm>
            <a:off x="304800" y="762000"/>
            <a:ext cx="4210050" cy="5029201"/>
          </a:xfrm>
          <a:prstGeom prst="rect">
            <a:avLst/>
          </a:prstGeom>
        </p:spPr>
        <p:txBody>
          <a:bodyPr lIns="274320" tIns="274320" rIns="274320" bIns="274320"/>
          <a:lstStyle>
            <a:lvl1pPr>
              <a:defRPr lang="en-US" sz="2000" dirty="0">
                <a:solidFill>
                  <a:schemeClr val="tx1"/>
                </a:solidFill>
              </a:defRPr>
            </a:lvl1pPr>
          </a:lstStyle>
          <a:p>
            <a:endParaRPr lang="en-US"/>
          </a:p>
        </p:txBody>
      </p:sp>
      <p:sp>
        <p:nvSpPr>
          <p:cNvPr id="6" name="Content Placeholder 5"/>
          <p:cNvSpPr>
            <a:spLocks noGrp="1"/>
          </p:cNvSpPr>
          <p:nvPr>
            <p:ph sz="half" idx="2"/>
          </p:nvPr>
        </p:nvSpPr>
        <p:spPr>
          <a:xfrm>
            <a:off x="4629150" y="762000"/>
            <a:ext cx="3886200" cy="5029201"/>
          </a:xfrm>
          <a:prstGeom prst="rect">
            <a:avLst/>
          </a:prstGeom>
        </p:spPr>
        <p:txBody>
          <a:bodyPr lIns="274320" tIns="274320" rIns="274320" bIns="274320"/>
          <a:lstStyle>
            <a:lvl1pPr>
              <a:defRPr sz="2000">
                <a:solidFill>
                  <a:schemeClr val="tx1"/>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Slide Number Placeholder 5">
            <a:extLst>
              <a:ext uri="{FF2B5EF4-FFF2-40B4-BE49-F238E27FC236}">
                <a16:creationId xmlns:a16="http://schemas.microsoft.com/office/drawing/2014/main" id="{4EF78B07-4E0F-444F-3584-E6AC1A3DDB02}"/>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589405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 Column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a:solidFill>
                <a:prstClr val="black">
                  <a:tint val="75000"/>
                </a:prstClr>
              </a:solidFill>
            </a:endParaRPr>
          </a:p>
        </p:txBody>
      </p:sp>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7" name="Slide Number Placeholder 5">
            <a:extLst>
              <a:ext uri="{FF2B5EF4-FFF2-40B4-BE49-F238E27FC236}">
                <a16:creationId xmlns:a16="http://schemas.microsoft.com/office/drawing/2014/main" id="{E8A51F0A-9475-9DAE-242E-33E187825E26}"/>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2" name="Content Placeholder 4">
            <a:extLst>
              <a:ext uri="{FF2B5EF4-FFF2-40B4-BE49-F238E27FC236}">
                <a16:creationId xmlns:a16="http://schemas.microsoft.com/office/drawing/2014/main" id="{2EE9DFC8-B2E5-E793-2150-517381008A73}"/>
              </a:ext>
            </a:extLst>
          </p:cNvPr>
          <p:cNvSpPr>
            <a:spLocks noGrp="1"/>
          </p:cNvSpPr>
          <p:nvPr>
            <p:ph sz="half" idx="1"/>
          </p:nvPr>
        </p:nvSpPr>
        <p:spPr>
          <a:xfrm>
            <a:off x="304800" y="762000"/>
            <a:ext cx="2819400" cy="5029201"/>
          </a:xfrm>
          <a:prstGeom prst="rect">
            <a:avLst/>
          </a:prstGeom>
        </p:spPr>
        <p:txBody>
          <a:bodyPr lIns="274320" tIns="274320" rIns="274320" bIns="274320"/>
          <a:lstStyle>
            <a:lvl1pPr>
              <a:defRPr lang="en-US" sz="2000" dirty="0">
                <a:solidFill>
                  <a:schemeClr val="tx1"/>
                </a:solidFill>
              </a:defRPr>
            </a:lvl1pPr>
          </a:lstStyle>
          <a:p>
            <a:endParaRPr lang="en-US"/>
          </a:p>
        </p:txBody>
      </p:sp>
      <p:sp>
        <p:nvSpPr>
          <p:cNvPr id="12" name="Content Placeholder 4">
            <a:extLst>
              <a:ext uri="{FF2B5EF4-FFF2-40B4-BE49-F238E27FC236}">
                <a16:creationId xmlns:a16="http://schemas.microsoft.com/office/drawing/2014/main" id="{378E2229-F384-0D03-A606-DDA1EF9C1598}"/>
              </a:ext>
            </a:extLst>
          </p:cNvPr>
          <p:cNvSpPr>
            <a:spLocks noGrp="1"/>
          </p:cNvSpPr>
          <p:nvPr>
            <p:ph sz="half" idx="11"/>
          </p:nvPr>
        </p:nvSpPr>
        <p:spPr>
          <a:xfrm>
            <a:off x="3169229" y="762000"/>
            <a:ext cx="2819400" cy="5029201"/>
          </a:xfrm>
          <a:prstGeom prst="rect">
            <a:avLst/>
          </a:prstGeom>
        </p:spPr>
        <p:txBody>
          <a:bodyPr lIns="274320" tIns="274320" rIns="274320" bIns="274320"/>
          <a:lstStyle>
            <a:lvl1pPr>
              <a:defRPr lang="en-US" sz="2000" dirty="0">
                <a:solidFill>
                  <a:schemeClr val="tx1"/>
                </a:solidFill>
              </a:defRPr>
            </a:lvl1pPr>
          </a:lstStyle>
          <a:p>
            <a:endParaRPr lang="en-US"/>
          </a:p>
        </p:txBody>
      </p:sp>
      <p:sp>
        <p:nvSpPr>
          <p:cNvPr id="13" name="Content Placeholder 4">
            <a:extLst>
              <a:ext uri="{FF2B5EF4-FFF2-40B4-BE49-F238E27FC236}">
                <a16:creationId xmlns:a16="http://schemas.microsoft.com/office/drawing/2014/main" id="{A025B271-82B7-1F6E-F1D4-5CDE1CA26D69}"/>
              </a:ext>
            </a:extLst>
          </p:cNvPr>
          <p:cNvSpPr>
            <a:spLocks noGrp="1"/>
          </p:cNvSpPr>
          <p:nvPr>
            <p:ph sz="half" idx="12"/>
          </p:nvPr>
        </p:nvSpPr>
        <p:spPr>
          <a:xfrm>
            <a:off x="6026729" y="762000"/>
            <a:ext cx="2819400" cy="5029201"/>
          </a:xfrm>
          <a:prstGeom prst="rect">
            <a:avLst/>
          </a:prstGeom>
        </p:spPr>
        <p:txBody>
          <a:bodyPr lIns="274320" tIns="274320" rIns="274320" bIns="274320"/>
          <a:lstStyle>
            <a:lvl1pPr>
              <a:defRPr lang="en-US" sz="2000" dirty="0">
                <a:solidFill>
                  <a:schemeClr val="tx1"/>
                </a:solidFill>
              </a:defRPr>
            </a:lvl1pPr>
          </a:lstStyle>
          <a:p>
            <a:endParaRPr lang="en-US"/>
          </a:p>
        </p:txBody>
      </p:sp>
    </p:spTree>
    <p:extLst>
      <p:ext uri="{BB962C8B-B14F-4D97-AF65-F5344CB8AC3E}">
        <p14:creationId xmlns:p14="http://schemas.microsoft.com/office/powerpoint/2010/main" val="39630262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a:solidFill>
                <a:prstClr val="black">
                  <a:tint val="75000"/>
                </a:prstClr>
              </a:solidFill>
            </a:endParaRPr>
          </a:p>
        </p:txBody>
      </p:sp>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Text Placeholder 2">
            <a:extLst>
              <a:ext uri="{FF2B5EF4-FFF2-40B4-BE49-F238E27FC236}">
                <a16:creationId xmlns:a16="http://schemas.microsoft.com/office/drawing/2014/main" id="{A2E64688-55C6-E357-9586-99D476DEA0E8}"/>
              </a:ext>
            </a:extLst>
          </p:cNvPr>
          <p:cNvSpPr>
            <a:spLocks noGrp="1"/>
          </p:cNvSpPr>
          <p:nvPr>
            <p:ph type="body" idx="1"/>
          </p:nvPr>
        </p:nvSpPr>
        <p:spPr>
          <a:xfrm>
            <a:off x="381000" y="1240594"/>
            <a:ext cx="2743200" cy="576262"/>
          </a:xfrm>
          <a:prstGeom prst="rect">
            <a:avLst/>
          </a:prstGeom>
        </p:spPr>
        <p:txBody>
          <a:bodyPr/>
          <a:lstStyle>
            <a:lvl1pPr marL="0" indent="0">
              <a:buFontTx/>
              <a:buNone/>
              <a:defRPr sz="2000">
                <a:solidFill>
                  <a:srgbClr val="00AEC7"/>
                </a:solidFill>
                <a:latin typeface="+mj-lt"/>
              </a:defRPr>
            </a:lvl1pPr>
          </a:lstStyle>
          <a:p>
            <a:endParaRPr lang="en-US"/>
          </a:p>
        </p:txBody>
      </p:sp>
      <p:sp>
        <p:nvSpPr>
          <p:cNvPr id="22" name="Text Placeholder 6">
            <a:extLst>
              <a:ext uri="{FF2B5EF4-FFF2-40B4-BE49-F238E27FC236}">
                <a16:creationId xmlns:a16="http://schemas.microsoft.com/office/drawing/2014/main" id="{5647BB42-DB2F-5A0E-E38E-6058202FE98E}"/>
              </a:ext>
            </a:extLst>
          </p:cNvPr>
          <p:cNvSpPr>
            <a:spLocks noGrp="1"/>
          </p:cNvSpPr>
          <p:nvPr>
            <p:ph type="body" sz="half" idx="15"/>
          </p:nvPr>
        </p:nvSpPr>
        <p:spPr>
          <a:xfrm>
            <a:off x="400516" y="1926394"/>
            <a:ext cx="2743200" cy="3941006"/>
          </a:xfrm>
          <a:prstGeom prst="rect">
            <a:avLst/>
          </a:prstGeom>
        </p:spPr>
        <p:txBody>
          <a:bodyPr/>
          <a:lstStyle>
            <a:lvl1pPr>
              <a:defRPr sz="1400">
                <a:solidFill>
                  <a:schemeClr val="tx1"/>
                </a:solidFill>
              </a:defRPr>
            </a:lvl1pPr>
          </a:lstStyle>
          <a:p>
            <a:endParaRPr lang="en-US"/>
          </a:p>
        </p:txBody>
      </p:sp>
      <p:sp>
        <p:nvSpPr>
          <p:cNvPr id="23" name="Text Placeholder 2">
            <a:extLst>
              <a:ext uri="{FF2B5EF4-FFF2-40B4-BE49-F238E27FC236}">
                <a16:creationId xmlns:a16="http://schemas.microsoft.com/office/drawing/2014/main" id="{ACFE8832-28AD-B47C-8C26-31B963CA9E5A}"/>
              </a:ext>
            </a:extLst>
          </p:cNvPr>
          <p:cNvSpPr>
            <a:spLocks noGrp="1"/>
          </p:cNvSpPr>
          <p:nvPr>
            <p:ph type="body" idx="16"/>
          </p:nvPr>
        </p:nvSpPr>
        <p:spPr>
          <a:xfrm>
            <a:off x="3200400" y="1240594"/>
            <a:ext cx="2743200" cy="576262"/>
          </a:xfrm>
          <a:prstGeom prst="rect">
            <a:avLst/>
          </a:prstGeom>
        </p:spPr>
        <p:txBody>
          <a:bodyPr/>
          <a:lstStyle>
            <a:lvl1pPr marL="0" indent="0">
              <a:buNone/>
              <a:defRPr sz="2000">
                <a:solidFill>
                  <a:srgbClr val="00AEC7"/>
                </a:solidFill>
                <a:latin typeface="+mj-lt"/>
              </a:defRPr>
            </a:lvl1pPr>
          </a:lstStyle>
          <a:p>
            <a:endParaRPr lang="en-US"/>
          </a:p>
        </p:txBody>
      </p:sp>
      <p:sp>
        <p:nvSpPr>
          <p:cNvPr id="24" name="Text Placeholder 6">
            <a:extLst>
              <a:ext uri="{FF2B5EF4-FFF2-40B4-BE49-F238E27FC236}">
                <a16:creationId xmlns:a16="http://schemas.microsoft.com/office/drawing/2014/main" id="{2945EFAC-694A-3BD3-547B-6671ECA14576}"/>
              </a:ext>
            </a:extLst>
          </p:cNvPr>
          <p:cNvSpPr>
            <a:spLocks noGrp="1"/>
          </p:cNvSpPr>
          <p:nvPr>
            <p:ph type="body" sz="half" idx="17"/>
          </p:nvPr>
        </p:nvSpPr>
        <p:spPr>
          <a:xfrm>
            <a:off x="3219916" y="1926394"/>
            <a:ext cx="2743200" cy="3941006"/>
          </a:xfrm>
          <a:prstGeom prst="rect">
            <a:avLst/>
          </a:prstGeom>
        </p:spPr>
        <p:txBody>
          <a:bodyPr/>
          <a:lstStyle>
            <a:lvl1pPr>
              <a:defRPr sz="1400">
                <a:solidFill>
                  <a:schemeClr val="tx1"/>
                </a:solidFill>
              </a:defRPr>
            </a:lvl1pPr>
          </a:lstStyle>
          <a:p>
            <a:endParaRPr lang="en-US"/>
          </a:p>
        </p:txBody>
      </p:sp>
      <p:sp>
        <p:nvSpPr>
          <p:cNvPr id="25" name="Text Placeholder 2">
            <a:extLst>
              <a:ext uri="{FF2B5EF4-FFF2-40B4-BE49-F238E27FC236}">
                <a16:creationId xmlns:a16="http://schemas.microsoft.com/office/drawing/2014/main" id="{559C7A71-BBBF-254C-4D14-5F4DC1F4ED33}"/>
              </a:ext>
            </a:extLst>
          </p:cNvPr>
          <p:cNvSpPr>
            <a:spLocks noGrp="1"/>
          </p:cNvSpPr>
          <p:nvPr>
            <p:ph type="body" idx="18"/>
          </p:nvPr>
        </p:nvSpPr>
        <p:spPr>
          <a:xfrm>
            <a:off x="6000284" y="1237099"/>
            <a:ext cx="2743200" cy="576262"/>
          </a:xfrm>
          <a:prstGeom prst="rect">
            <a:avLst/>
          </a:prstGeom>
        </p:spPr>
        <p:txBody>
          <a:bodyPr/>
          <a:lstStyle>
            <a:lvl1pPr marL="0" indent="0">
              <a:buFontTx/>
              <a:buNone/>
              <a:defRPr sz="2000">
                <a:solidFill>
                  <a:srgbClr val="00AEC7"/>
                </a:solidFill>
                <a:latin typeface="+mj-lt"/>
              </a:defRPr>
            </a:lvl1pPr>
          </a:lstStyle>
          <a:p>
            <a:endParaRPr lang="en-US"/>
          </a:p>
        </p:txBody>
      </p:sp>
      <p:sp>
        <p:nvSpPr>
          <p:cNvPr id="26" name="Text Placeholder 6">
            <a:extLst>
              <a:ext uri="{FF2B5EF4-FFF2-40B4-BE49-F238E27FC236}">
                <a16:creationId xmlns:a16="http://schemas.microsoft.com/office/drawing/2014/main" id="{B003D11D-EC33-ECB2-82CF-2D9A887EAC5E}"/>
              </a:ext>
            </a:extLst>
          </p:cNvPr>
          <p:cNvSpPr>
            <a:spLocks noGrp="1"/>
          </p:cNvSpPr>
          <p:nvPr>
            <p:ph type="body" sz="half" idx="19"/>
          </p:nvPr>
        </p:nvSpPr>
        <p:spPr>
          <a:xfrm>
            <a:off x="6019800" y="1922899"/>
            <a:ext cx="2743200" cy="3941006"/>
          </a:xfrm>
          <a:prstGeom prst="rect">
            <a:avLst/>
          </a:prstGeom>
        </p:spPr>
        <p:txBody>
          <a:bodyPr/>
          <a:lstStyle>
            <a:lvl1pPr>
              <a:defRPr sz="1400">
                <a:solidFill>
                  <a:schemeClr val="tx1"/>
                </a:solidFill>
              </a:defRPr>
            </a:lvl1pPr>
          </a:lstStyle>
          <a:p>
            <a:endParaRPr lang="en-US"/>
          </a:p>
        </p:txBody>
      </p:sp>
      <p:sp>
        <p:nvSpPr>
          <p:cNvPr id="27" name="Slide Number Placeholder 5">
            <a:extLst>
              <a:ext uri="{FF2B5EF4-FFF2-40B4-BE49-F238E27FC236}">
                <a16:creationId xmlns:a16="http://schemas.microsoft.com/office/drawing/2014/main" id="{3C43E465-E8F7-518D-DB0A-14D6D4108527}"/>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96379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3" name="Content Placeholder 2"/>
          <p:cNvSpPr>
            <a:spLocks noGrp="1"/>
          </p:cNvSpPr>
          <p:nvPr>
            <p:ph idx="1"/>
          </p:nvPr>
        </p:nvSpPr>
        <p:spPr>
          <a:xfrm>
            <a:off x="304800" y="762001"/>
            <a:ext cx="8534400" cy="5280822"/>
          </a:xfrm>
          <a:prstGeom prst="rect">
            <a:avLst/>
          </a:prstGeom>
        </p:spPr>
        <p:txBody>
          <a:bodyPr lIns="274320" tIns="274320" rIns="274320" bIns="274320"/>
          <a:lstStyle>
            <a:lvl1pPr>
              <a:defRPr sz="2000" b="0">
                <a:solidFill>
                  <a:schemeClr val="tx1"/>
                </a:solidFill>
              </a:defRPr>
            </a:lvl1pPr>
            <a:lvl2pPr>
              <a:defRPr sz="1800">
                <a:solidFill>
                  <a:srgbClr val="5B6770"/>
                </a:solidFill>
              </a:defRPr>
            </a:lvl2pPr>
            <a:lvl3pPr>
              <a:defRPr sz="1600">
                <a:solidFill>
                  <a:srgbClr val="5B6770"/>
                </a:solidFill>
              </a:defRPr>
            </a:lvl3pPr>
            <a:lvl4pPr>
              <a:defRPr sz="1400">
                <a:solidFill>
                  <a:srgbClr val="5B6770"/>
                </a:solidFill>
              </a:defRPr>
            </a:lvl4pPr>
            <a:lvl5pPr>
              <a:defRPr sz="1200">
                <a:solidFill>
                  <a:srgbClr val="5B677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915271C7-351C-6A53-1BD1-4B6987F11FC7}"/>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8546236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lide with Shap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a:solidFill>
                <a:prstClr val="black">
                  <a:tint val="75000"/>
                </a:prstClr>
              </a:solidFill>
            </a:endParaRPr>
          </a:p>
        </p:txBody>
      </p:sp>
      <p:graphicFrame>
        <p:nvGraphicFramePr>
          <p:cNvPr id="8" name="Diagram 7">
            <a:extLst>
              <a:ext uri="{FF2B5EF4-FFF2-40B4-BE49-F238E27FC236}">
                <a16:creationId xmlns:a16="http://schemas.microsoft.com/office/drawing/2014/main" id="{F9EE3F64-5084-626C-72A7-533838A69759}"/>
              </a:ext>
            </a:extLst>
          </p:cNvPr>
          <p:cNvGraphicFramePr/>
          <p:nvPr userDrawn="1"/>
        </p:nvGraphicFramePr>
        <p:xfrm>
          <a:off x="304800" y="762000"/>
          <a:ext cx="85344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itle 1">
            <a:extLst>
              <a:ext uri="{FF2B5EF4-FFF2-40B4-BE49-F238E27FC236}">
                <a16:creationId xmlns:a16="http://schemas.microsoft.com/office/drawing/2014/main" id="{440F2B08-EC92-A561-8BE4-EDCE8DB34555}"/>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10" name="Rectangle 9">
            <a:extLst>
              <a:ext uri="{FF2B5EF4-FFF2-40B4-BE49-F238E27FC236}">
                <a16:creationId xmlns:a16="http://schemas.microsoft.com/office/drawing/2014/main" id="{41FF5FC3-0BB0-C369-E541-DAB7BF2A7B43}"/>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11" name="Slide Number Placeholder 5">
            <a:extLst>
              <a:ext uri="{FF2B5EF4-FFF2-40B4-BE49-F238E27FC236}">
                <a16:creationId xmlns:a16="http://schemas.microsoft.com/office/drawing/2014/main" id="{7E1BA5E2-F942-F1C0-42B8-24244D128FAF}"/>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1143866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lide with Shap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a:solidFill>
                <a:prstClr val="black">
                  <a:tint val="75000"/>
                </a:prstClr>
              </a:solidFill>
            </a:endParaRPr>
          </a:p>
        </p:txBody>
      </p:sp>
      <p:graphicFrame>
        <p:nvGraphicFramePr>
          <p:cNvPr id="8" name="Diagram 7">
            <a:extLst>
              <a:ext uri="{FF2B5EF4-FFF2-40B4-BE49-F238E27FC236}">
                <a16:creationId xmlns:a16="http://schemas.microsoft.com/office/drawing/2014/main" id="{F9EE3F64-5084-626C-72A7-533838A69759}"/>
              </a:ext>
            </a:extLst>
          </p:cNvPr>
          <p:cNvGraphicFramePr/>
          <p:nvPr userDrawn="1">
            <p:extLst>
              <p:ext uri="{D42A27DB-BD31-4B8C-83A1-F6EECF244321}">
                <p14:modId xmlns:p14="http://schemas.microsoft.com/office/powerpoint/2010/main" val="2536825941"/>
              </p:ext>
            </p:extLst>
          </p:nvPr>
        </p:nvGraphicFramePr>
        <p:xfrm>
          <a:off x="304800" y="762000"/>
          <a:ext cx="85344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itle 1">
            <a:extLst>
              <a:ext uri="{FF2B5EF4-FFF2-40B4-BE49-F238E27FC236}">
                <a16:creationId xmlns:a16="http://schemas.microsoft.com/office/drawing/2014/main" id="{440F2B08-EC92-A561-8BE4-EDCE8DB34555}"/>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10" name="Rectangle 9">
            <a:extLst>
              <a:ext uri="{FF2B5EF4-FFF2-40B4-BE49-F238E27FC236}">
                <a16:creationId xmlns:a16="http://schemas.microsoft.com/office/drawing/2014/main" id="{41FF5FC3-0BB0-C369-E541-DAB7BF2A7B43}"/>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11" name="Slide Number Placeholder 5">
            <a:extLst>
              <a:ext uri="{FF2B5EF4-FFF2-40B4-BE49-F238E27FC236}">
                <a16:creationId xmlns:a16="http://schemas.microsoft.com/office/drawing/2014/main" id="{7E1BA5E2-F942-F1C0-42B8-24244D128FAF}"/>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1143866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382143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B84D1CB6-92C2-F892-BEE2-D7DE748ACA7A}"/>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7062645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635F2-47C7-E5B0-DC5D-8BCFB402691F}"/>
              </a:ext>
            </a:extLst>
          </p:cNvPr>
          <p:cNvSpPr>
            <a:spLocks noGrp="1"/>
          </p:cNvSpPr>
          <p:nvPr>
            <p:ph type="ctrTitle"/>
          </p:nvPr>
        </p:nvSpPr>
        <p:spPr>
          <a:xfrm>
            <a:off x="1295400" y="2206629"/>
            <a:ext cx="7391400" cy="1470025"/>
          </a:xfrm>
          <a:prstGeom prst="rect">
            <a:avLst/>
          </a:prstGeom>
        </p:spPr>
        <p:txBody>
          <a:bodyPr/>
          <a:lstStyle>
            <a:lvl1pPr algn="ctr">
              <a:defRPr b="1">
                <a:solidFill>
                  <a:schemeClr val="tx1"/>
                </a:solidFill>
              </a:defRPr>
            </a:lvl1pPr>
          </a:lstStyle>
          <a:p>
            <a:r>
              <a:rPr lang="en-US"/>
              <a:t>Click to edit Master title style</a:t>
            </a:r>
          </a:p>
        </p:txBody>
      </p:sp>
      <p:sp>
        <p:nvSpPr>
          <p:cNvPr id="3" name="Subtitle 2">
            <a:extLst>
              <a:ext uri="{FF2B5EF4-FFF2-40B4-BE49-F238E27FC236}">
                <a16:creationId xmlns:a16="http://schemas.microsoft.com/office/drawing/2014/main" id="{0375FD51-383E-7023-CF18-A1096F0F2773}"/>
              </a:ext>
            </a:extLst>
          </p:cNvPr>
          <p:cNvSpPr>
            <a:spLocks noGrp="1"/>
          </p:cNvSpPr>
          <p:nvPr>
            <p:ph type="subTitle" idx="1"/>
          </p:nvPr>
        </p:nvSpPr>
        <p:spPr>
          <a:xfrm>
            <a:off x="2228241" y="3962400"/>
            <a:ext cx="5544160" cy="1752600"/>
          </a:xfrm>
          <a:prstGeom prst="rect">
            <a:avLst/>
          </a:prstGeo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Slide Number Placeholder 5">
            <a:extLst>
              <a:ext uri="{FF2B5EF4-FFF2-40B4-BE49-F238E27FC236}">
                <a16:creationId xmlns:a16="http://schemas.microsoft.com/office/drawing/2014/main" id="{9D3E071B-3191-735B-1E53-53195D771F07}"/>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62010534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ntent (Gray Title)">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F5775D9C-A163-0AE2-B1A6-0B1992510CDD}"/>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3" name="Content Placeholder 2">
            <a:extLst>
              <a:ext uri="{FF2B5EF4-FFF2-40B4-BE49-F238E27FC236}">
                <a16:creationId xmlns:a16="http://schemas.microsoft.com/office/drawing/2014/main" id="{D17EF50F-9FD6-D876-630B-1BB9772EDA08}"/>
              </a:ext>
            </a:extLst>
          </p:cNvPr>
          <p:cNvSpPr>
            <a:spLocks noGrp="1"/>
          </p:cNvSpPr>
          <p:nvPr>
            <p:ph idx="1"/>
          </p:nvPr>
        </p:nvSpPr>
        <p:spPr>
          <a:xfrm>
            <a:off x="914400" y="0"/>
            <a:ext cx="7620002" cy="6172200"/>
          </a:xfrm>
          <a:prstGeom prst="rect">
            <a:avLst/>
          </a:prstGeom>
        </p:spPr>
        <p:txBody>
          <a:bodyPr lIns="914400" tIns="914400"/>
          <a:lstStyle>
            <a:lvl1pPr marL="0" indent="0">
              <a:buNone/>
              <a:defRPr b="0">
                <a:solidFill>
                  <a:schemeClr val="accent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2010766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ntent 2 (Blue Title)">
    <p:spTree>
      <p:nvGrpSpPr>
        <p:cNvPr id="1" name=""/>
        <p:cNvGrpSpPr/>
        <p:nvPr/>
      </p:nvGrpSpPr>
      <p:grpSpPr>
        <a:xfrm>
          <a:off x="0" y="0"/>
          <a:ext cx="0" cy="0"/>
          <a:chOff x="0" y="0"/>
          <a:chExt cx="0" cy="0"/>
        </a:xfrm>
      </p:grpSpPr>
      <p:sp>
        <p:nvSpPr>
          <p:cNvPr id="4" name="Content Placeholder 2"/>
          <p:cNvSpPr>
            <a:spLocks noGrp="1"/>
          </p:cNvSpPr>
          <p:nvPr>
            <p:ph idx="1"/>
          </p:nvPr>
        </p:nvSpPr>
        <p:spPr>
          <a:xfrm>
            <a:off x="914400" y="0"/>
            <a:ext cx="7620002" cy="6172200"/>
          </a:xfrm>
          <a:prstGeom prst="rect">
            <a:avLst/>
          </a:prstGeom>
        </p:spPr>
        <p:txBody>
          <a:bodyPr lIns="914400" tIns="914400"/>
          <a:lstStyle>
            <a:lvl1pPr marL="0" indent="0">
              <a:buNone/>
              <a:defRPr b="0">
                <a:solidFill>
                  <a:schemeClr val="tx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Slide Number Placeholder 5">
            <a:extLst>
              <a:ext uri="{FF2B5EF4-FFF2-40B4-BE49-F238E27FC236}">
                <a16:creationId xmlns:a16="http://schemas.microsoft.com/office/drawing/2014/main" id="{ECA9812F-1971-A6EB-3683-540A757044A4}"/>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429138389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mparison (Gray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5486400" y="0"/>
            <a:ext cx="3657600" cy="6858000"/>
          </a:xfrm>
          <a:prstGeom prst="rect">
            <a:avLst/>
          </a:prstGeom>
          <a:solidFill>
            <a:srgbClr val="E6EBF0"/>
          </a:solidFill>
        </p:spPr>
        <p:txBody>
          <a:bodyPr lIns="274320" tIns="960120" rIns="274320" bIns="731520"/>
          <a:lstStyle>
            <a:lvl1pPr marL="0" indent="0">
              <a:buNone/>
              <a:defRPr sz="2400" b="0">
                <a:solidFill>
                  <a:schemeClr val="tx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3" name="Slide Number Placeholder 5">
            <a:extLst>
              <a:ext uri="{FF2B5EF4-FFF2-40B4-BE49-F238E27FC236}">
                <a16:creationId xmlns:a16="http://schemas.microsoft.com/office/drawing/2014/main" id="{953FC956-A879-5B22-35BA-D236C87FBE5C}"/>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5" name="Content Placeholder 2">
            <a:extLst>
              <a:ext uri="{FF2B5EF4-FFF2-40B4-BE49-F238E27FC236}">
                <a16:creationId xmlns:a16="http://schemas.microsoft.com/office/drawing/2014/main" id="{E6A410FC-F79C-D1EE-BC59-B3D7D49806A6}"/>
              </a:ext>
            </a:extLst>
          </p:cNvPr>
          <p:cNvSpPr>
            <a:spLocks noGrp="1"/>
          </p:cNvSpPr>
          <p:nvPr>
            <p:ph idx="1"/>
          </p:nvPr>
        </p:nvSpPr>
        <p:spPr>
          <a:xfrm>
            <a:off x="914400" y="0"/>
            <a:ext cx="4572000" cy="6172200"/>
          </a:xfrm>
          <a:prstGeom prst="rect">
            <a:avLst/>
          </a:prstGeom>
        </p:spPr>
        <p:txBody>
          <a:bodyPr lIns="914400" tIns="914400"/>
          <a:lstStyle>
            <a:lvl1pPr marL="0" indent="0">
              <a:buNone/>
              <a:defRPr b="0">
                <a:solidFill>
                  <a:schemeClr val="accent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8143635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mparison (Blue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5486400" y="0"/>
            <a:ext cx="3657600" cy="6858000"/>
          </a:xfrm>
          <a:prstGeom prst="rect">
            <a:avLst/>
          </a:prstGeom>
          <a:solidFill>
            <a:srgbClr val="E6EBF0"/>
          </a:solidFill>
        </p:spPr>
        <p:txBody>
          <a:bodyPr lIns="274320" tIns="960120" rIns="274320" bIns="731520"/>
          <a:lstStyle>
            <a:lvl1pPr marL="0" indent="0">
              <a:buNone/>
              <a:defRPr sz="2400" b="0">
                <a:solidFill>
                  <a:schemeClr val="accent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3" name="Slide Number Placeholder 5">
            <a:extLst>
              <a:ext uri="{FF2B5EF4-FFF2-40B4-BE49-F238E27FC236}">
                <a16:creationId xmlns:a16="http://schemas.microsoft.com/office/drawing/2014/main" id="{7A8D8C4E-4BE2-888F-3F85-54FC3D912AF8}"/>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5" name="Content Placeholder 2">
            <a:extLst>
              <a:ext uri="{FF2B5EF4-FFF2-40B4-BE49-F238E27FC236}">
                <a16:creationId xmlns:a16="http://schemas.microsoft.com/office/drawing/2014/main" id="{173ABB5D-9742-CBF2-15A7-11E66774A8F4}"/>
              </a:ext>
            </a:extLst>
          </p:cNvPr>
          <p:cNvSpPr>
            <a:spLocks noGrp="1"/>
          </p:cNvSpPr>
          <p:nvPr>
            <p:ph idx="1"/>
          </p:nvPr>
        </p:nvSpPr>
        <p:spPr>
          <a:xfrm>
            <a:off x="914400" y="0"/>
            <a:ext cx="4572000" cy="6172200"/>
          </a:xfrm>
          <a:prstGeom prst="rect">
            <a:avLst/>
          </a:prstGeom>
        </p:spPr>
        <p:txBody>
          <a:bodyPr lIns="914400" tIns="914400"/>
          <a:lstStyle>
            <a:lvl1pPr marL="0" indent="0">
              <a:buNone/>
              <a:defRPr b="0">
                <a:solidFill>
                  <a:schemeClr val="tx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8932473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ntent with Caption and Gray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1600200" y="3429000"/>
            <a:ext cx="7010400" cy="28194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400" b="0">
                <a:solidFill>
                  <a:schemeClr val="tx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3" name="Slide Number Placeholder 5">
            <a:extLst>
              <a:ext uri="{FF2B5EF4-FFF2-40B4-BE49-F238E27FC236}">
                <a16:creationId xmlns:a16="http://schemas.microsoft.com/office/drawing/2014/main" id="{B242DC6D-47B2-4BEB-A8AA-8A0002CC16B7}"/>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5" name="Content Placeholder 2">
            <a:extLst>
              <a:ext uri="{FF2B5EF4-FFF2-40B4-BE49-F238E27FC236}">
                <a16:creationId xmlns:a16="http://schemas.microsoft.com/office/drawing/2014/main" id="{4922C3B1-E57B-52E5-9F21-33863CDB213D}"/>
              </a:ext>
            </a:extLst>
          </p:cNvPr>
          <p:cNvSpPr>
            <a:spLocks noGrp="1"/>
          </p:cNvSpPr>
          <p:nvPr>
            <p:ph idx="1"/>
          </p:nvPr>
        </p:nvSpPr>
        <p:spPr>
          <a:xfrm>
            <a:off x="914400" y="0"/>
            <a:ext cx="7696200" cy="3429000"/>
          </a:xfrm>
          <a:prstGeom prst="rect">
            <a:avLst/>
          </a:prstGeom>
        </p:spPr>
        <p:txBody>
          <a:bodyPr lIns="914400" tIns="914400"/>
          <a:lstStyle>
            <a:lvl1pPr marL="0" indent="0">
              <a:buNone/>
              <a:defRPr b="0">
                <a:solidFill>
                  <a:schemeClr val="accent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58997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130429"/>
            <a:ext cx="8005618" cy="1470025"/>
          </a:xfrm>
          <a:prstGeom prst="rect">
            <a:avLst/>
          </a:prstGeom>
        </p:spPr>
        <p:txBody>
          <a:bodyPr/>
          <a:lstStyle>
            <a:lvl1pPr>
              <a:defRPr b="1">
                <a:solidFill>
                  <a:schemeClr val="tx1"/>
                </a:solidFill>
              </a:defRPr>
            </a:lvl1pPr>
          </a:lstStyle>
          <a:p>
            <a:r>
              <a:rPr lang="en-US"/>
              <a:t>Click to edit Master title style</a:t>
            </a:r>
          </a:p>
        </p:txBody>
      </p:sp>
      <p:sp>
        <p:nvSpPr>
          <p:cNvPr id="3" name="Subtitle 2"/>
          <p:cNvSpPr>
            <a:spLocks noGrp="1"/>
          </p:cNvSpPr>
          <p:nvPr>
            <p:ph type="subTitle" idx="1"/>
          </p:nvPr>
        </p:nvSpPr>
        <p:spPr>
          <a:xfrm>
            <a:off x="1452418" y="3886200"/>
            <a:ext cx="6400800" cy="1752600"/>
          </a:xfrm>
          <a:prstGeom prst="rect">
            <a:avLst/>
          </a:prstGeo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5">
            <a:extLst>
              <a:ext uri="{FF2B5EF4-FFF2-40B4-BE49-F238E27FC236}">
                <a16:creationId xmlns:a16="http://schemas.microsoft.com/office/drawing/2014/main" id="{FBA199AC-D2A1-091A-DA81-F6D6886C50B2}"/>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82831665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ontent with Caption 2 (Blue Title)">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A3182A6B-DC34-4468-C956-97A4DC54355C}"/>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5" name="Content Placeholder 2">
            <a:extLst>
              <a:ext uri="{FF2B5EF4-FFF2-40B4-BE49-F238E27FC236}">
                <a16:creationId xmlns:a16="http://schemas.microsoft.com/office/drawing/2014/main" id="{F7AFAAF5-F226-6389-E586-DC0463600789}"/>
              </a:ext>
            </a:extLst>
          </p:cNvPr>
          <p:cNvSpPr>
            <a:spLocks noGrp="1"/>
          </p:cNvSpPr>
          <p:nvPr>
            <p:ph idx="10"/>
          </p:nvPr>
        </p:nvSpPr>
        <p:spPr>
          <a:xfrm>
            <a:off x="1600200" y="3429000"/>
            <a:ext cx="7010400" cy="28194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400" b="0">
                <a:solidFill>
                  <a:schemeClr val="accent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6" name="Content Placeholder 2">
            <a:extLst>
              <a:ext uri="{FF2B5EF4-FFF2-40B4-BE49-F238E27FC236}">
                <a16:creationId xmlns:a16="http://schemas.microsoft.com/office/drawing/2014/main" id="{D99807EB-47DD-8DF6-305A-C4E5A3D892EB}"/>
              </a:ext>
            </a:extLst>
          </p:cNvPr>
          <p:cNvSpPr>
            <a:spLocks noGrp="1"/>
          </p:cNvSpPr>
          <p:nvPr>
            <p:ph idx="1"/>
          </p:nvPr>
        </p:nvSpPr>
        <p:spPr>
          <a:xfrm>
            <a:off x="914400" y="0"/>
            <a:ext cx="7696200" cy="3429000"/>
          </a:xfrm>
          <a:prstGeom prst="rect">
            <a:avLst/>
          </a:prstGeom>
        </p:spPr>
        <p:txBody>
          <a:bodyPr lIns="914400" tIns="914400"/>
          <a:lstStyle>
            <a:lvl1pPr marL="0" indent="0">
              <a:buNone/>
              <a:defRPr b="0">
                <a:solidFill>
                  <a:schemeClr val="accent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5842642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Content with Caption 3 (Gray Title)">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A431F1-E681-368A-8F5C-DBA97E41C335}"/>
              </a:ext>
            </a:extLst>
          </p:cNvPr>
          <p:cNvSpPr>
            <a:spLocks noGrp="1"/>
          </p:cNvSpPr>
          <p:nvPr>
            <p:ph idx="1"/>
          </p:nvPr>
        </p:nvSpPr>
        <p:spPr>
          <a:xfrm>
            <a:off x="1524000" y="990600"/>
            <a:ext cx="3352800" cy="5486400"/>
          </a:xfrm>
          <a:prstGeom prst="rect">
            <a:avLst/>
          </a:prstGeom>
        </p:spPr>
        <p:txBody>
          <a:bodyPr lIns="274320" tIns="274320" rIns="274320" bIns="274320"/>
          <a:lstStyle>
            <a:lvl1pPr marL="0" indent="0">
              <a:buNone/>
              <a:defRPr sz="2000" b="0">
                <a:solidFill>
                  <a:schemeClr val="tx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5" name="Content Placeholder 2">
            <a:extLst>
              <a:ext uri="{FF2B5EF4-FFF2-40B4-BE49-F238E27FC236}">
                <a16:creationId xmlns:a16="http://schemas.microsoft.com/office/drawing/2014/main" id="{6AD76CDD-E83E-314F-46D6-468E51433F47}"/>
              </a:ext>
            </a:extLst>
          </p:cNvPr>
          <p:cNvSpPr>
            <a:spLocks noGrp="1"/>
          </p:cNvSpPr>
          <p:nvPr>
            <p:ph idx="10"/>
          </p:nvPr>
        </p:nvSpPr>
        <p:spPr>
          <a:xfrm>
            <a:off x="5105400" y="990601"/>
            <a:ext cx="3505200" cy="54102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000" b="0">
                <a:solidFill>
                  <a:schemeClr val="tx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6" name="Title 1">
            <a:extLst>
              <a:ext uri="{FF2B5EF4-FFF2-40B4-BE49-F238E27FC236}">
                <a16:creationId xmlns:a16="http://schemas.microsoft.com/office/drawing/2014/main" id="{DA4A3320-2AAB-0F80-784F-76D0C98A403E}"/>
              </a:ext>
            </a:extLst>
          </p:cNvPr>
          <p:cNvSpPr>
            <a:spLocks noGrp="1"/>
          </p:cNvSpPr>
          <p:nvPr>
            <p:ph type="title"/>
          </p:nvPr>
        </p:nvSpPr>
        <p:spPr>
          <a:xfrm>
            <a:off x="1524000" y="472282"/>
            <a:ext cx="7315200" cy="518318"/>
          </a:xfrm>
          <a:prstGeom prst="rect">
            <a:avLst/>
          </a:prstGeom>
        </p:spPr>
        <p:txBody>
          <a:bodyPr lIns="274320"/>
          <a:lstStyle>
            <a:lvl1pPr algn="l">
              <a:defRPr sz="2800" b="1">
                <a:solidFill>
                  <a:schemeClr val="tx1"/>
                </a:solidFill>
              </a:defRPr>
            </a:lvl1pPr>
          </a:lstStyle>
          <a:p>
            <a:r>
              <a:rPr lang="en-US"/>
              <a:t>Click to edit Master title style</a:t>
            </a:r>
          </a:p>
        </p:txBody>
      </p:sp>
      <p:sp>
        <p:nvSpPr>
          <p:cNvPr id="2" name="Slide Number Placeholder 5">
            <a:extLst>
              <a:ext uri="{FF2B5EF4-FFF2-40B4-BE49-F238E27FC236}">
                <a16:creationId xmlns:a16="http://schemas.microsoft.com/office/drawing/2014/main" id="{B17BDA0E-C1F9-FF52-4A21-937465BDDD7F}"/>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48267179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Content with Caption 4 (Blue Title)">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B3CF171C-297F-4950-0C7E-D8D375822F5E}"/>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4" name="Content Placeholder 2">
            <a:extLst>
              <a:ext uri="{FF2B5EF4-FFF2-40B4-BE49-F238E27FC236}">
                <a16:creationId xmlns:a16="http://schemas.microsoft.com/office/drawing/2014/main" id="{AEB5CE23-0801-2645-C33A-9F9E19FF4648}"/>
              </a:ext>
            </a:extLst>
          </p:cNvPr>
          <p:cNvSpPr>
            <a:spLocks noGrp="1"/>
          </p:cNvSpPr>
          <p:nvPr>
            <p:ph idx="1"/>
          </p:nvPr>
        </p:nvSpPr>
        <p:spPr>
          <a:xfrm>
            <a:off x="1524000" y="990600"/>
            <a:ext cx="3352800" cy="5486400"/>
          </a:xfrm>
          <a:prstGeom prst="rect">
            <a:avLst/>
          </a:prstGeom>
        </p:spPr>
        <p:txBody>
          <a:bodyPr lIns="274320" tIns="274320" rIns="274320" bIns="274320"/>
          <a:lstStyle>
            <a:lvl1pPr marL="0" indent="0">
              <a:buNone/>
              <a:defRPr sz="2000" b="0">
                <a:solidFill>
                  <a:schemeClr val="tx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7" name="Content Placeholder 2">
            <a:extLst>
              <a:ext uri="{FF2B5EF4-FFF2-40B4-BE49-F238E27FC236}">
                <a16:creationId xmlns:a16="http://schemas.microsoft.com/office/drawing/2014/main" id="{F8A263E8-3DE1-FE29-FE2A-6585C0D4DCCD}"/>
              </a:ext>
            </a:extLst>
          </p:cNvPr>
          <p:cNvSpPr>
            <a:spLocks noGrp="1"/>
          </p:cNvSpPr>
          <p:nvPr>
            <p:ph idx="10"/>
          </p:nvPr>
        </p:nvSpPr>
        <p:spPr>
          <a:xfrm>
            <a:off x="5105400" y="990601"/>
            <a:ext cx="3505200" cy="54102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000" b="0">
                <a:solidFill>
                  <a:schemeClr val="accent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8" name="Title 1">
            <a:extLst>
              <a:ext uri="{FF2B5EF4-FFF2-40B4-BE49-F238E27FC236}">
                <a16:creationId xmlns:a16="http://schemas.microsoft.com/office/drawing/2014/main" id="{9A24D0FB-E176-3A85-94A0-3D5271A740CD}"/>
              </a:ext>
            </a:extLst>
          </p:cNvPr>
          <p:cNvSpPr>
            <a:spLocks noGrp="1"/>
          </p:cNvSpPr>
          <p:nvPr>
            <p:ph type="title"/>
          </p:nvPr>
        </p:nvSpPr>
        <p:spPr>
          <a:xfrm>
            <a:off x="1524000" y="472282"/>
            <a:ext cx="7315200" cy="518318"/>
          </a:xfrm>
          <a:prstGeom prst="rect">
            <a:avLst/>
          </a:prstGeom>
        </p:spPr>
        <p:txBody>
          <a:bodyPr lIns="274320"/>
          <a:lstStyle>
            <a:lvl1pPr algn="l">
              <a:defRPr sz="2800" b="1">
                <a:solidFill>
                  <a:schemeClr val="tx1"/>
                </a:solidFill>
              </a:defRPr>
            </a:lvl1pPr>
          </a:lstStyle>
          <a:p>
            <a:r>
              <a:rPr lang="en-US"/>
              <a:t>Click to edit Master title style</a:t>
            </a:r>
          </a:p>
        </p:txBody>
      </p:sp>
    </p:spTree>
    <p:extLst>
      <p:ext uri="{BB962C8B-B14F-4D97-AF65-F5344CB8AC3E}">
        <p14:creationId xmlns:p14="http://schemas.microsoft.com/office/powerpoint/2010/main" val="149098892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Content with Caption 5 (Aqua)">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72699664-72AA-34F1-784C-6E6582F03898}"/>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5" name="Content Placeholder 2">
            <a:extLst>
              <a:ext uri="{FF2B5EF4-FFF2-40B4-BE49-F238E27FC236}">
                <a16:creationId xmlns:a16="http://schemas.microsoft.com/office/drawing/2014/main" id="{A106EE49-B184-8DE1-DEB3-C9D706F2784A}"/>
              </a:ext>
            </a:extLst>
          </p:cNvPr>
          <p:cNvSpPr>
            <a:spLocks noGrp="1"/>
          </p:cNvSpPr>
          <p:nvPr>
            <p:ph idx="1"/>
          </p:nvPr>
        </p:nvSpPr>
        <p:spPr>
          <a:xfrm>
            <a:off x="1524000" y="990600"/>
            <a:ext cx="3352800" cy="5486400"/>
          </a:xfrm>
          <a:prstGeom prst="rect">
            <a:avLst/>
          </a:prstGeom>
        </p:spPr>
        <p:txBody>
          <a:bodyPr lIns="274320" tIns="274320" rIns="274320" bIns="274320"/>
          <a:lstStyle>
            <a:lvl1pPr marL="0" indent="0">
              <a:buNone/>
              <a:defRPr sz="2000" b="0">
                <a:solidFill>
                  <a:schemeClr val="tx1"/>
                </a:solidFill>
              </a:defRPr>
            </a:lvl1pPr>
            <a:lvl2pPr>
              <a:defRPr sz="20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7" name="Content Placeholder 2">
            <a:extLst>
              <a:ext uri="{FF2B5EF4-FFF2-40B4-BE49-F238E27FC236}">
                <a16:creationId xmlns:a16="http://schemas.microsoft.com/office/drawing/2014/main" id="{10830282-F265-20EB-31BA-835917B411D5}"/>
              </a:ext>
            </a:extLst>
          </p:cNvPr>
          <p:cNvSpPr>
            <a:spLocks noGrp="1"/>
          </p:cNvSpPr>
          <p:nvPr>
            <p:ph idx="10"/>
          </p:nvPr>
        </p:nvSpPr>
        <p:spPr>
          <a:xfrm>
            <a:off x="5105400" y="990601"/>
            <a:ext cx="3505200" cy="5410200"/>
          </a:xfrm>
          <a:prstGeom prst="rect">
            <a:avLst/>
          </a:prstGeom>
          <a:solidFill>
            <a:schemeClr val="accent1">
              <a:lumMod val="20000"/>
              <a:lumOff val="80000"/>
            </a:schemeClr>
          </a:solidFill>
          <a:ln w="15875" cap="rnd">
            <a:solidFill>
              <a:schemeClr val="accent1">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000" b="0">
                <a:solidFill>
                  <a:schemeClr val="tx1"/>
                </a:solidFill>
              </a:defRPr>
            </a:lvl1pPr>
            <a:lvl2pPr>
              <a:defRPr sz="1800">
                <a:solidFill>
                  <a:schemeClr val="tx2"/>
                </a:solidFill>
              </a:defRPr>
            </a:lvl2pPr>
            <a:lvl3pPr>
              <a:defRPr sz="16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8" name="Title 1">
            <a:extLst>
              <a:ext uri="{FF2B5EF4-FFF2-40B4-BE49-F238E27FC236}">
                <a16:creationId xmlns:a16="http://schemas.microsoft.com/office/drawing/2014/main" id="{A52C17FD-3EC6-0937-A579-73189B204FC9}"/>
              </a:ext>
            </a:extLst>
          </p:cNvPr>
          <p:cNvSpPr>
            <a:spLocks noGrp="1"/>
          </p:cNvSpPr>
          <p:nvPr>
            <p:ph type="title"/>
          </p:nvPr>
        </p:nvSpPr>
        <p:spPr>
          <a:xfrm>
            <a:off x="1524000" y="472282"/>
            <a:ext cx="7315200" cy="518318"/>
          </a:xfrm>
          <a:prstGeom prst="rect">
            <a:avLst/>
          </a:prstGeom>
        </p:spPr>
        <p:txBody>
          <a:bodyPr lIns="274320"/>
          <a:lstStyle>
            <a:lvl1pPr algn="l">
              <a:defRPr sz="2800" b="1">
                <a:solidFill>
                  <a:schemeClr val="tx1"/>
                </a:solidFill>
              </a:defRPr>
            </a:lvl1pPr>
          </a:lstStyle>
          <a:p>
            <a:r>
              <a:rPr lang="en-US"/>
              <a:t>Click to edit Master title style</a:t>
            </a:r>
          </a:p>
        </p:txBody>
      </p:sp>
    </p:spTree>
    <p:extLst>
      <p:ext uri="{BB962C8B-B14F-4D97-AF65-F5344CB8AC3E}">
        <p14:creationId xmlns:p14="http://schemas.microsoft.com/office/powerpoint/2010/main" val="87883853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ontent in Shape with Columns">
    <p:spTree>
      <p:nvGrpSpPr>
        <p:cNvPr id="1" name=""/>
        <p:cNvGrpSpPr/>
        <p:nvPr/>
      </p:nvGrpSpPr>
      <p:grpSpPr>
        <a:xfrm>
          <a:off x="0" y="0"/>
          <a:ext cx="0" cy="0"/>
          <a:chOff x="0" y="0"/>
          <a:chExt cx="0" cy="0"/>
        </a:xfrm>
      </p:grpSpPr>
      <p:sp>
        <p:nvSpPr>
          <p:cNvPr id="2" name="Text Placeholder 6">
            <a:extLst>
              <a:ext uri="{FF2B5EF4-FFF2-40B4-BE49-F238E27FC236}">
                <a16:creationId xmlns:a16="http://schemas.microsoft.com/office/drawing/2014/main" id="{C3ED11FE-8556-BDBD-C1A4-1DDF827CEB3F}"/>
              </a:ext>
            </a:extLst>
          </p:cNvPr>
          <p:cNvSpPr>
            <a:spLocks noGrp="1"/>
          </p:cNvSpPr>
          <p:nvPr>
            <p:ph type="body" sz="half" idx="17"/>
          </p:nvPr>
        </p:nvSpPr>
        <p:spPr>
          <a:xfrm>
            <a:off x="1638300" y="1127931"/>
            <a:ext cx="7213840" cy="2628412"/>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274320" tIns="274320" rIns="274320" bIns="274320" numCol="2" spcCol="548640">
            <a:spAutoFit/>
          </a:bodyPr>
          <a:lstStyle>
            <a:lvl1pPr marL="0" indent="0">
              <a:buNone/>
              <a:defRPr sz="2000">
                <a:solidFill>
                  <a:schemeClr val="tx1"/>
                </a:solidFill>
              </a:defRPr>
            </a:lvl1pPr>
            <a:lvl2pPr>
              <a:defRPr sz="1800">
                <a:solidFill>
                  <a:schemeClr val="accent2"/>
                </a:solidFill>
              </a:defRPr>
            </a:lvl2pPr>
            <a:lvl3pPr marL="914400" indent="0">
              <a:buNone/>
              <a:defRPr sz="1600">
                <a:solidFill>
                  <a:schemeClr val="accent2"/>
                </a:solidFill>
              </a:defRPr>
            </a:lvl3pPr>
          </a:lstStyle>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
        <p:nvSpPr>
          <p:cNvPr id="5" name="Text Placeholder 6">
            <a:extLst>
              <a:ext uri="{FF2B5EF4-FFF2-40B4-BE49-F238E27FC236}">
                <a16:creationId xmlns:a16="http://schemas.microsoft.com/office/drawing/2014/main" id="{FB0943CB-AB77-66FC-B5C6-9EF57AD713B2}"/>
              </a:ext>
            </a:extLst>
          </p:cNvPr>
          <p:cNvSpPr>
            <a:spLocks noGrp="1"/>
          </p:cNvSpPr>
          <p:nvPr>
            <p:ph type="body" sz="half" idx="18"/>
          </p:nvPr>
        </p:nvSpPr>
        <p:spPr>
          <a:xfrm>
            <a:off x="1638300" y="3962400"/>
            <a:ext cx="7213840" cy="2268313"/>
          </a:xfrm>
          <a:prstGeom prst="rect">
            <a:avLst/>
          </a:prstGeom>
          <a:solidFill>
            <a:srgbClr val="093C61"/>
          </a:solidFill>
          <a:ln w="15875" cap="rnd" cmpd="sng">
            <a:solidFill>
              <a:srgbClr val="093C61"/>
            </a:solidFill>
            <a:miter lim="800000"/>
          </a:ln>
          <a:effectLst>
            <a:outerShdw blurRad="50800" dist="38100" dir="2700000" algn="tl" rotWithShape="0">
              <a:prstClr val="black">
                <a:alpha val="40000"/>
              </a:prstClr>
            </a:outerShdw>
          </a:effectLst>
        </p:spPr>
        <p:txBody>
          <a:bodyPr wrap="square" lIns="274320" tIns="274320" rIns="274320" bIns="274320" numCol="3" spcCol="548640">
            <a:spAutoFit/>
          </a:bodyPr>
          <a:lstStyle>
            <a:lvl1pPr marL="0" indent="0">
              <a:buNone/>
              <a:defRPr sz="1200">
                <a:solidFill>
                  <a:schemeClr val="bg1"/>
                </a:solidFill>
              </a:defRPr>
            </a:lvl1pPr>
            <a:lvl2pPr>
              <a:defRPr sz="1200">
                <a:solidFill>
                  <a:schemeClr val="bg1"/>
                </a:solidFill>
              </a:defRPr>
            </a:lvl2pPr>
            <a:lvl3pPr marL="914400" indent="0">
              <a:buNone/>
              <a:defRPr sz="1200">
                <a:solidFill>
                  <a:schemeClr val="bg1"/>
                </a:solidFill>
              </a:defRPr>
            </a:lvl3pPr>
          </a:lstStyle>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2"/>
            <a:endParaRPr lang="en-US"/>
          </a:p>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2"/>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
        <p:nvSpPr>
          <p:cNvPr id="3" name="Slide Number Placeholder 5">
            <a:extLst>
              <a:ext uri="{FF2B5EF4-FFF2-40B4-BE49-F238E27FC236}">
                <a16:creationId xmlns:a16="http://schemas.microsoft.com/office/drawing/2014/main" id="{6FB956A1-A25D-DD57-0C23-A5E2DB94E5DB}"/>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8" name="Title 1">
            <a:extLst>
              <a:ext uri="{FF2B5EF4-FFF2-40B4-BE49-F238E27FC236}">
                <a16:creationId xmlns:a16="http://schemas.microsoft.com/office/drawing/2014/main" id="{2F52A6F6-BF09-CAD7-9F06-9654C66946F8}"/>
              </a:ext>
            </a:extLst>
          </p:cNvPr>
          <p:cNvSpPr>
            <a:spLocks noGrp="1"/>
          </p:cNvSpPr>
          <p:nvPr>
            <p:ph type="title"/>
          </p:nvPr>
        </p:nvSpPr>
        <p:spPr>
          <a:xfrm>
            <a:off x="1524000" y="472282"/>
            <a:ext cx="7315200" cy="518318"/>
          </a:xfrm>
          <a:prstGeom prst="rect">
            <a:avLst/>
          </a:prstGeom>
        </p:spPr>
        <p:txBody>
          <a:bodyPr lIns="274320"/>
          <a:lstStyle>
            <a:lvl1pPr algn="l">
              <a:defRPr sz="2800" b="1">
                <a:solidFill>
                  <a:schemeClr val="tx1"/>
                </a:solidFill>
              </a:defRPr>
            </a:lvl1pPr>
          </a:lstStyle>
          <a:p>
            <a:r>
              <a:rPr lang="en-US"/>
              <a:t>Click to edit Master title style</a:t>
            </a:r>
          </a:p>
        </p:txBody>
      </p:sp>
    </p:spTree>
    <p:extLst>
      <p:ext uri="{BB962C8B-B14F-4D97-AF65-F5344CB8AC3E}">
        <p14:creationId xmlns:p14="http://schemas.microsoft.com/office/powerpoint/2010/main" val="2503180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438404"/>
            <a:ext cx="8005618" cy="1470025"/>
          </a:xfrm>
          <a:prstGeom prst="rect">
            <a:avLst/>
          </a:prstGeom>
        </p:spPr>
        <p:txBody>
          <a:bodyPr/>
          <a:lstStyle>
            <a:lvl1pPr>
              <a:defRPr b="1">
                <a:solidFill>
                  <a:schemeClr val="accent1"/>
                </a:solidFill>
              </a:defRPr>
            </a:lvl1pPr>
          </a:lstStyle>
          <a:p>
            <a:r>
              <a:rPr lang="en-US"/>
              <a:t>Click to edit Master title style</a:t>
            </a: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F5AF8914-EDD3-FC49-4CAF-D7AFEA0598A5}"/>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58552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a:extLst>
              <a:ext uri="{FF2B5EF4-FFF2-40B4-BE49-F238E27FC236}">
                <a16:creationId xmlns:a16="http://schemas.microsoft.com/office/drawing/2014/main" id="{2F5400B3-30FC-250E-0E40-F769CD495FA7}"/>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718720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3" name="Content Placeholder 2"/>
          <p:cNvSpPr>
            <a:spLocks noGrp="1"/>
          </p:cNvSpPr>
          <p:nvPr>
            <p:ph idx="1"/>
          </p:nvPr>
        </p:nvSpPr>
        <p:spPr>
          <a:xfrm>
            <a:off x="304800" y="762001"/>
            <a:ext cx="8534400" cy="5280822"/>
          </a:xfrm>
          <a:prstGeom prst="rect">
            <a:avLst/>
          </a:prstGeom>
        </p:spPr>
        <p:txBody>
          <a:bodyPr lIns="274320" tIns="274320" rIns="274320" bIns="274320"/>
          <a:lstStyle>
            <a:lvl1pPr>
              <a:defRPr sz="2000" b="0">
                <a:solidFill>
                  <a:schemeClr val="tx1"/>
                </a:solidFill>
              </a:defRPr>
            </a:lvl1pPr>
            <a:lvl2pPr>
              <a:defRPr sz="1800">
                <a:solidFill>
                  <a:srgbClr val="5B6770"/>
                </a:solidFill>
              </a:defRPr>
            </a:lvl2pPr>
            <a:lvl3pPr>
              <a:defRPr sz="1600">
                <a:solidFill>
                  <a:srgbClr val="5B6770"/>
                </a:solidFill>
              </a:defRPr>
            </a:lvl3pPr>
            <a:lvl4pPr>
              <a:defRPr sz="1400">
                <a:solidFill>
                  <a:srgbClr val="5B6770"/>
                </a:solidFill>
              </a:defRPr>
            </a:lvl4pPr>
            <a:lvl5pPr>
              <a:defRPr sz="1200">
                <a:solidFill>
                  <a:srgbClr val="5B677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915271C7-351C-6A53-1BD1-4B6987F11FC7}"/>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931117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Gray Title)">
    <p:spTree>
      <p:nvGrpSpPr>
        <p:cNvPr id="1" name=""/>
        <p:cNvGrpSpPr/>
        <p:nvPr/>
      </p:nvGrpSpPr>
      <p:grpSpPr>
        <a:xfrm>
          <a:off x="0" y="0"/>
          <a:ext cx="0" cy="0"/>
          <a:chOff x="0" y="0"/>
          <a:chExt cx="0" cy="0"/>
        </a:xfrm>
      </p:grpSpPr>
      <p:sp>
        <p:nvSpPr>
          <p:cNvPr id="4" name="Content Placeholder 2"/>
          <p:cNvSpPr>
            <a:spLocks noGrp="1"/>
          </p:cNvSpPr>
          <p:nvPr>
            <p:ph idx="1"/>
          </p:nvPr>
        </p:nvSpPr>
        <p:spPr>
          <a:xfrm>
            <a:off x="304800" y="762000"/>
            <a:ext cx="5181600" cy="5410200"/>
          </a:xfrm>
          <a:prstGeom prst="rect">
            <a:avLst/>
          </a:prstGeom>
        </p:spPr>
        <p:txBody>
          <a:bodyPr lIns="274320" tIns="274320" rIns="274320" bIns="274320"/>
          <a:lstStyle>
            <a:lvl1pPr marL="0" indent="0">
              <a:buNone/>
              <a:defRPr sz="2000" b="0">
                <a:solidFill>
                  <a:schemeClr val="tx1"/>
                </a:solidFill>
                <a:latin typeface="+mj-lt"/>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2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5486400" y="0"/>
            <a:ext cx="3657600" cy="6464808"/>
          </a:xfrm>
          <a:prstGeom prst="rect">
            <a:avLst/>
          </a:prstGeom>
          <a:solidFill>
            <a:srgbClr val="E6EBF0"/>
          </a:solidFill>
        </p:spPr>
        <p:txBody>
          <a:bodyPr lIns="274320" tIns="1051560" rIns="274320" bIns="731520"/>
          <a:lstStyle>
            <a:lvl1pPr marL="0" indent="0">
              <a:buNone/>
              <a:defRPr sz="2000" b="0">
                <a:solidFill>
                  <a:schemeClr val="tx1"/>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2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itle 1">
            <a:extLst>
              <a:ext uri="{FF2B5EF4-FFF2-40B4-BE49-F238E27FC236}">
                <a16:creationId xmlns:a16="http://schemas.microsoft.com/office/drawing/2014/main" id="{4CC83710-C64D-1BD2-447D-28FF58823C70}"/>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08FF9252-B1FC-9936-53BB-BEE6DD5CEFBE}"/>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060D07C2-2A38-B953-E52E-4EBD6A8D19A2}"/>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Footer Placeholder 4">
            <a:extLst>
              <a:ext uri="{FF2B5EF4-FFF2-40B4-BE49-F238E27FC236}">
                <a16:creationId xmlns:a16="http://schemas.microsoft.com/office/drawing/2014/main" id="{0DBED4E2-E7A2-AE66-639C-4EE96FC0655C}"/>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9" name="Slide Number Placeholder 5">
            <a:extLst>
              <a:ext uri="{FF2B5EF4-FFF2-40B4-BE49-F238E27FC236}">
                <a16:creationId xmlns:a16="http://schemas.microsoft.com/office/drawing/2014/main" id="{78926B97-2A6D-A2E6-33E5-91F5C2A6F7BE}"/>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183322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Blue Title)">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E560A137-FB98-0536-3809-C26CC3FAD502}"/>
              </a:ext>
            </a:extLst>
          </p:cNvPr>
          <p:cNvSpPr>
            <a:spLocks noGrp="1"/>
          </p:cNvSpPr>
          <p:nvPr>
            <p:ph idx="1"/>
          </p:nvPr>
        </p:nvSpPr>
        <p:spPr>
          <a:xfrm>
            <a:off x="304800" y="762000"/>
            <a:ext cx="5181600" cy="5410200"/>
          </a:xfrm>
          <a:prstGeom prst="rect">
            <a:avLst/>
          </a:prstGeom>
        </p:spPr>
        <p:txBody>
          <a:bodyPr lIns="274320" tIns="274320" rIns="274320" bIns="274320"/>
          <a:lstStyle>
            <a:lvl1pPr marL="0" indent="0">
              <a:buNone/>
              <a:defRPr sz="2000" b="0">
                <a:solidFill>
                  <a:schemeClr val="tx1"/>
                </a:solidFill>
                <a:latin typeface="+mj-lt"/>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2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2">
            <a:extLst>
              <a:ext uri="{FF2B5EF4-FFF2-40B4-BE49-F238E27FC236}">
                <a16:creationId xmlns:a16="http://schemas.microsoft.com/office/drawing/2014/main" id="{15AB1D34-51BB-4778-251A-21036E98CE5C}"/>
              </a:ext>
            </a:extLst>
          </p:cNvPr>
          <p:cNvSpPr>
            <a:spLocks noGrp="1"/>
          </p:cNvSpPr>
          <p:nvPr>
            <p:ph idx="10"/>
          </p:nvPr>
        </p:nvSpPr>
        <p:spPr>
          <a:xfrm>
            <a:off x="5486400" y="0"/>
            <a:ext cx="3657600" cy="6464808"/>
          </a:xfrm>
          <a:prstGeom prst="rect">
            <a:avLst/>
          </a:prstGeom>
          <a:solidFill>
            <a:srgbClr val="E6EBF0"/>
          </a:solidFill>
        </p:spPr>
        <p:txBody>
          <a:bodyPr lIns="274320" tIns="1051560" rIns="274320" bIns="731520"/>
          <a:lstStyle>
            <a:lvl1pPr marL="0" indent="0">
              <a:buNone/>
              <a:defRPr sz="2000" b="0">
                <a:solidFill>
                  <a:schemeClr val="accent1"/>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2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itle 1">
            <a:extLst>
              <a:ext uri="{FF2B5EF4-FFF2-40B4-BE49-F238E27FC236}">
                <a16:creationId xmlns:a16="http://schemas.microsoft.com/office/drawing/2014/main" id="{796BAD60-5C45-1A72-0429-2EA7A0968D40}"/>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7A60EBBE-A2F2-20F7-8FB9-432D577E3F22}"/>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130BE998-F70B-DF4E-4F08-F7692DA494DE}"/>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Footer Placeholder 4">
            <a:extLst>
              <a:ext uri="{FF2B5EF4-FFF2-40B4-BE49-F238E27FC236}">
                <a16:creationId xmlns:a16="http://schemas.microsoft.com/office/drawing/2014/main" id="{9EA07743-71C9-2937-9D4F-786590E1067C}"/>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3" name="Slide Number Placeholder 5">
            <a:extLst>
              <a:ext uri="{FF2B5EF4-FFF2-40B4-BE49-F238E27FC236}">
                <a16:creationId xmlns:a16="http://schemas.microsoft.com/office/drawing/2014/main" id="{FC980251-D77A-C3CE-5889-2579FFB6AC5C}"/>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528313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Gray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1A0D26C4-F0B9-8786-63BA-3230F0D9EE58}"/>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002746A8-CEB7-DA32-2E46-4CD875A53BEE}"/>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5B6770"/>
              </a:solidFill>
            </a:endParaRPr>
          </a:p>
        </p:txBody>
      </p:sp>
      <p:cxnSp>
        <p:nvCxnSpPr>
          <p:cNvPr id="6" name="Straight Connector 5">
            <a:extLst>
              <a:ext uri="{FF2B5EF4-FFF2-40B4-BE49-F238E27FC236}">
                <a16:creationId xmlns:a16="http://schemas.microsoft.com/office/drawing/2014/main" id="{D81F622A-1E5B-9C1F-4B89-952F231997D8}"/>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a:extLst>
              <a:ext uri="{FF2B5EF4-FFF2-40B4-BE49-F238E27FC236}">
                <a16:creationId xmlns:a16="http://schemas.microsoft.com/office/drawing/2014/main" id="{8504BE0D-CAFF-A353-053D-04E6FAB5704A}"/>
              </a:ext>
            </a:extLst>
          </p:cNvPr>
          <p:cNvSpPr>
            <a:spLocks noGrp="1"/>
          </p:cNvSpPr>
          <p:nvPr>
            <p:ph idx="1"/>
          </p:nvPr>
        </p:nvSpPr>
        <p:spPr>
          <a:xfrm>
            <a:off x="304800" y="762000"/>
            <a:ext cx="8534400" cy="2514600"/>
          </a:xfrm>
          <a:prstGeom prst="rect">
            <a:avLst/>
          </a:prstGeom>
        </p:spPr>
        <p:txBody>
          <a:bodyPr lIns="274320" tIns="274320" rIns="274320" bIns="365760"/>
          <a:lstStyle>
            <a:lvl1pPr marL="0" indent="0">
              <a:buNone/>
              <a:defRPr sz="2000" b="0">
                <a:solidFill>
                  <a:schemeClr val="tx1"/>
                </a:solidFill>
              </a:defRPr>
            </a:lvl1pPr>
            <a:lvl2pPr>
              <a:defRPr sz="2000">
                <a:solidFill>
                  <a:schemeClr val="tx2"/>
                </a:solidFill>
              </a:defRPr>
            </a:lvl2pPr>
            <a:lvl3pPr>
              <a:defRPr sz="18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1" name="Content Placeholder 2">
            <a:extLst>
              <a:ext uri="{FF2B5EF4-FFF2-40B4-BE49-F238E27FC236}">
                <a16:creationId xmlns:a16="http://schemas.microsoft.com/office/drawing/2014/main" id="{A0A47C1F-9F12-8BE1-EFDD-1FE189FAAD52}"/>
              </a:ext>
            </a:extLst>
          </p:cNvPr>
          <p:cNvSpPr>
            <a:spLocks noGrp="1"/>
          </p:cNvSpPr>
          <p:nvPr>
            <p:ph idx="10"/>
          </p:nvPr>
        </p:nvSpPr>
        <p:spPr>
          <a:xfrm>
            <a:off x="304800" y="3429000"/>
            <a:ext cx="8534400" cy="26670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600">
                <a:solidFill>
                  <a:schemeClr val="tx2"/>
                </a:solidFill>
              </a:defRPr>
            </a:lvl2pPr>
            <a:lvl3pPr>
              <a:defRPr sz="14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3" name="Footer Placeholder 4">
            <a:extLst>
              <a:ext uri="{FF2B5EF4-FFF2-40B4-BE49-F238E27FC236}">
                <a16:creationId xmlns:a16="http://schemas.microsoft.com/office/drawing/2014/main" id="{4BAB97C9-A225-B5FE-3934-62A46DFCC245}"/>
              </a:ext>
            </a:extLst>
          </p:cNvPr>
          <p:cNvSpPr>
            <a:spLocks noGrp="1"/>
          </p:cNvSpPr>
          <p:nvPr>
            <p:ph type="ftr" sz="quarter" idx="11"/>
          </p:nvPr>
        </p:nvSpPr>
        <p:spPr>
          <a:xfrm>
            <a:off x="2743200" y="6553200"/>
            <a:ext cx="4038600" cy="228600"/>
          </a:xfrm>
        </p:spPr>
        <p:txBody>
          <a:bodyPr/>
          <a:lstStyle/>
          <a:p>
            <a:endParaRPr lang="en-US">
              <a:solidFill>
                <a:prstClr val="black">
                  <a:tint val="75000"/>
                </a:prstClr>
              </a:solidFill>
            </a:endParaRPr>
          </a:p>
        </p:txBody>
      </p:sp>
      <p:sp>
        <p:nvSpPr>
          <p:cNvPr id="14" name="Slide Number Placeholder 5">
            <a:extLst>
              <a:ext uri="{FF2B5EF4-FFF2-40B4-BE49-F238E27FC236}">
                <a16:creationId xmlns:a16="http://schemas.microsoft.com/office/drawing/2014/main" id="{744CFBEC-5C8F-3F37-0431-43415179EE3B}"/>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1318279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slideLayout" Target="../slideLayouts/slideLayout15.xml"/><Relationship Id="rId18" Type="http://schemas.openxmlformats.org/officeDocument/2006/relationships/slideLayout" Target="../slideLayouts/slideLayout20.xml"/><Relationship Id="rId3" Type="http://schemas.openxmlformats.org/officeDocument/2006/relationships/slideLayout" Target="../slideLayouts/slideLayout5.xml"/><Relationship Id="rId21" Type="http://schemas.openxmlformats.org/officeDocument/2006/relationships/theme" Target="../theme/theme2.xml"/><Relationship Id="rId7" Type="http://schemas.openxmlformats.org/officeDocument/2006/relationships/slideLayout" Target="../slideLayouts/slideLayout9.xml"/><Relationship Id="rId12" Type="http://schemas.openxmlformats.org/officeDocument/2006/relationships/slideLayout" Target="../slideLayouts/slideLayout14.xml"/><Relationship Id="rId17" Type="http://schemas.openxmlformats.org/officeDocument/2006/relationships/slideLayout" Target="../slideLayouts/slideLayout19.xml"/><Relationship Id="rId2" Type="http://schemas.openxmlformats.org/officeDocument/2006/relationships/slideLayout" Target="../slideLayouts/slideLayout4.xml"/><Relationship Id="rId16" Type="http://schemas.openxmlformats.org/officeDocument/2006/relationships/slideLayout" Target="../slideLayouts/slideLayout18.xml"/><Relationship Id="rId20" Type="http://schemas.openxmlformats.org/officeDocument/2006/relationships/slideLayout" Target="../slideLayouts/slideLayout22.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5" Type="http://schemas.openxmlformats.org/officeDocument/2006/relationships/slideLayout" Target="../slideLayouts/slideLayout17.xml"/><Relationship Id="rId10" Type="http://schemas.openxmlformats.org/officeDocument/2006/relationships/slideLayout" Target="../slideLayouts/slideLayout12.xml"/><Relationship Id="rId19" Type="http://schemas.openxmlformats.org/officeDocument/2006/relationships/slideLayout" Target="../slideLayouts/slideLayout21.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slideLayout" Target="../slideLayouts/slideLayout16.xml"/><Relationship Id="rId22"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3657600" y="0"/>
            <a:ext cx="5486400" cy="6858000"/>
          </a:xfrm>
          <a:prstGeom prst="rect">
            <a:avLst/>
          </a:prstGeom>
          <a:solidFill>
            <a:srgbClr val="E6EBF0"/>
          </a:solidFill>
          <a:ln>
            <a:noFill/>
          </a:ln>
          <a:effectLst>
            <a:outerShdw blurRad="50800" dist="50800" dir="114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19014" y="2876281"/>
            <a:ext cx="2857586" cy="1105445"/>
          </a:xfrm>
          <a:prstGeom prst="rect">
            <a:avLst/>
          </a:prstGeom>
        </p:spPr>
      </p:pic>
    </p:spTree>
    <p:extLst>
      <p:ext uri="{BB962C8B-B14F-4D97-AF65-F5344CB8AC3E}">
        <p14:creationId xmlns:p14="http://schemas.microsoft.com/office/powerpoint/2010/main" val="1807696968"/>
      </p:ext>
    </p:extLst>
  </p:cSld>
  <p:clrMap bg1="lt1" tx1="dk1" bg2="lt2" tx2="dk2" accent1="accent1" accent2="accent2" accent3="accent3" accent4="accent4" accent5="accent5" accent6="accent6" hlink="hlink" folHlink="folHlink"/>
  <p:sldLayoutIdLst>
    <p:sldLayoutId id="2147483754" r:id="rId1"/>
    <p:sldLayoutId id="2147483758" r:id="rId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164D7AF-E2F5-1599-41AA-3C3E7364C4D0}"/>
              </a:ext>
            </a:extLst>
          </p:cNvPr>
          <p:cNvSpPr/>
          <p:nvPr userDrawn="1"/>
        </p:nvSpPr>
        <p:spPr>
          <a:xfrm>
            <a:off x="8534402" y="6477004"/>
            <a:ext cx="533399" cy="38100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bg2"/>
              </a:solidFill>
            </a:endParaRPr>
          </a:p>
        </p:txBody>
      </p:sp>
      <p:sp>
        <p:nvSpPr>
          <p:cNvPr id="2" name="Rectangle 1">
            <a:extLst>
              <a:ext uri="{FF2B5EF4-FFF2-40B4-BE49-F238E27FC236}">
                <a16:creationId xmlns:a16="http://schemas.microsoft.com/office/drawing/2014/main" id="{BC265F66-6D17-D963-C0E8-D5570992A0F6}"/>
              </a:ext>
            </a:extLst>
          </p:cNvPr>
          <p:cNvSpPr/>
          <p:nvPr userDrawn="1"/>
        </p:nvSpPr>
        <p:spPr>
          <a:xfrm>
            <a:off x="9019630" y="6477000"/>
            <a:ext cx="124369" cy="381000"/>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4"/>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2"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7" y="6553200"/>
            <a:ext cx="935921" cy="246221"/>
          </a:xfrm>
          <a:prstGeom prst="rect">
            <a:avLst/>
          </a:prstGeom>
          <a:noFill/>
        </p:spPr>
        <p:txBody>
          <a:bodyPr wrap="square" rtlCol="0">
            <a:spAutoFit/>
          </a:bodyPr>
          <a:lstStyle/>
          <a:p>
            <a:r>
              <a:rPr lang="en-US" sz="1000" b="1">
                <a:solidFill>
                  <a:schemeClr val="tx1"/>
                </a:solidFill>
              </a:rPr>
              <a:t>PUBLIC</a:t>
            </a:r>
          </a:p>
        </p:txBody>
      </p:sp>
      <p:sp>
        <p:nvSpPr>
          <p:cNvPr id="6" name="Slide Number Placeholder 5">
            <a:extLst>
              <a:ext uri="{FF2B5EF4-FFF2-40B4-BE49-F238E27FC236}">
                <a16:creationId xmlns:a16="http://schemas.microsoft.com/office/drawing/2014/main" id="{CF415D4E-E4EE-28DF-8C01-159908B931D3}"/>
              </a:ext>
            </a:extLst>
          </p:cNvPr>
          <p:cNvSpPr>
            <a:spLocks noGrp="1"/>
          </p:cNvSpPr>
          <p:nvPr>
            <p:ph type="sldNum" sz="quarter" idx="4"/>
          </p:nvPr>
        </p:nvSpPr>
        <p:spPr>
          <a:xfrm>
            <a:off x="8534402"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409641601"/>
      </p:ext>
    </p:extLst>
  </p:cSld>
  <p:clrMap bg1="lt1" tx1="dk1" bg2="lt2" tx2="dk2" accent1="accent1" accent2="accent2" accent3="accent3" accent4="accent4" accent5="accent5" accent6="accent6" hlink="hlink" folHlink="folHlink"/>
  <p:sldLayoutIdLst>
    <p:sldLayoutId id="2147483664" r:id="rId1"/>
    <p:sldLayoutId id="2147483736" r:id="rId2"/>
    <p:sldLayoutId id="2147483665" r:id="rId3"/>
    <p:sldLayoutId id="2147483738" r:id="rId4"/>
    <p:sldLayoutId id="2147483713" r:id="rId5"/>
    <p:sldLayoutId id="2147483714" r:id="rId6"/>
    <p:sldLayoutId id="2147483715" r:id="rId7"/>
    <p:sldLayoutId id="2147483716" r:id="rId8"/>
    <p:sldLayoutId id="2147483755" r:id="rId9"/>
    <p:sldLayoutId id="2147483756" r:id="rId10"/>
    <p:sldLayoutId id="2147483717" r:id="rId11"/>
    <p:sldLayoutId id="2147483718" r:id="rId12"/>
    <p:sldLayoutId id="2147483719" r:id="rId13"/>
    <p:sldLayoutId id="2147483720" r:id="rId14"/>
    <p:sldLayoutId id="2147483666" r:id="rId15"/>
    <p:sldLayoutId id="2147483722" r:id="rId16"/>
    <p:sldLayoutId id="2147483737" r:id="rId17"/>
    <p:sldLayoutId id="2147483759" r:id="rId18"/>
    <p:sldLayoutId id="2147483721" r:id="rId19"/>
    <p:sldLayoutId id="2147483757" r:id="rId20"/>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7" name="Straight Connector 6"/>
          <p:cNvCxnSpPr/>
          <p:nvPr userDrawn="1"/>
        </p:nvCxnSpPr>
        <p:spPr>
          <a:xfrm flipH="1">
            <a:off x="914402" y="5"/>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a:cxnSpLocks/>
          </p:cNvCxnSpPr>
          <p:nvPr userDrawn="1"/>
        </p:nvCxnSpPr>
        <p:spPr>
          <a:xfrm flipH="1">
            <a:off x="914400" y="6019800"/>
            <a:ext cx="3" cy="45720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E627B9B1-E043-8DC1-3EC7-0618B8D4608F}"/>
              </a:ext>
            </a:extLst>
          </p:cNvPr>
          <p:cNvSpPr/>
          <p:nvPr userDrawn="1"/>
        </p:nvSpPr>
        <p:spPr>
          <a:xfrm>
            <a:off x="8534402" y="6477004"/>
            <a:ext cx="533399" cy="38100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bg2"/>
              </a:solidFill>
            </a:endParaRPr>
          </a:p>
        </p:txBody>
      </p:sp>
      <p:sp>
        <p:nvSpPr>
          <p:cNvPr id="3" name="Rectangle 2">
            <a:extLst>
              <a:ext uri="{FF2B5EF4-FFF2-40B4-BE49-F238E27FC236}">
                <a16:creationId xmlns:a16="http://schemas.microsoft.com/office/drawing/2014/main" id="{B60C3A2F-8F20-B658-C764-43B7B4E03C14}"/>
              </a:ext>
            </a:extLst>
          </p:cNvPr>
          <p:cNvSpPr/>
          <p:nvPr userDrawn="1"/>
        </p:nvSpPr>
        <p:spPr>
          <a:xfrm>
            <a:off x="9019630" y="6477000"/>
            <a:ext cx="124369" cy="381000"/>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4" name="Footer Placeholder 4">
            <a:extLst>
              <a:ext uri="{FF2B5EF4-FFF2-40B4-BE49-F238E27FC236}">
                <a16:creationId xmlns:a16="http://schemas.microsoft.com/office/drawing/2014/main" id="{DEB88D08-DDEE-00ED-73FF-063414CEEA2E}"/>
              </a:ext>
            </a:extLst>
          </p:cNvPr>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cxnSp>
        <p:nvCxnSpPr>
          <p:cNvPr id="5" name="Straight Connector 4">
            <a:extLst>
              <a:ext uri="{FF2B5EF4-FFF2-40B4-BE49-F238E27FC236}">
                <a16:creationId xmlns:a16="http://schemas.microsoft.com/office/drawing/2014/main" id="{8AB031E7-226A-613D-9699-D5B9B138274C}"/>
              </a:ext>
            </a:extLst>
          </p:cNvPr>
          <p:cNvCxnSpPr>
            <a:cxnSpLocks/>
          </p:cNvCxnSpPr>
          <p:nvPr userDrawn="1"/>
        </p:nvCxnSpPr>
        <p:spPr>
          <a:xfrm>
            <a:off x="914402" y="6477005"/>
            <a:ext cx="8138158"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B4A18A6C-1485-2DE6-42D7-00D0F66FEAE0}"/>
              </a:ext>
            </a:extLst>
          </p:cNvPr>
          <p:cNvSpPr txBox="1"/>
          <p:nvPr userDrawn="1"/>
        </p:nvSpPr>
        <p:spPr>
          <a:xfrm>
            <a:off x="838200" y="6553200"/>
            <a:ext cx="935921" cy="246221"/>
          </a:xfrm>
          <a:prstGeom prst="rect">
            <a:avLst/>
          </a:prstGeom>
          <a:noFill/>
        </p:spPr>
        <p:txBody>
          <a:bodyPr wrap="square" rtlCol="0">
            <a:spAutoFit/>
          </a:bodyPr>
          <a:lstStyle/>
          <a:p>
            <a:r>
              <a:rPr lang="en-US" sz="1000" b="1">
                <a:solidFill>
                  <a:schemeClr val="tx1"/>
                </a:solidFill>
              </a:rPr>
              <a:t>PUBLIC</a:t>
            </a:r>
          </a:p>
        </p:txBody>
      </p:sp>
    </p:spTree>
    <p:extLst>
      <p:ext uri="{BB962C8B-B14F-4D97-AF65-F5344CB8AC3E}">
        <p14:creationId xmlns:p14="http://schemas.microsoft.com/office/powerpoint/2010/main" val="4111403576"/>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 id="2147483751"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B86363F-7B2B-46D2-B5C3-502141994CBA}"/>
              </a:ext>
            </a:extLst>
          </p:cNvPr>
          <p:cNvSpPr txBox="1"/>
          <p:nvPr/>
        </p:nvSpPr>
        <p:spPr>
          <a:xfrm>
            <a:off x="3926156" y="2644170"/>
            <a:ext cx="4974956" cy="2677656"/>
          </a:xfrm>
          <a:prstGeom prst="rect">
            <a:avLst/>
          </a:prstGeom>
          <a:noFill/>
        </p:spPr>
        <p:txBody>
          <a:bodyPr wrap="square" lIns="91440" tIns="45720" rIns="91440" bIns="45720" rtlCol="0" anchor="t">
            <a:spAutoFit/>
          </a:bodyPr>
          <a:lstStyle/>
          <a:p>
            <a:r>
              <a:rPr lang="en-US" sz="2400" b="1" dirty="0">
                <a:solidFill>
                  <a:schemeClr val="tx2"/>
                </a:solidFill>
              </a:rPr>
              <a:t>NPRR1230</a:t>
            </a:r>
            <a:r>
              <a:rPr lang="en-US" sz="2400" dirty="0">
                <a:solidFill>
                  <a:schemeClr val="tx2"/>
                </a:solidFill>
              </a:rPr>
              <a:t>: Monitoring and Analysis Update</a:t>
            </a:r>
          </a:p>
          <a:p>
            <a:endParaRPr lang="en-US" sz="2000" b="1" dirty="0">
              <a:solidFill>
                <a:schemeClr val="tx2"/>
              </a:solidFill>
              <a:cs typeface="Arial"/>
            </a:endParaRPr>
          </a:p>
          <a:p>
            <a:r>
              <a:rPr lang="en-US" sz="2000" b="1" dirty="0">
                <a:solidFill>
                  <a:schemeClr val="tx2"/>
                </a:solidFill>
                <a:cs typeface="Arial"/>
              </a:rPr>
              <a:t>Congestion Management and Working Group (CMWG)</a:t>
            </a:r>
            <a:endParaRPr lang="en-US" sz="2000" dirty="0">
              <a:solidFill>
                <a:schemeClr val="tx2"/>
              </a:solidFill>
              <a:cs typeface="Arial"/>
            </a:endParaRPr>
          </a:p>
          <a:p>
            <a:endParaRPr lang="en-US" sz="2400" dirty="0">
              <a:solidFill>
                <a:schemeClr val="tx2"/>
              </a:solidFill>
              <a:cs typeface="Arial"/>
            </a:endParaRPr>
          </a:p>
          <a:p>
            <a:r>
              <a:rPr lang="en-US" i="1" dirty="0">
                <a:solidFill>
                  <a:srgbClr val="2D3338"/>
                </a:solidFill>
                <a:cs typeface="Arial"/>
              </a:rPr>
              <a:t>Matthew Schmidt</a:t>
            </a:r>
            <a:endParaRPr lang="en-US" dirty="0"/>
          </a:p>
          <a:p>
            <a:r>
              <a:rPr lang="en-US" dirty="0">
                <a:solidFill>
                  <a:srgbClr val="2D3338"/>
                </a:solidFill>
                <a:cs typeface="Arial"/>
              </a:rPr>
              <a:t>10/14/2024</a:t>
            </a:r>
            <a:endParaRPr lang="en-US" dirty="0"/>
          </a:p>
        </p:txBody>
      </p:sp>
    </p:spTree>
    <p:extLst>
      <p:ext uri="{BB962C8B-B14F-4D97-AF65-F5344CB8AC3E}">
        <p14:creationId xmlns:p14="http://schemas.microsoft.com/office/powerpoint/2010/main" val="4067067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1C362-FCD9-5CBC-342D-A38917339CCC}"/>
              </a:ext>
            </a:extLst>
          </p:cNvPr>
          <p:cNvSpPr>
            <a:spLocks noGrp="1"/>
          </p:cNvSpPr>
          <p:nvPr>
            <p:ph type="title"/>
          </p:nvPr>
        </p:nvSpPr>
        <p:spPr/>
        <p:txBody>
          <a:bodyPr lIns="91440" tIns="45720" rIns="91440" bIns="45720" anchor="t"/>
          <a:lstStyle/>
          <a:p>
            <a:r>
              <a:rPr lang="en-US" dirty="0"/>
              <a:t>Purpose of NPRR1230 Update</a:t>
            </a:r>
          </a:p>
        </p:txBody>
      </p:sp>
      <p:sp>
        <p:nvSpPr>
          <p:cNvPr id="3" name="Content Placeholder 2">
            <a:extLst>
              <a:ext uri="{FF2B5EF4-FFF2-40B4-BE49-F238E27FC236}">
                <a16:creationId xmlns:a16="http://schemas.microsoft.com/office/drawing/2014/main" id="{756F75ED-D189-E519-F818-EC5F14A50C9B}"/>
              </a:ext>
            </a:extLst>
          </p:cNvPr>
          <p:cNvSpPr>
            <a:spLocks noGrp="1"/>
          </p:cNvSpPr>
          <p:nvPr>
            <p:ph idx="1"/>
          </p:nvPr>
        </p:nvSpPr>
        <p:spPr/>
        <p:txBody>
          <a:bodyPr lIns="274320" tIns="274320" rIns="274320" bIns="274320" anchor="t"/>
          <a:lstStyle/>
          <a:p>
            <a:r>
              <a:rPr lang="en-US" dirty="0">
                <a:solidFill>
                  <a:schemeClr val="tx2"/>
                </a:solidFill>
              </a:rPr>
              <a:t>TAC requested periodic updates from ERCOT in terms of monitoring the impacts of NPRR1230</a:t>
            </a:r>
          </a:p>
          <a:p>
            <a:r>
              <a:rPr lang="en-US" dirty="0">
                <a:solidFill>
                  <a:schemeClr val="tx2"/>
                </a:solidFill>
                <a:cs typeface="Arial"/>
              </a:rPr>
              <a:t>This presentation is the first such update, supplementing counterfactual studies performed for Summer 2023 with data analysis for South Texas Export Interconnection Reliability Operating Limits (IROLs) which were violated on 08/19/24</a:t>
            </a:r>
          </a:p>
          <a:p>
            <a:pPr lvl="1"/>
            <a:r>
              <a:rPr lang="en-US" dirty="0">
                <a:solidFill>
                  <a:schemeClr val="tx2"/>
                </a:solidFill>
                <a:cs typeface="Arial"/>
              </a:rPr>
              <a:t>Note: Since NPRR1230 was implemented on 10/01/24, this presentation addresses a pre-implementation OD</a:t>
            </a:r>
          </a:p>
          <a:p>
            <a:r>
              <a:rPr lang="en-US" dirty="0">
                <a:solidFill>
                  <a:schemeClr val="tx2"/>
                </a:solidFill>
                <a:cs typeface="Arial"/>
              </a:rPr>
              <a:t>We are seeking discussion and suggestions from CMWG for </a:t>
            </a:r>
            <a:r>
              <a:rPr lang="en-US" sz="2100" dirty="0">
                <a:solidFill>
                  <a:schemeClr val="tx2"/>
                </a:solidFill>
                <a:cs typeface="Arial"/>
              </a:rPr>
              <a:t>content focus and </a:t>
            </a:r>
            <a:r>
              <a:rPr lang="en-US" dirty="0">
                <a:solidFill>
                  <a:schemeClr val="tx2"/>
                </a:solidFill>
                <a:cs typeface="Arial"/>
              </a:rPr>
              <a:t>frequency of updates moving forward</a:t>
            </a:r>
          </a:p>
          <a:p>
            <a:endParaRPr lang="en-US" dirty="0">
              <a:cs typeface="Arial"/>
            </a:endParaRPr>
          </a:p>
        </p:txBody>
      </p:sp>
      <p:sp>
        <p:nvSpPr>
          <p:cNvPr id="4" name="Slide Number Placeholder 3">
            <a:extLst>
              <a:ext uri="{FF2B5EF4-FFF2-40B4-BE49-F238E27FC236}">
                <a16:creationId xmlns:a16="http://schemas.microsoft.com/office/drawing/2014/main" id="{D59145E1-4075-6D6A-A97B-280F4718CAFF}"/>
              </a:ext>
            </a:extLst>
          </p:cNvPr>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23853933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3D88C51-CAFA-2BF2-AC5B-2F31F84F4408}"/>
              </a:ext>
            </a:extLst>
          </p:cNvPr>
          <p:cNvSpPr>
            <a:spLocks noGrp="1"/>
          </p:cNvSpPr>
          <p:nvPr>
            <p:ph type="title"/>
          </p:nvPr>
        </p:nvSpPr>
        <p:spPr/>
        <p:txBody>
          <a:bodyPr/>
          <a:lstStyle/>
          <a:p>
            <a:r>
              <a:rPr lang="en-US"/>
              <a:t>Recap: NPRR1230</a:t>
            </a:r>
          </a:p>
        </p:txBody>
      </p:sp>
      <p:sp>
        <p:nvSpPr>
          <p:cNvPr id="5" name="Content Placeholder 4">
            <a:extLst>
              <a:ext uri="{FF2B5EF4-FFF2-40B4-BE49-F238E27FC236}">
                <a16:creationId xmlns:a16="http://schemas.microsoft.com/office/drawing/2014/main" id="{706FABB0-2F1E-FEC3-751D-7D10750EE476}"/>
              </a:ext>
            </a:extLst>
          </p:cNvPr>
          <p:cNvSpPr>
            <a:spLocks noGrp="1"/>
          </p:cNvSpPr>
          <p:nvPr>
            <p:ph idx="1"/>
          </p:nvPr>
        </p:nvSpPr>
        <p:spPr>
          <a:xfrm>
            <a:off x="190500" y="674201"/>
            <a:ext cx="8763000" cy="5280822"/>
          </a:xfrm>
        </p:spPr>
        <p:txBody>
          <a:bodyPr lIns="274320" tIns="274320" rIns="274320" bIns="274320" anchor="t"/>
          <a:lstStyle/>
          <a:p>
            <a:pPr>
              <a:spcBef>
                <a:spcPts val="600"/>
              </a:spcBef>
              <a:spcAft>
                <a:spcPts val="600"/>
              </a:spcAft>
            </a:pPr>
            <a:r>
              <a:rPr lang="en-US" dirty="0">
                <a:solidFill>
                  <a:schemeClr val="tx2"/>
                </a:solidFill>
              </a:rPr>
              <a:t>Addresses operating conditions observed in Summer 2023 for what are now the South Texas Export IROLs</a:t>
            </a:r>
            <a:endParaRPr lang="en-US" dirty="0">
              <a:solidFill>
                <a:schemeClr val="tx2"/>
              </a:solidFill>
              <a:cs typeface="Arial"/>
            </a:endParaRPr>
          </a:p>
          <a:p>
            <a:pPr lvl="1">
              <a:spcBef>
                <a:spcPts val="600"/>
              </a:spcBef>
              <a:spcAft>
                <a:spcPts val="600"/>
              </a:spcAft>
              <a:buFont typeface="Arial" panose="020B0604020202020204" pitchFamily="34" charset="0"/>
              <a:buChar char="•"/>
            </a:pPr>
            <a:r>
              <a:rPr lang="en-US" dirty="0">
                <a:solidFill>
                  <a:schemeClr val="tx2"/>
                </a:solidFill>
              </a:rPr>
              <a:t>ERCOT was previously dependent on using High Dispatch Limit (HDL) overrides to help mitigate the constraint</a:t>
            </a:r>
            <a:endParaRPr lang="en-US" dirty="0">
              <a:solidFill>
                <a:schemeClr val="tx2"/>
              </a:solidFill>
              <a:cs typeface="Arial"/>
            </a:endParaRPr>
          </a:p>
          <a:p>
            <a:pPr marL="342900" indent="-342900">
              <a:spcBef>
                <a:spcPts val="600"/>
              </a:spcBef>
              <a:spcAft>
                <a:spcPts val="600"/>
              </a:spcAft>
              <a:buFont typeface="Arial" panose="020B0604020202020204" pitchFamily="34" charset="0"/>
              <a:buChar char="•"/>
            </a:pPr>
            <a:r>
              <a:rPr lang="en-US" dirty="0">
                <a:solidFill>
                  <a:schemeClr val="tx2"/>
                </a:solidFill>
              </a:rPr>
              <a:t>NPRR1230 increases the Shadow Price Cap for some IROLs</a:t>
            </a:r>
            <a:endParaRPr lang="en-US" dirty="0">
              <a:solidFill>
                <a:schemeClr val="tx2"/>
              </a:solidFill>
              <a:cs typeface="Arial"/>
            </a:endParaRPr>
          </a:p>
          <a:p>
            <a:pPr lvl="1">
              <a:spcBef>
                <a:spcPts val="600"/>
              </a:spcBef>
              <a:spcAft>
                <a:spcPts val="600"/>
              </a:spcAft>
              <a:buFont typeface="Arial" panose="020B0604020202020204" pitchFamily="34" charset="0"/>
              <a:buChar char="•"/>
            </a:pPr>
            <a:r>
              <a:rPr lang="en-US" dirty="0">
                <a:solidFill>
                  <a:schemeClr val="tx2"/>
                </a:solidFill>
              </a:rPr>
              <a:t>Establishes a transparent method for determining a new Shadow Price Cap for an individual IROL if needed</a:t>
            </a:r>
            <a:endParaRPr lang="en-US" dirty="0">
              <a:solidFill>
                <a:schemeClr val="tx2"/>
              </a:solidFill>
              <a:cs typeface="Arial"/>
            </a:endParaRPr>
          </a:p>
          <a:p>
            <a:pPr lvl="1">
              <a:spcBef>
                <a:spcPts val="600"/>
              </a:spcBef>
              <a:spcAft>
                <a:spcPts val="600"/>
              </a:spcAft>
              <a:buFont typeface="Arial" panose="020B0604020202020204" pitchFamily="34" charset="0"/>
              <a:buChar char="•"/>
            </a:pPr>
            <a:r>
              <a:rPr lang="en-US" dirty="0">
                <a:solidFill>
                  <a:schemeClr val="tx2"/>
                </a:solidFill>
              </a:rPr>
              <a:t>Security-Constrained Economic Dispatch (SCED) can further manage the IROLs, allowing for the use of market-based tools</a:t>
            </a:r>
            <a:endParaRPr lang="en-US">
              <a:solidFill>
                <a:schemeClr val="tx2"/>
              </a:solidFill>
              <a:cs typeface="Arial"/>
            </a:endParaRPr>
          </a:p>
          <a:p>
            <a:pPr lvl="1">
              <a:spcBef>
                <a:spcPts val="600"/>
              </a:spcBef>
              <a:spcAft>
                <a:spcPts val="600"/>
              </a:spcAft>
              <a:buFont typeface="Arial" panose="020B0604020202020204" pitchFamily="34" charset="0"/>
              <a:buChar char="•"/>
            </a:pPr>
            <a:r>
              <a:rPr lang="en-US" dirty="0">
                <a:solidFill>
                  <a:schemeClr val="tx2"/>
                </a:solidFill>
              </a:rPr>
              <a:t>Control Room Operators can focus on near-scarcity conditions</a:t>
            </a:r>
            <a:endParaRPr lang="en-US" dirty="0">
              <a:solidFill>
                <a:schemeClr val="tx2"/>
              </a:solidFill>
              <a:cs typeface="Arial"/>
            </a:endParaRPr>
          </a:p>
          <a:p>
            <a:r>
              <a:rPr lang="en-US" sz="1800" b="1" dirty="0">
                <a:solidFill>
                  <a:schemeClr val="tx2"/>
                </a:solidFill>
                <a:cs typeface="Arial"/>
              </a:rPr>
              <a:t>Updated Shadow Price Caps ($19,751/</a:t>
            </a:r>
            <a:r>
              <a:rPr lang="en-US" sz="1800" b="1">
                <a:solidFill>
                  <a:schemeClr val="tx2"/>
                </a:solidFill>
                <a:cs typeface="Arial"/>
              </a:rPr>
              <a:t>MWh</a:t>
            </a:r>
            <a:r>
              <a:rPr lang="en-US" sz="1800" b="1" dirty="0">
                <a:solidFill>
                  <a:schemeClr val="tx2"/>
                </a:solidFill>
                <a:cs typeface="Arial"/>
              </a:rPr>
              <a:t>) were implemented for the two South Texas Export IROLs (E_PASP, E_PATA) on 10/01/2024</a:t>
            </a:r>
            <a:endParaRPr lang="en-US" sz="1800" b="1">
              <a:solidFill>
                <a:schemeClr val="tx2"/>
              </a:solidFill>
              <a:cs typeface="Arial"/>
            </a:endParaRPr>
          </a:p>
        </p:txBody>
      </p:sp>
      <p:sp>
        <p:nvSpPr>
          <p:cNvPr id="3" name="Slide Number Placeholder 2">
            <a:extLst>
              <a:ext uri="{FF2B5EF4-FFF2-40B4-BE49-F238E27FC236}">
                <a16:creationId xmlns:a16="http://schemas.microsoft.com/office/drawing/2014/main" id="{64431EAA-58E5-A784-9766-F191CC4BF314}"/>
              </a:ext>
            </a:extLst>
          </p:cNvPr>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32636137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3D88C51-CAFA-2BF2-AC5B-2F31F84F4408}"/>
              </a:ext>
            </a:extLst>
          </p:cNvPr>
          <p:cNvSpPr>
            <a:spLocks noGrp="1"/>
          </p:cNvSpPr>
          <p:nvPr>
            <p:ph type="title"/>
          </p:nvPr>
        </p:nvSpPr>
        <p:spPr/>
        <p:txBody>
          <a:bodyPr lIns="91440" tIns="45720" rIns="91440" bIns="45720" anchor="t"/>
          <a:lstStyle/>
          <a:p>
            <a:r>
              <a:rPr lang="en-US"/>
              <a:t>RTM Congestion on South Texas Export IROLs on August 19</a:t>
            </a:r>
            <a:r>
              <a:rPr lang="en-US" baseline="30000"/>
              <a:t>th</a:t>
            </a:r>
            <a:r>
              <a:rPr lang="en-US"/>
              <a:t>, 2024</a:t>
            </a:r>
            <a:br>
              <a:rPr lang="en-US"/>
            </a:br>
            <a:endParaRPr lang="en-US">
              <a:cs typeface="Arial"/>
            </a:endParaRPr>
          </a:p>
        </p:txBody>
      </p:sp>
      <p:sp>
        <p:nvSpPr>
          <p:cNvPr id="3" name="Slide Number Placeholder 2">
            <a:extLst>
              <a:ext uri="{FF2B5EF4-FFF2-40B4-BE49-F238E27FC236}">
                <a16:creationId xmlns:a16="http://schemas.microsoft.com/office/drawing/2014/main" id="{64431EAA-58E5-A784-9766-F191CC4BF314}"/>
              </a:ext>
            </a:extLst>
          </p:cNvPr>
          <p:cNvSpPr>
            <a:spLocks noGrp="1"/>
          </p:cNvSpPr>
          <p:nvPr>
            <p:ph type="sldNum" sz="quarter" idx="4"/>
          </p:nvPr>
        </p:nvSpPr>
        <p:spPr/>
        <p:txBody>
          <a:bodyPr/>
          <a:lstStyle/>
          <a:p>
            <a:fld id="{1D93BD3E-1E9A-4970-A6F7-E7AC52762E0C}" type="slidenum">
              <a:rPr lang="en-US" smtClean="0"/>
              <a:pPr/>
              <a:t>4</a:t>
            </a:fld>
            <a:endParaRPr lang="en-US"/>
          </a:p>
        </p:txBody>
      </p:sp>
      <p:sp>
        <p:nvSpPr>
          <p:cNvPr id="10" name="Content Placeholder 4">
            <a:extLst>
              <a:ext uri="{FF2B5EF4-FFF2-40B4-BE49-F238E27FC236}">
                <a16:creationId xmlns:a16="http://schemas.microsoft.com/office/drawing/2014/main" id="{8A3DCA5B-75F6-FEB2-7BC4-1A2A721035B6}"/>
              </a:ext>
            </a:extLst>
          </p:cNvPr>
          <p:cNvSpPr txBox="1">
            <a:spLocks/>
          </p:cNvSpPr>
          <p:nvPr/>
        </p:nvSpPr>
        <p:spPr>
          <a:xfrm>
            <a:off x="190500" y="649242"/>
            <a:ext cx="8763000" cy="5280822"/>
          </a:xfrm>
          <a:prstGeom prst="rect">
            <a:avLst/>
          </a:prstGeom>
        </p:spPr>
        <p:txBody>
          <a:bodyPr lIns="274320" tIns="274320" rIns="274320" bIns="274320" anchor="t"/>
          <a:lstStyle>
            <a:lvl1pPr marL="342900" indent="-342900" algn="l" defTabSz="914400" rtl="0" eaLnBrk="1" latinLnBrk="0" hangingPunct="1">
              <a:spcBef>
                <a:spcPct val="20000"/>
              </a:spcBef>
              <a:buFont typeface="Arial" panose="020B0604020202020204" pitchFamily="34" charset="0"/>
              <a:buChar char="•"/>
              <a:defRPr sz="2000" b="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800" kern="1200">
                <a:solidFill>
                  <a:srgbClr val="5B6770"/>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600" kern="1200">
                <a:solidFill>
                  <a:srgbClr val="5B6770"/>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400" kern="1200">
                <a:solidFill>
                  <a:srgbClr val="5B6770"/>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200" kern="1200">
                <a:solidFill>
                  <a:srgbClr val="5B6770"/>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ts val="1200"/>
              </a:spcBef>
              <a:spcAft>
                <a:spcPts val="600"/>
              </a:spcAft>
            </a:pPr>
            <a:endParaRPr lang="en-US">
              <a:solidFill>
                <a:schemeClr val="tx2"/>
              </a:solidFill>
            </a:endParaRPr>
          </a:p>
          <a:p>
            <a:pPr>
              <a:spcBef>
                <a:spcPts val="0"/>
              </a:spcBef>
              <a:spcAft>
                <a:spcPts val="600"/>
              </a:spcAft>
            </a:pPr>
            <a:r>
              <a:rPr lang="en-US">
                <a:solidFill>
                  <a:schemeClr val="tx2"/>
                </a:solidFill>
              </a:rPr>
              <a:t>South Texas Export IROL </a:t>
            </a:r>
            <a:r>
              <a:rPr lang="en-US" b="1">
                <a:solidFill>
                  <a:schemeClr val="tx2"/>
                </a:solidFill>
              </a:rPr>
              <a:t>E_PASP</a:t>
            </a:r>
            <a:r>
              <a:rPr lang="en-US">
                <a:solidFill>
                  <a:schemeClr val="tx2"/>
                </a:solidFill>
              </a:rPr>
              <a:t> was violated for two SCED intervals (19:30 and 19:45)  </a:t>
            </a:r>
            <a:endParaRPr lang="en-US">
              <a:solidFill>
                <a:schemeClr val="tx2"/>
              </a:solidFill>
              <a:cs typeface="Arial"/>
            </a:endParaRPr>
          </a:p>
          <a:p>
            <a:endParaRPr lang="en-US" sz="1800">
              <a:cs typeface="Arial"/>
            </a:endParaRPr>
          </a:p>
        </p:txBody>
      </p:sp>
      <p:pic>
        <p:nvPicPr>
          <p:cNvPr id="14" name="Picture 13" descr="A graph of a graph&#10;&#10;Description automatically generated">
            <a:extLst>
              <a:ext uri="{FF2B5EF4-FFF2-40B4-BE49-F238E27FC236}">
                <a16:creationId xmlns:a16="http://schemas.microsoft.com/office/drawing/2014/main" id="{B9F382C5-E101-08B8-2F5E-FE512F8124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2095410"/>
            <a:ext cx="8063755" cy="4031878"/>
          </a:xfrm>
          <a:prstGeom prst="rect">
            <a:avLst/>
          </a:prstGeom>
        </p:spPr>
      </p:pic>
    </p:spTree>
    <p:extLst>
      <p:ext uri="{BB962C8B-B14F-4D97-AF65-F5344CB8AC3E}">
        <p14:creationId xmlns:p14="http://schemas.microsoft.com/office/powerpoint/2010/main" val="9001528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18265-FFB9-E040-640F-B1751600A700}"/>
              </a:ext>
            </a:extLst>
          </p:cNvPr>
          <p:cNvSpPr>
            <a:spLocks noGrp="1"/>
          </p:cNvSpPr>
          <p:nvPr>
            <p:ph type="title"/>
          </p:nvPr>
        </p:nvSpPr>
        <p:spPr/>
        <p:txBody>
          <a:bodyPr lIns="91440" tIns="45720" rIns="91440" bIns="45720" anchor="t"/>
          <a:lstStyle/>
          <a:p>
            <a:r>
              <a:rPr lang="en-US"/>
              <a:t>Counterfactual analysis w/ new SP Cap for South Texas Export IROL for violated intervals on 08/19/2024</a:t>
            </a:r>
          </a:p>
        </p:txBody>
      </p:sp>
      <p:sp>
        <p:nvSpPr>
          <p:cNvPr id="4" name="Slide Number Placeholder 3">
            <a:extLst>
              <a:ext uri="{FF2B5EF4-FFF2-40B4-BE49-F238E27FC236}">
                <a16:creationId xmlns:a16="http://schemas.microsoft.com/office/drawing/2014/main" id="{F1FBA80F-5F5D-63C6-80ED-E61CF4618296}"/>
              </a:ext>
            </a:extLst>
          </p:cNvPr>
          <p:cNvSpPr>
            <a:spLocks noGrp="1"/>
          </p:cNvSpPr>
          <p:nvPr>
            <p:ph type="sldNum" sz="quarter" idx="4"/>
          </p:nvPr>
        </p:nvSpPr>
        <p:spPr/>
        <p:txBody>
          <a:bodyPr/>
          <a:lstStyle/>
          <a:p>
            <a:fld id="{1D93BD3E-1E9A-4970-A6F7-E7AC52762E0C}" type="slidenum">
              <a:rPr lang="en-US" smtClean="0"/>
              <a:pPr/>
              <a:t>5</a:t>
            </a:fld>
            <a:endParaRPr lang="en-US"/>
          </a:p>
        </p:txBody>
      </p:sp>
      <p:sp>
        <p:nvSpPr>
          <p:cNvPr id="13" name="TextBox 12">
            <a:extLst>
              <a:ext uri="{FF2B5EF4-FFF2-40B4-BE49-F238E27FC236}">
                <a16:creationId xmlns:a16="http://schemas.microsoft.com/office/drawing/2014/main" id="{E6BF4714-A28E-D45A-9AF8-0B88385B3E0C}"/>
              </a:ext>
            </a:extLst>
          </p:cNvPr>
          <p:cNvSpPr txBox="1"/>
          <p:nvPr/>
        </p:nvSpPr>
        <p:spPr>
          <a:xfrm>
            <a:off x="235712" y="4857618"/>
            <a:ext cx="8676345" cy="1508105"/>
          </a:xfrm>
          <a:prstGeom prst="rect">
            <a:avLst/>
          </a:prstGeom>
          <a:solidFill>
            <a:schemeClr val="accent1">
              <a:lumMod val="20000"/>
              <a:lumOff val="80000"/>
            </a:schemeClr>
          </a:solidFill>
          <a:ln>
            <a:solidFill>
              <a:schemeClr val="tx1">
                <a:lumMod val="90000"/>
                <a:lumOff val="10000"/>
              </a:schemeClr>
            </a:solidFill>
          </a:ln>
        </p:spPr>
        <p:txBody>
          <a:bodyPr wrap="square" lIns="91440" tIns="45720" rIns="91440" bIns="45720" rtlCol="0" anchor="t">
            <a:spAutoFit/>
          </a:bodyPr>
          <a:lstStyle/>
          <a:p>
            <a:pPr marL="285750" indent="-285750">
              <a:spcBef>
                <a:spcPts val="600"/>
              </a:spcBef>
              <a:spcAft>
                <a:spcPts val="600"/>
              </a:spcAft>
              <a:buFont typeface="Wingdings" panose="05000000000000000000" pitchFamily="2" charset="2"/>
              <a:buChar char="§"/>
            </a:pPr>
            <a:r>
              <a:rPr lang="en-US"/>
              <a:t>Violation of IROL E_PASP mitigated with </a:t>
            </a:r>
            <a:r>
              <a:rPr lang="en-US">
                <a:solidFill>
                  <a:srgbClr val="2D3338"/>
                </a:solidFill>
              </a:rPr>
              <a:t>higher Maximum Shadow Price Cap ($19,751/MWh)</a:t>
            </a:r>
            <a:endParaRPr lang="en-US">
              <a:solidFill>
                <a:srgbClr val="2D3338"/>
              </a:solidFill>
              <a:cs typeface="Arial"/>
            </a:endParaRPr>
          </a:p>
          <a:p>
            <a:pPr marL="285750" indent="-285750">
              <a:spcBef>
                <a:spcPts val="600"/>
              </a:spcBef>
              <a:spcAft>
                <a:spcPts val="600"/>
              </a:spcAft>
              <a:buFont typeface="Wingdings" panose="05000000000000000000" pitchFamily="2" charset="2"/>
              <a:buChar char="§"/>
            </a:pPr>
            <a:r>
              <a:rPr lang="en-US">
                <a:solidFill>
                  <a:srgbClr val="2D3338"/>
                </a:solidFill>
                <a:cs typeface="Arial"/>
              </a:rPr>
              <a:t>Shadow Price of $13,732/MWh necessary to resolve violation.</a:t>
            </a:r>
            <a:endParaRPr lang="en-US">
              <a:solidFill>
                <a:srgbClr val="2D3338"/>
              </a:solidFill>
            </a:endParaRPr>
          </a:p>
          <a:p>
            <a:pPr marL="285750" indent="-285750">
              <a:spcBef>
                <a:spcPts val="600"/>
              </a:spcBef>
              <a:spcAft>
                <a:spcPts val="600"/>
              </a:spcAft>
              <a:buFont typeface="Wingdings" panose="05000000000000000000" pitchFamily="2" charset="2"/>
              <a:buChar char="§"/>
            </a:pPr>
            <a:r>
              <a:rPr lang="en-US">
                <a:solidFill>
                  <a:srgbClr val="2D3338"/>
                </a:solidFill>
              </a:rPr>
              <a:t>System Lambda increase of over 50% in the 19:45 SCED interval</a:t>
            </a:r>
            <a:endParaRPr lang="en-US">
              <a:solidFill>
                <a:srgbClr val="2D3338"/>
              </a:solidFill>
              <a:cs typeface="Arial"/>
            </a:endParaRPr>
          </a:p>
        </p:txBody>
      </p:sp>
      <p:pic>
        <p:nvPicPr>
          <p:cNvPr id="7" name="Picture 6">
            <a:extLst>
              <a:ext uri="{FF2B5EF4-FFF2-40B4-BE49-F238E27FC236}">
                <a16:creationId xmlns:a16="http://schemas.microsoft.com/office/drawing/2014/main" id="{F504F536-D55E-532B-4103-5B644A10A413}"/>
              </a:ext>
            </a:extLst>
          </p:cNvPr>
          <p:cNvPicPr>
            <a:picLocks noChangeAspect="1"/>
          </p:cNvPicPr>
          <p:nvPr/>
        </p:nvPicPr>
        <p:blipFill rotWithShape="1">
          <a:blip r:embed="rId2"/>
          <a:srcRect r="8973"/>
          <a:stretch/>
        </p:blipFill>
        <p:spPr>
          <a:xfrm>
            <a:off x="5942850" y="2259395"/>
            <a:ext cx="3130225" cy="2550737"/>
          </a:xfrm>
          <a:prstGeom prst="rect">
            <a:avLst/>
          </a:prstGeom>
        </p:spPr>
      </p:pic>
      <p:pic>
        <p:nvPicPr>
          <p:cNvPr id="14" name="Picture 13">
            <a:extLst>
              <a:ext uri="{FF2B5EF4-FFF2-40B4-BE49-F238E27FC236}">
                <a16:creationId xmlns:a16="http://schemas.microsoft.com/office/drawing/2014/main" id="{E11333B0-4D2D-2562-C277-880F57B59EF4}"/>
              </a:ext>
            </a:extLst>
          </p:cNvPr>
          <p:cNvPicPr>
            <a:picLocks noChangeAspect="1"/>
          </p:cNvPicPr>
          <p:nvPr/>
        </p:nvPicPr>
        <p:blipFill rotWithShape="1">
          <a:blip r:embed="rId3"/>
          <a:srcRect r="13778"/>
          <a:stretch/>
        </p:blipFill>
        <p:spPr>
          <a:xfrm>
            <a:off x="-8965" y="2261893"/>
            <a:ext cx="2858106" cy="2521041"/>
          </a:xfrm>
          <a:prstGeom prst="rect">
            <a:avLst/>
          </a:prstGeom>
        </p:spPr>
      </p:pic>
      <p:pic>
        <p:nvPicPr>
          <p:cNvPr id="8" name="Picture 7">
            <a:extLst>
              <a:ext uri="{FF2B5EF4-FFF2-40B4-BE49-F238E27FC236}">
                <a16:creationId xmlns:a16="http://schemas.microsoft.com/office/drawing/2014/main" id="{43E06456-1EA5-6E2F-7A4A-4987D9A8C9AA}"/>
              </a:ext>
            </a:extLst>
          </p:cNvPr>
          <p:cNvPicPr>
            <a:picLocks noChangeAspect="1"/>
          </p:cNvPicPr>
          <p:nvPr/>
        </p:nvPicPr>
        <p:blipFill rotWithShape="1">
          <a:blip r:embed="rId4"/>
          <a:srcRect r="10738"/>
          <a:stretch/>
        </p:blipFill>
        <p:spPr>
          <a:xfrm>
            <a:off x="2777423" y="2259395"/>
            <a:ext cx="3165428" cy="2592463"/>
          </a:xfrm>
          <a:prstGeom prst="rect">
            <a:avLst/>
          </a:prstGeom>
        </p:spPr>
      </p:pic>
      <p:sp>
        <p:nvSpPr>
          <p:cNvPr id="5" name="Content Placeholder 4">
            <a:extLst>
              <a:ext uri="{FF2B5EF4-FFF2-40B4-BE49-F238E27FC236}">
                <a16:creationId xmlns:a16="http://schemas.microsoft.com/office/drawing/2014/main" id="{806255FA-954D-4719-28A0-E257925DEE38}"/>
              </a:ext>
            </a:extLst>
          </p:cNvPr>
          <p:cNvSpPr txBox="1">
            <a:spLocks/>
          </p:cNvSpPr>
          <p:nvPr/>
        </p:nvSpPr>
        <p:spPr>
          <a:xfrm>
            <a:off x="154641" y="765783"/>
            <a:ext cx="8834718" cy="906046"/>
          </a:xfrm>
          <a:prstGeom prst="rect">
            <a:avLst/>
          </a:prstGeom>
        </p:spPr>
        <p:txBody>
          <a:bodyPr lIns="274320" tIns="274320" rIns="274320" bIns="274320" anchor="t"/>
          <a:lstStyle>
            <a:lvl1pPr marL="342900" indent="-342900" algn="l" defTabSz="914400" rtl="0" eaLnBrk="1" latinLnBrk="0" hangingPunct="1">
              <a:spcBef>
                <a:spcPct val="20000"/>
              </a:spcBef>
              <a:buFont typeface="Arial" panose="020B0604020202020204" pitchFamily="34" charset="0"/>
              <a:buChar char="•"/>
              <a:defRPr sz="2000" b="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800" kern="1200">
                <a:solidFill>
                  <a:srgbClr val="5B6770"/>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600" kern="1200">
                <a:solidFill>
                  <a:srgbClr val="5B6770"/>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400" kern="1200">
                <a:solidFill>
                  <a:srgbClr val="5B6770"/>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200" kern="1200">
                <a:solidFill>
                  <a:srgbClr val="5B6770"/>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ts val="0"/>
              </a:spcBef>
            </a:pPr>
            <a:r>
              <a:rPr lang="en-US">
                <a:solidFill>
                  <a:schemeClr val="tx2"/>
                </a:solidFill>
                <a:cs typeface="Arial"/>
              </a:rPr>
              <a:t>Rerun analysis performed by increasing Shadow Price Cap on IROLs to $19,751/MWh for each interval in isolation</a:t>
            </a:r>
          </a:p>
          <a:p>
            <a:pPr lvl="1">
              <a:spcBef>
                <a:spcPts val="0"/>
              </a:spcBef>
              <a:spcAft>
                <a:spcPts val="600"/>
              </a:spcAft>
            </a:pPr>
            <a:r>
              <a:rPr lang="en-US" sz="1500">
                <a:solidFill>
                  <a:schemeClr val="tx2"/>
                </a:solidFill>
                <a:cs typeface="Arial"/>
              </a:rPr>
              <a:t>Differs to TAC analysis since the event occurred post IROL implementation and thus does not introduce model-specific assumptions (only perturbing Shadow Price Cap value)</a:t>
            </a:r>
          </a:p>
          <a:p>
            <a:endParaRPr lang="en-US" sz="1800">
              <a:cs typeface="Arial"/>
            </a:endParaRPr>
          </a:p>
        </p:txBody>
      </p:sp>
    </p:spTree>
    <p:extLst>
      <p:ext uri="{BB962C8B-B14F-4D97-AF65-F5344CB8AC3E}">
        <p14:creationId xmlns:p14="http://schemas.microsoft.com/office/powerpoint/2010/main" val="967514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18265-FFB9-E040-640F-B1751600A700}"/>
              </a:ext>
            </a:extLst>
          </p:cNvPr>
          <p:cNvSpPr>
            <a:spLocks noGrp="1"/>
          </p:cNvSpPr>
          <p:nvPr>
            <p:ph type="title"/>
          </p:nvPr>
        </p:nvSpPr>
        <p:spPr>
          <a:xfrm>
            <a:off x="380999" y="243682"/>
            <a:ext cx="8638633" cy="518318"/>
          </a:xfrm>
        </p:spPr>
        <p:txBody>
          <a:bodyPr lIns="91440" tIns="45720" rIns="91440" bIns="45720" anchor="t"/>
          <a:lstStyle/>
          <a:p>
            <a:r>
              <a:rPr lang="en-US"/>
              <a:t>LMP Deltas (%) by SCED Interval and Load Zone</a:t>
            </a:r>
          </a:p>
        </p:txBody>
      </p:sp>
      <p:sp>
        <p:nvSpPr>
          <p:cNvPr id="4" name="Slide Number Placeholder 3">
            <a:extLst>
              <a:ext uri="{FF2B5EF4-FFF2-40B4-BE49-F238E27FC236}">
                <a16:creationId xmlns:a16="http://schemas.microsoft.com/office/drawing/2014/main" id="{F1FBA80F-5F5D-63C6-80ED-E61CF4618296}"/>
              </a:ext>
            </a:extLst>
          </p:cNvPr>
          <p:cNvSpPr>
            <a:spLocks noGrp="1"/>
          </p:cNvSpPr>
          <p:nvPr>
            <p:ph type="sldNum" sz="quarter" idx="4"/>
          </p:nvPr>
        </p:nvSpPr>
        <p:spPr/>
        <p:txBody>
          <a:bodyPr/>
          <a:lstStyle/>
          <a:p>
            <a:fld id="{1D93BD3E-1E9A-4970-A6F7-E7AC52762E0C}" type="slidenum">
              <a:rPr lang="en-US" smtClean="0"/>
              <a:pPr/>
              <a:t>6</a:t>
            </a:fld>
            <a:endParaRPr lang="en-US"/>
          </a:p>
        </p:txBody>
      </p:sp>
      <p:sp>
        <p:nvSpPr>
          <p:cNvPr id="11" name="TextBox 10">
            <a:extLst>
              <a:ext uri="{FF2B5EF4-FFF2-40B4-BE49-F238E27FC236}">
                <a16:creationId xmlns:a16="http://schemas.microsoft.com/office/drawing/2014/main" id="{2589AB25-0050-2459-AB52-8A323009B480}"/>
              </a:ext>
            </a:extLst>
          </p:cNvPr>
          <p:cNvSpPr txBox="1"/>
          <p:nvPr/>
        </p:nvSpPr>
        <p:spPr>
          <a:xfrm>
            <a:off x="301744" y="4670069"/>
            <a:ext cx="8638633" cy="1415772"/>
          </a:xfrm>
          <a:prstGeom prst="rect">
            <a:avLst/>
          </a:prstGeom>
          <a:solidFill>
            <a:schemeClr val="accent1">
              <a:lumMod val="20000"/>
              <a:lumOff val="80000"/>
            </a:schemeClr>
          </a:solidFill>
          <a:ln>
            <a:solidFill>
              <a:schemeClr val="tx1">
                <a:lumMod val="90000"/>
                <a:lumOff val="10000"/>
              </a:schemeClr>
            </a:solidFill>
          </a:ln>
        </p:spPr>
        <p:txBody>
          <a:bodyPr wrap="square" lIns="91440" tIns="45720" rIns="91440" bIns="45720" rtlCol="0" anchor="t">
            <a:spAutoFit/>
          </a:bodyPr>
          <a:lstStyle/>
          <a:p>
            <a:pPr marL="285750" indent="-285750">
              <a:spcBef>
                <a:spcPts val="1200"/>
              </a:spcBef>
              <a:buFont typeface="Wingdings" panose="05000000000000000000" pitchFamily="2" charset="2"/>
              <a:buChar char="§"/>
            </a:pPr>
            <a:r>
              <a:rPr lang="en-US" sz="1600"/>
              <a:t>The largest percent LMP difference observed in Load Zone CPS during SCED interval 19:45</a:t>
            </a:r>
            <a:endParaRPr lang="en-US" sz="1600">
              <a:cs typeface="Arial"/>
            </a:endParaRPr>
          </a:p>
          <a:p>
            <a:pPr marL="285750" indent="-285750">
              <a:spcBef>
                <a:spcPts val="600"/>
              </a:spcBef>
              <a:buFont typeface="Wingdings" panose="05000000000000000000" pitchFamily="2" charset="2"/>
              <a:buChar char="§"/>
            </a:pPr>
            <a:r>
              <a:rPr lang="en-US" sz="1600">
                <a:solidFill>
                  <a:srgbClr val="2D3338"/>
                </a:solidFill>
                <a:cs typeface="Arial"/>
              </a:rPr>
              <a:t>Positive LMP difference observed in Load Zone South </a:t>
            </a:r>
          </a:p>
          <a:p>
            <a:pPr marL="742950" lvl="1" indent="-285750">
              <a:spcBef>
                <a:spcPts val="600"/>
              </a:spcBef>
              <a:buFont typeface="Arial" panose="020B0604020202020204" pitchFamily="34" charset="0"/>
              <a:buChar char="–"/>
            </a:pPr>
            <a:r>
              <a:rPr lang="en-US" sz="1400">
                <a:cs typeface="Arial"/>
              </a:rPr>
              <a:t>Suppressive impact of congestion component outweighed by increase in energy component of LMP</a:t>
            </a:r>
          </a:p>
        </p:txBody>
      </p:sp>
      <p:pic>
        <p:nvPicPr>
          <p:cNvPr id="5" name="Picture 4">
            <a:extLst>
              <a:ext uri="{FF2B5EF4-FFF2-40B4-BE49-F238E27FC236}">
                <a16:creationId xmlns:a16="http://schemas.microsoft.com/office/drawing/2014/main" id="{01BE4FA9-7AAD-C935-D0E6-CE8918C58F58}"/>
              </a:ext>
            </a:extLst>
          </p:cNvPr>
          <p:cNvPicPr>
            <a:picLocks noChangeAspect="1"/>
          </p:cNvPicPr>
          <p:nvPr/>
        </p:nvPicPr>
        <p:blipFill>
          <a:blip r:embed="rId2"/>
          <a:stretch>
            <a:fillRect/>
          </a:stretch>
        </p:blipFill>
        <p:spPr>
          <a:xfrm>
            <a:off x="1747472" y="762000"/>
            <a:ext cx="5051913" cy="3772948"/>
          </a:xfrm>
          <a:prstGeom prst="rect">
            <a:avLst/>
          </a:prstGeom>
        </p:spPr>
      </p:pic>
    </p:spTree>
    <p:extLst>
      <p:ext uri="{BB962C8B-B14F-4D97-AF65-F5344CB8AC3E}">
        <p14:creationId xmlns:p14="http://schemas.microsoft.com/office/powerpoint/2010/main" val="10851415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1C362-FCD9-5CBC-342D-A38917339CCC}"/>
              </a:ext>
            </a:extLst>
          </p:cNvPr>
          <p:cNvSpPr>
            <a:spLocks noGrp="1"/>
          </p:cNvSpPr>
          <p:nvPr>
            <p:ph type="title"/>
          </p:nvPr>
        </p:nvSpPr>
        <p:spPr/>
        <p:txBody>
          <a:bodyPr/>
          <a:lstStyle/>
          <a:p>
            <a:r>
              <a:rPr lang="en-US" dirty="0"/>
              <a:t>Analysis Questions</a:t>
            </a:r>
          </a:p>
        </p:txBody>
      </p:sp>
      <p:sp>
        <p:nvSpPr>
          <p:cNvPr id="3" name="Content Placeholder 2">
            <a:extLst>
              <a:ext uri="{FF2B5EF4-FFF2-40B4-BE49-F238E27FC236}">
                <a16:creationId xmlns:a16="http://schemas.microsoft.com/office/drawing/2014/main" id="{756F75ED-D189-E519-F818-EC5F14A50C9B}"/>
              </a:ext>
            </a:extLst>
          </p:cNvPr>
          <p:cNvSpPr>
            <a:spLocks noGrp="1"/>
          </p:cNvSpPr>
          <p:nvPr>
            <p:ph idx="1"/>
          </p:nvPr>
        </p:nvSpPr>
        <p:spPr/>
        <p:txBody>
          <a:bodyPr/>
          <a:lstStyle/>
          <a:p>
            <a:r>
              <a:rPr lang="en-US" dirty="0">
                <a:solidFill>
                  <a:schemeClr val="tx2"/>
                </a:solidFill>
              </a:rPr>
              <a:t>What kind of analysis/updates would CMWG like to see moving forward?</a:t>
            </a:r>
          </a:p>
          <a:p>
            <a:r>
              <a:rPr lang="en-US" dirty="0">
                <a:solidFill>
                  <a:schemeClr val="tx2"/>
                </a:solidFill>
              </a:rPr>
              <a:t>How frequent should analysis be provided at CMWG? Event-dependent?</a:t>
            </a:r>
          </a:p>
        </p:txBody>
      </p:sp>
      <p:sp>
        <p:nvSpPr>
          <p:cNvPr id="4" name="Slide Number Placeholder 3">
            <a:extLst>
              <a:ext uri="{FF2B5EF4-FFF2-40B4-BE49-F238E27FC236}">
                <a16:creationId xmlns:a16="http://schemas.microsoft.com/office/drawing/2014/main" id="{D59145E1-4075-6D6A-A97B-280F4718CAFF}"/>
              </a:ext>
            </a:extLst>
          </p:cNvPr>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2425045532"/>
      </p:ext>
    </p:extLst>
  </p:cSld>
  <p:clrMapOvr>
    <a:masterClrMapping/>
  </p:clrMapOvr>
</p:sld>
</file>

<file path=ppt/theme/theme1.xml><?xml version="1.0" encoding="utf-8"?>
<a:theme xmlns:a="http://schemas.openxmlformats.org/drawingml/2006/main" name="Cover Slid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Aqu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Horizontal Them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Gra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E6EBF0"/>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Vertical Them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Aqu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Year xmlns="8d5ee879-813f-4fb9-b7c2-a59846c21aeb" xsi:nil="true"/>
    <Audience xmlns="8d5ee879-813f-4fb9-b7c2-a59846c21aeb">Public</Audience>
    <Dimensions xmlns="8d5ee879-813f-4fb9-b7c2-a59846c21aeb">Default Width</Dimensions>
    <Month xmlns="8d5ee879-813f-4fb9-b7c2-a59846c21aeb"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D0999AAC16EAB41985F08B9B30BD6F8" ma:contentTypeVersion="7" ma:contentTypeDescription="Create a new document." ma:contentTypeScope="" ma:versionID="f334b19ed6e11c8a018bfc43c5e9f5e2">
  <xsd:schema xmlns:xsd="http://www.w3.org/2001/XMLSchema" xmlns:xs="http://www.w3.org/2001/XMLSchema" xmlns:p="http://schemas.microsoft.com/office/2006/metadata/properties" xmlns:ns2="8d5ee879-813f-4fb9-b7c2-a59846c21aeb" targetNamespace="http://schemas.microsoft.com/office/2006/metadata/properties" ma:root="true" ma:fieldsID="6d0723ded436bfb6175ba8e1f6eccadf" ns2:_="">
    <xsd:import namespace="8d5ee879-813f-4fb9-b7c2-a59846c21aeb"/>
    <xsd:element name="properties">
      <xsd:complexType>
        <xsd:sequence>
          <xsd:element name="documentManagement">
            <xsd:complexType>
              <xsd:all>
                <xsd:element ref="ns2:Audience" minOccurs="0"/>
                <xsd:element ref="ns2:Year" minOccurs="0"/>
                <xsd:element ref="ns2:MediaServiceMetadata" minOccurs="0"/>
                <xsd:element ref="ns2:MediaServiceFastMetadata" minOccurs="0"/>
                <xsd:element ref="ns2:Dimensions" minOccurs="0"/>
                <xsd:element ref="ns2:MediaServiceObjectDetectorVersions" minOccurs="0"/>
                <xsd:element ref="ns2:Mont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5ee879-813f-4fb9-b7c2-a59846c21aeb" elementFormDefault="qualified">
    <xsd:import namespace="http://schemas.microsoft.com/office/2006/documentManagement/types"/>
    <xsd:import namespace="http://schemas.microsoft.com/office/infopath/2007/PartnerControls"/>
    <xsd:element name="Audience" ma:index="8" nillable="true" ma:displayName="Audience" ma:format="Dropdown" ma:internalName="Audience">
      <xsd:simpleType>
        <xsd:restriction base="dms:Choice">
          <xsd:enumeration value="Confidential"/>
          <xsd:enumeration value="Public"/>
          <xsd:enumeration value="Internal"/>
          <xsd:enumeration value="Board of Directors"/>
        </xsd:restriction>
      </xsd:simpleType>
    </xsd:element>
    <xsd:element name="Year" ma:index="9" nillable="true" ma:displayName="Year" ma:format="Dropdown" ma:internalName="Year">
      <xsd:simpleType>
        <xsd:restriction base="dms:Choice">
          <xsd:enumeration value="2022"/>
          <xsd:enumeration value="2023"/>
          <xsd:enumeration value="2024"/>
          <xsd:enumeration value="2025"/>
        </xsd:restriction>
      </xsd:simple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Dimensions" ma:index="12" nillable="true" ma:displayName="Dimensions" ma:format="Dropdown" ma:internalName="Dimensions">
      <xsd:simpleType>
        <xsd:restriction base="dms:Choice">
          <xsd:enumeration value="Widescreen (16:9)"/>
          <xsd:enumeration value="Default Width"/>
          <xsd:enumeration value="HD"/>
        </xsd:restriction>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Month" ma:index="14" nillable="true" ma:displayName="Month" ma:format="Dropdown" ma:internalName="Month">
      <xsd:simpleType>
        <xsd:restriction base="dms:Choice">
          <xsd:enumeration value="January"/>
          <xsd:enumeration value="February"/>
          <xsd:enumeration value="March"/>
          <xsd:enumeration value="April"/>
          <xsd:enumeration value="MAy"/>
          <xsd:enumeration value="June"/>
          <xsd:enumeration value="July"/>
          <xsd:enumeration value="August"/>
          <xsd:enumeration value="September"/>
          <xsd:enumeration value="October"/>
          <xsd:enumeration value="November"/>
          <xsd:enumeration value="December"/>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A526C54-2038-4DDB-9077-84C80FF069E0}">
  <ds:schemaRefs>
    <ds:schemaRef ds:uri="http://schemas.microsoft.com/office/infopath/2007/PartnerControls"/>
    <ds:schemaRef ds:uri="8d5ee879-813f-4fb9-b7c2-a59846c21aeb"/>
    <ds:schemaRef ds:uri="http://www.w3.org/XML/1998/namespace"/>
    <ds:schemaRef ds:uri="http://purl.org/dc/elements/1.1/"/>
    <ds:schemaRef ds:uri="http://schemas.microsoft.com/office/2006/documentManagement/types"/>
    <ds:schemaRef ds:uri="http://schemas.openxmlformats.org/package/2006/metadata/core-properties"/>
    <ds:schemaRef ds:uri="http://schemas.microsoft.com/office/2006/metadata/properties"/>
    <ds:schemaRef ds:uri="http://purl.org/dc/dcmitype/"/>
    <ds:schemaRef ds:uri="http://purl.org/dc/terms/"/>
  </ds:schemaRefs>
</ds:datastoreItem>
</file>

<file path=customXml/itemProps2.xml><?xml version="1.0" encoding="utf-8"?>
<ds:datastoreItem xmlns:ds="http://schemas.openxmlformats.org/officeDocument/2006/customXml" ds:itemID="{9F18ABE5-2C97-4413-ACB0-B3080BAFCAD6}">
  <ds:schemaRefs>
    <ds:schemaRef ds:uri="http://schemas.microsoft.com/sharepoint/v3/contenttype/forms"/>
  </ds:schemaRefs>
</ds:datastoreItem>
</file>

<file path=customXml/itemProps3.xml><?xml version="1.0" encoding="utf-8"?>
<ds:datastoreItem xmlns:ds="http://schemas.openxmlformats.org/officeDocument/2006/customXml" ds:itemID="{F86A6CD9-B3E1-40D4-996B-E55652A7B6CC}">
  <ds:schemaRefs>
    <ds:schemaRef ds:uri="8d5ee879-813f-4fb9-b7c2-a59846c21ae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0</TotalTime>
  <Words>433</Words>
  <Application>Microsoft Office PowerPoint</Application>
  <PresentationFormat>On-screen Show (4:3)</PresentationFormat>
  <Paragraphs>41</Paragraphs>
  <Slides>7</Slides>
  <Notes>0</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7</vt:i4>
      </vt:variant>
    </vt:vector>
  </HeadingPairs>
  <TitlesOfParts>
    <vt:vector size="13" baseType="lpstr">
      <vt:lpstr>Arial</vt:lpstr>
      <vt:lpstr>Calibri</vt:lpstr>
      <vt:lpstr>Wingdings</vt:lpstr>
      <vt:lpstr>Cover Slide</vt:lpstr>
      <vt:lpstr>Horizontal Theme</vt:lpstr>
      <vt:lpstr>Vertical Theme</vt:lpstr>
      <vt:lpstr>PowerPoint Presentation</vt:lpstr>
      <vt:lpstr>Purpose of NPRR1230 Update</vt:lpstr>
      <vt:lpstr>Recap: NPRR1230</vt:lpstr>
      <vt:lpstr>RTM Congestion on South Texas Export IROLs on August 19th, 2024 </vt:lpstr>
      <vt:lpstr>Counterfactual analysis w/ new SP Cap for South Texas Export IROL for violated intervals on 08/19/2024</vt:lpstr>
      <vt:lpstr>LMP Deltas (%) by SCED Interval and Load Zone</vt:lpstr>
      <vt:lpstr>Analysis Questions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King, Ryan</cp:lastModifiedBy>
  <cp:revision>55</cp:revision>
  <cp:lastPrinted>2017-10-10T21:31:05Z</cp:lastPrinted>
  <dcterms:created xsi:type="dcterms:W3CDTF">2016-01-21T15:20:31Z</dcterms:created>
  <dcterms:modified xsi:type="dcterms:W3CDTF">2024-10-11T20:21:51Z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0x0101006D0999AAC16EAB41985F08B9B30BD6F8</vt:lpwstr>
  </property>
  <property fmtid="{D5CDD505-2E9C-101B-9397-08002B2CF9AE}" pid="3" name="MSIP_Label_7084cbda-52b8-46fb-a7b7-cb5bd465ed85_Enabled">
    <vt:lpwstr>true</vt:lpwstr>
  </property>
  <property fmtid="{D5CDD505-2E9C-101B-9397-08002B2CF9AE}" pid="4" name="MSIP_Label_7084cbda-52b8-46fb-a7b7-cb5bd465ed85_SetDate">
    <vt:lpwstr>2023-04-04T20:11:24Z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2ffd7455-2a10-4c42-ab9a-33fe7556bcb5</vt:lpwstr>
  </property>
  <property fmtid="{D5CDD505-2E9C-101B-9397-08002B2CF9AE}" pid="9" name="MSIP_Label_7084cbda-52b8-46fb-a7b7-cb5bd465ed85_ContentBits">
    <vt:lpwstr>0</vt:lpwstr>
  </property>
</Properties>
</file>