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EB50-8A5D-8F95-D12F-FF8E68612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33CE00-F471-6F6F-E90E-72C4173B7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6D1AF-BE29-AC95-9D4E-FA29C76A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256F0-85A5-4F95-DFDC-0B1720BC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41ECD-CDFF-BE92-BC5C-9FE5ED5A5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2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FAE4D-769F-B919-B397-6EA48589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2BC28-1C8F-7FBC-9836-4E9DD02CD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98BB4-8D60-4808-4A56-8F77C1C9F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28E26-A5E8-667B-5D2A-2BD5EBD48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0F072-0420-EA10-A9E9-638D088CA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3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DF816-3494-3B70-F189-E8F8535FA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0D382-9DE7-A401-7EC5-F11FDDF33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E9867-7490-DE41-AB54-93BCB260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A5082-5CFD-9DEE-C144-81A320CC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76826-A933-67F3-35C9-AD1D7504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0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6ECD-98EF-7287-1D86-D1FB34FD2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A87E6-60CB-709A-96FD-26FC83A77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065F7-1DB4-EBE1-5C04-B63DD6FA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FC530-572C-4B43-D706-C25F9672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50A96-5E7A-E0D2-86EF-DE08DCA9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3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66E95-9C11-E557-D4E8-F928CC591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CA916-7100-EE59-364E-8B96C9694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4B8C5-93A4-AFF7-EBBD-935A17F6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2AE5D-CD24-9D47-F455-8AF77D09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A3650-2537-3179-8A64-8BDD6CFE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4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9B06-B900-07D8-0790-7E6C0D503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A692-A409-971E-4880-2BB32C03A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387FC-7DDA-E1B0-7CEF-E4C3B2164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D35DF-BE55-9806-AA4B-242B57FC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E6707-DFEC-402C-87F7-3BB3268C6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02073-1F1B-4D8B-E675-9DD865727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5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58876-F44A-F035-C066-112AD8B05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AE692-8191-3A06-7A87-16068B9B3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D54BA-8856-BFFF-4A8A-0B7B2F235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6C0900-A3C2-9EA0-9411-52C45B286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9F104-B5B4-EED8-2293-84A5568AE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9C143F-A152-CACF-998C-97AA68E80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1BF4AA-C828-19CA-BD33-9E50C912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31D142-B12C-8FB7-944C-C9B0B5B52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1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18C85-742F-4C0D-04DA-0597F1278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DDAF7-2E05-405E-006B-C0DB54CE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179AD-52D7-6A4A-55E1-CE149F944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B8871-3CC3-B667-DC67-BB5886C0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7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4CDE5C-6F2E-9BB1-ACFA-6951E294C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90E207-7FA1-CE7E-5825-6E55B825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E27D0-8A11-A927-DCD6-167646AB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3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0697E-4050-D67E-5594-D6C56C42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740A2-FB33-1761-A997-CBE357766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F02B1-869F-24C6-0273-C3FE5136F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16936-5F9F-40D6-22CE-976AECFDD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DF410-271C-81E6-264E-FC1FEB35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302CC-FAE3-DDC7-2935-84AC3BA2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1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E5D0D-DED3-5ED5-2894-0A97D441D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8082A2-6605-06AD-0416-F1E50F79F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6057B-7071-9426-F14D-9800B8527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FF696-879E-EAFC-B7E8-24E86CFC5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B5A47-BCFA-64F1-C4C4-8CC2C481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0BF9E-BC24-0648-066C-21B752373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7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E70432-10B2-1EF0-FA61-507E90E0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5AED2-2C70-CC67-BC4B-39297059F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736D5-3B0D-D24D-FCC8-1F4CED512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C77FF7-7959-45F9-872C-98F18A736AA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26837-2914-7312-2C75-9E68C271A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40306-847E-60C2-177B-3C41D678C4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B6EE0-DEC3-489D-AC74-DF6AADE4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1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0C628-4CFA-DBFF-0322-ECB3CD6F99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Solar IBR PFR Capability and Limitations under Deep Curtailment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6539-3FCC-F6CC-CB87-5DFBDBD083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Feedback from a PV Inverter OEM Represented in ERCOT</a:t>
            </a:r>
          </a:p>
        </p:txBody>
      </p:sp>
    </p:spTree>
    <p:extLst>
      <p:ext uri="{BB962C8B-B14F-4D97-AF65-F5344CB8AC3E}">
        <p14:creationId xmlns:p14="http://schemas.microsoft.com/office/powerpoint/2010/main" val="57851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5BADE-0E07-094C-C53E-EB0CB0E86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PFR Capability and Limitations under Deep Curtailment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D4F5-2BF1-7B1D-B9C4-F6C5E23C6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8000"/>
              </a:lnSpc>
              <a:spcBef>
                <a:spcPts val="600"/>
              </a:spcBef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OEM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perspective: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Power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lant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ontroller (PPC) is performing primary frequency response functionality. 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Solar inverters operate mostly close to their Maximum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ower Point, unless they are limited by the PPC. 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will be the PPC’s responsibility to control under/over frequency response of the plant and is outside the individual inverter’s scope. 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 “deep” curtailment, the inverters within a plant will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continue being connected and hence will respond to the PPC command (i.e. new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points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 PFR) during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frequency events.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plant PFR response will be based on the magnitude of frequency deviation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plant’s droop setting and available active power headroom.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8000"/>
              </a:lnSpc>
              <a:spcBef>
                <a:spcPts val="6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response time of the individual inverters to the PPC command 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(e.g. to provide PFR)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same regardless if initial state is 0 MW or non-zero MW</a:t>
            </a:r>
          </a:p>
          <a:p>
            <a:pPr>
              <a:lnSpc>
                <a:spcPct val="108000"/>
              </a:lnSpc>
              <a:spcBef>
                <a:spcPts val="600"/>
              </a:spcBef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8000"/>
              </a:lnSpc>
              <a:spcBef>
                <a:spcPts val="600"/>
              </a:spcBef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600"/>
              </a:spcBef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48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181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Solar IBR PFR Capability and Limitations under Deep Curtailment</vt:lpstr>
      <vt:lpstr>PFR Capability and Limitations under Deep Curtailment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Matevosyan</dc:creator>
  <cp:lastModifiedBy>Julia Matevosyan</cp:lastModifiedBy>
  <cp:revision>1</cp:revision>
  <dcterms:created xsi:type="dcterms:W3CDTF">2024-10-10T07:56:48Z</dcterms:created>
  <dcterms:modified xsi:type="dcterms:W3CDTF">2024-10-10T11:54:13Z</dcterms:modified>
</cp:coreProperties>
</file>