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7"/>
  </p:notesMasterIdLst>
  <p:handoutMasterIdLst>
    <p:handoutMasterId r:id="rId18"/>
  </p:handoutMasterIdLst>
  <p:sldIdLst>
    <p:sldId id="256" r:id="rId5"/>
    <p:sldId id="293" r:id="rId6"/>
    <p:sldId id="292" r:id="rId7"/>
    <p:sldId id="299" r:id="rId8"/>
    <p:sldId id="300" r:id="rId9"/>
    <p:sldId id="294" r:id="rId10"/>
    <p:sldId id="295" r:id="rId11"/>
    <p:sldId id="296" r:id="rId12"/>
    <p:sldId id="297" r:id="rId13"/>
    <p:sldId id="298" r:id="rId14"/>
    <p:sldId id="259" r:id="rId15"/>
    <p:sldId id="26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57C091B-B466-4690-95A5-2A87666A9FDA}" name="Schatz, John" initials="SJ" userId="S::john.schatz@txu.com::8fe7d816-28ba-4a29-b055-6e5e4525d48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898989"/>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99" autoAdjust="0"/>
    <p:restoredTop sz="94383" autoAdjust="0"/>
  </p:normalViewPr>
  <p:slideViewPr>
    <p:cSldViewPr snapToGrid="0">
      <p:cViewPr varScale="1">
        <p:scale>
          <a:sx n="64" d="100"/>
          <a:sy n="64" d="100"/>
        </p:scale>
        <p:origin x="744" y="4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E7F456E-01A6-4013-ACA5-F5492591A24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484983A3-9B9B-4D61-97C9-B9E239A3159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56F32FC-4BD9-442A-A8C6-51598C909FE3}" type="datetimeFigureOut">
              <a:rPr lang="en-US" smtClean="0"/>
              <a:t>10/10/2024</a:t>
            </a:fld>
            <a:endParaRPr lang="en-US" dirty="0"/>
          </a:p>
        </p:txBody>
      </p:sp>
      <p:sp>
        <p:nvSpPr>
          <p:cNvPr id="4" name="Footer Placeholder 3">
            <a:extLst>
              <a:ext uri="{FF2B5EF4-FFF2-40B4-BE49-F238E27FC236}">
                <a16:creationId xmlns:a16="http://schemas.microsoft.com/office/drawing/2014/main" id="{5EEABE74-7A97-4D17-8390-42ADD25C33C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B42C1DBD-1052-425E-BF3C-983304BED57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EEFA9E-C190-4F5C-8394-BD5F1CD55C02}" type="slidenum">
              <a:rPr lang="en-US" smtClean="0"/>
              <a:t>‹#›</a:t>
            </a:fld>
            <a:endParaRPr lang="en-US" dirty="0"/>
          </a:p>
        </p:txBody>
      </p:sp>
    </p:spTree>
    <p:extLst>
      <p:ext uri="{BB962C8B-B14F-4D97-AF65-F5344CB8AC3E}">
        <p14:creationId xmlns:p14="http://schemas.microsoft.com/office/powerpoint/2010/main" val="23248019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6371FA-A98D-41E8-93F4-09945841298A}" type="datetimeFigureOut">
              <a:rPr lang="en-US" smtClean="0"/>
              <a:t>10/10/2024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289C57-55D7-40A4-A101-E74FAC7A092B}" type="slidenum">
              <a:rPr lang="en-US" smtClean="0"/>
              <a:t>‹#›</a:t>
            </a:fld>
            <a:endParaRPr lang="en-US" dirty="0"/>
          </a:p>
        </p:txBody>
      </p:sp>
    </p:spTree>
    <p:extLst>
      <p:ext uri="{BB962C8B-B14F-4D97-AF65-F5344CB8AC3E}">
        <p14:creationId xmlns:p14="http://schemas.microsoft.com/office/powerpoint/2010/main" val="2839902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12.svg"/><Relationship Id="rId4" Type="http://schemas.openxmlformats.org/officeDocument/2006/relationships/image" Target="../media/image11.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416040" y="4434840"/>
            <a:ext cx="4941771" cy="1122202"/>
          </a:xfrm>
        </p:spPr>
        <p:txBody>
          <a:bodyPr anchor="b">
            <a:noAutofit/>
          </a:bodyPr>
          <a:lstStyle>
            <a:lvl1pPr algn="l">
              <a:defRPr sz="3600" spc="150" baseline="0"/>
            </a:lvl1pPr>
          </a:lstStyle>
          <a:p>
            <a:r>
              <a:rPr lang="en-US"/>
              <a:t>CLICK TO EDIT MASTER TITLE STYLE</a:t>
            </a:r>
          </a:p>
        </p:txBody>
      </p:sp>
      <p:sp>
        <p:nvSpPr>
          <p:cNvPr id="3" name="Subtitle 2">
            <a:extLst>
              <a:ext uri="{FF2B5EF4-FFF2-40B4-BE49-F238E27FC236}">
                <a16:creationId xmlns:a16="http://schemas.microsoft.com/office/drawing/2014/main" id="{55457758-A125-4CEA-A3D5-CBD010417BD2}"/>
              </a:ext>
            </a:extLst>
          </p:cNvPr>
          <p:cNvSpPr>
            <a:spLocks noGrp="1"/>
          </p:cNvSpPr>
          <p:nvPr>
            <p:ph type="subTitle" idx="1"/>
          </p:nvPr>
        </p:nvSpPr>
        <p:spPr>
          <a:xfrm>
            <a:off x="6416041" y="5586890"/>
            <a:ext cx="4941770" cy="396660"/>
          </a:xfrm>
        </p:spPr>
        <p:txBody>
          <a:bodyPr>
            <a:normAutofit/>
          </a:bodyPr>
          <a:lstStyle>
            <a:lvl1pPr marL="0" indent="0" algn="l">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8" name="Graphic 7">
            <a:extLst>
              <a:ext uri="{FF2B5EF4-FFF2-40B4-BE49-F238E27FC236}">
                <a16:creationId xmlns:a16="http://schemas.microsoft.com/office/drawing/2014/main" id="{A04F1E16-9A84-4D0E-9706-79C396AF6AE6}"/>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9358" t="23650" b="-1"/>
          <a:stretch/>
        </p:blipFill>
        <p:spPr>
          <a:xfrm>
            <a:off x="0" y="0"/>
            <a:ext cx="9488312" cy="5054323"/>
          </a:xfrm>
          <a:prstGeom prst="rect">
            <a:avLst/>
          </a:prstGeom>
        </p:spPr>
      </p:pic>
    </p:spTree>
    <p:extLst>
      <p:ext uri="{BB962C8B-B14F-4D97-AF65-F5344CB8AC3E}">
        <p14:creationId xmlns:p14="http://schemas.microsoft.com/office/powerpoint/2010/main" val="1776826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mart Art">
    <p:bg>
      <p:bgRef idx="1001">
        <a:schemeClr val="bg1"/>
      </p:bgRef>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E786F69D-D4FA-4075-A7EC-8D31A184F630}"/>
              </a:ext>
              <a:ext uri="{C183D7F6-B498-43B3-948B-1728B52AA6E4}">
                <adec:decorative xmlns:adec="http://schemas.microsoft.com/office/drawing/2017/decorative" val="1"/>
              </a:ext>
            </a:extLst>
          </p:cNvPr>
          <p:cNvGrpSpPr/>
          <p:nvPr userDrawn="1"/>
        </p:nvGrpSpPr>
        <p:grpSpPr>
          <a:xfrm>
            <a:off x="0" y="0"/>
            <a:ext cx="2590800" cy="1027906"/>
            <a:chOff x="0" y="0"/>
            <a:chExt cx="2590800" cy="1027906"/>
          </a:xfrm>
        </p:grpSpPr>
        <p:cxnSp>
          <p:nvCxnSpPr>
            <p:cNvPr id="10" name="Straight Connector 9">
              <a:extLst>
                <a:ext uri="{FF2B5EF4-FFF2-40B4-BE49-F238E27FC236}">
                  <a16:creationId xmlns:a16="http://schemas.microsoft.com/office/drawing/2014/main" id="{66988B2D-0240-4256-8268-4B9FF1E72363}"/>
                </a:ext>
              </a:extLst>
            </p:cNvPr>
            <p:cNvCxnSpPr>
              <a:cxnSpLocks/>
            </p:cNvCxnSpPr>
            <p:nvPr userDrawn="1"/>
          </p:nvCxnSpPr>
          <p:spPr>
            <a:xfrm flipV="1">
              <a:off x="0" y="0"/>
              <a:ext cx="2590800" cy="76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8EEAAE1-3D04-41C3-B2D2-B3BEF34C3B27}"/>
                </a:ext>
              </a:extLst>
            </p:cNvPr>
            <p:cNvCxnSpPr>
              <a:cxnSpLocks/>
            </p:cNvCxnSpPr>
            <p:nvPr userDrawn="1"/>
          </p:nvCxnSpPr>
          <p:spPr>
            <a:xfrm flipH="1">
              <a:off x="0" y="0"/>
              <a:ext cx="704850" cy="10279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EE5C4E19-B78B-4E39-B661-7E6A2E6C5002}"/>
              </a:ext>
            </a:extLst>
          </p:cNvPr>
          <p:cNvSpPr>
            <a:spLocks noGrp="1"/>
          </p:cNvSpPr>
          <p:nvPr>
            <p:ph type="title" hasCustomPrompt="1"/>
          </p:nvPr>
        </p:nvSpPr>
        <p:spPr/>
        <p:txBody>
          <a:bodyPr>
            <a:normAutofit/>
          </a:bodyPr>
          <a:lstStyle>
            <a:lvl1pPr algn="ctr">
              <a:defRPr lang="en-US" sz="2800" kern="1200" spc="150" baseline="0" dirty="0">
                <a:solidFill>
                  <a:schemeClr val="tx1"/>
                </a:solidFill>
                <a:latin typeface="+mj-lt"/>
                <a:ea typeface="+mj-ea"/>
                <a:cs typeface="+mj-cs"/>
              </a:defRPr>
            </a:lvl1pPr>
          </a:lstStyle>
          <a:p>
            <a:r>
              <a:rPr lang="en-US"/>
              <a:t>CLICK TO EDIT MASTER TITLE STYLE</a:t>
            </a:r>
          </a:p>
        </p:txBody>
      </p:sp>
      <p:sp>
        <p:nvSpPr>
          <p:cNvPr id="7" name="SmartArt Placeholder 6">
            <a:extLst>
              <a:ext uri="{FF2B5EF4-FFF2-40B4-BE49-F238E27FC236}">
                <a16:creationId xmlns:a16="http://schemas.microsoft.com/office/drawing/2014/main" id="{156CA116-0F6E-4EE9-B34F-03BA07161A7A}"/>
              </a:ext>
            </a:extLst>
          </p:cNvPr>
          <p:cNvSpPr>
            <a:spLocks noGrp="1"/>
          </p:cNvSpPr>
          <p:nvPr>
            <p:ph type="dgm" sz="quarter" idx="15"/>
          </p:nvPr>
        </p:nvSpPr>
        <p:spPr>
          <a:xfrm>
            <a:off x="838200" y="2111375"/>
            <a:ext cx="10515600" cy="3744913"/>
          </a:xfrm>
        </p:spPr>
        <p:txBody>
          <a:bodyPr/>
          <a:lstStyle/>
          <a:p>
            <a:r>
              <a:rPr lang="en-US"/>
              <a:t>Click icon to add SmartArt graphic</a:t>
            </a:r>
            <a:endParaRPr lang="en-US" dirty="0"/>
          </a:p>
        </p:txBody>
      </p:sp>
      <p:sp>
        <p:nvSpPr>
          <p:cNvPr id="3" name="Date Placeholder 2">
            <a:extLst>
              <a:ext uri="{FF2B5EF4-FFF2-40B4-BE49-F238E27FC236}">
                <a16:creationId xmlns:a16="http://schemas.microsoft.com/office/drawing/2014/main" id="{7E085D26-FA83-4414-959E-98936A772670}"/>
              </a:ext>
            </a:extLst>
          </p:cNvPr>
          <p:cNvSpPr>
            <a:spLocks noGrp="1"/>
          </p:cNvSpPr>
          <p:nvPr>
            <p:ph type="dt" sz="half" idx="10"/>
          </p:nvPr>
        </p:nvSpPr>
        <p:spPr/>
        <p:txBody>
          <a:bodyPr/>
          <a:lstStyle>
            <a:lvl1pPr>
              <a:defRPr sz="900"/>
            </a:lvl1pPr>
          </a:lstStyle>
          <a:p>
            <a:r>
              <a:rPr lang="en-US" dirty="0"/>
              <a:t>20XX</a:t>
            </a:r>
          </a:p>
        </p:txBody>
      </p:sp>
      <p:sp>
        <p:nvSpPr>
          <p:cNvPr id="4" name="Footer Placeholder 3">
            <a:extLst>
              <a:ext uri="{FF2B5EF4-FFF2-40B4-BE49-F238E27FC236}">
                <a16:creationId xmlns:a16="http://schemas.microsoft.com/office/drawing/2014/main" id="{1FB52E93-DE4C-4341-8D83-F0230E38B1A1}"/>
              </a:ext>
            </a:extLst>
          </p:cNvPr>
          <p:cNvSpPr>
            <a:spLocks noGrp="1"/>
          </p:cNvSpPr>
          <p:nvPr>
            <p:ph type="ftr" sz="quarter" idx="11"/>
          </p:nvPr>
        </p:nvSpPr>
        <p:spPr/>
        <p:txBody>
          <a:bodyPr/>
          <a:lstStyle>
            <a:lvl1pPr>
              <a:defRPr sz="900"/>
            </a:lvl1pPr>
          </a:lstStyle>
          <a:p>
            <a:r>
              <a:rPr lang="en-US" dirty="0"/>
              <a:t>PRESENTATION TITLE</a:t>
            </a:r>
          </a:p>
        </p:txBody>
      </p:sp>
      <p:sp>
        <p:nvSpPr>
          <p:cNvPr id="5" name="Slide Number Placeholder 4">
            <a:extLst>
              <a:ext uri="{FF2B5EF4-FFF2-40B4-BE49-F238E27FC236}">
                <a16:creationId xmlns:a16="http://schemas.microsoft.com/office/drawing/2014/main" id="{AC467230-4A0F-4B18-8BA9-C3B2FDD59CB0}"/>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268311559"/>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12" name="Graphic 10">
            <a:extLst>
              <a:ext uri="{FF2B5EF4-FFF2-40B4-BE49-F238E27FC236}">
                <a16:creationId xmlns:a16="http://schemas.microsoft.com/office/drawing/2014/main" id="{9D2AF524-D4B4-4A3A-9CE4-EDAFE1D5A37B}"/>
              </a:ext>
              <a:ext uri="{C183D7F6-B498-43B3-948B-1728B52AA6E4}">
                <adec:decorative xmlns:adec="http://schemas.microsoft.com/office/drawing/2017/decorative" val="1"/>
              </a:ext>
            </a:extLst>
          </p:cNvPr>
          <p:cNvSpPr/>
          <p:nvPr/>
        </p:nvSpPr>
        <p:spPr>
          <a:xfrm>
            <a:off x="2113884" y="0"/>
            <a:ext cx="10078116" cy="6858000"/>
          </a:xfrm>
          <a:custGeom>
            <a:avLst/>
            <a:gdLst>
              <a:gd name="connsiteX0" fmla="*/ 3793236 w 10078116"/>
              <a:gd name="connsiteY0" fmla="*/ 6858000 h 6858000"/>
              <a:gd name="connsiteX1" fmla="*/ 0 w 10078116"/>
              <a:gd name="connsiteY1" fmla="*/ 0 h 6858000"/>
              <a:gd name="connsiteX2" fmla="*/ 10078116 w 10078116"/>
              <a:gd name="connsiteY2" fmla="*/ 0 h 6858000"/>
              <a:gd name="connsiteX3" fmla="*/ 10078116 w 1007811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078116" h="6858000">
                <a:moveTo>
                  <a:pt x="3793236" y="6858000"/>
                </a:moveTo>
                <a:lnTo>
                  <a:pt x="0" y="0"/>
                </a:lnTo>
                <a:lnTo>
                  <a:pt x="10078116" y="0"/>
                </a:lnTo>
                <a:lnTo>
                  <a:pt x="10078116" y="6858000"/>
                </a:lnTo>
                <a:close/>
              </a:path>
            </a:pathLst>
          </a:custGeom>
          <a:solidFill>
            <a:schemeClr val="accent1"/>
          </a:solid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6E3987A5-99A6-4B33-BAAF-53159635382E}"/>
              </a:ext>
            </a:extLst>
          </p:cNvPr>
          <p:cNvSpPr>
            <a:spLocks noGrp="1"/>
          </p:cNvSpPr>
          <p:nvPr>
            <p:ph type="title" hasCustomPrompt="1"/>
          </p:nvPr>
        </p:nvSpPr>
        <p:spPr>
          <a:xfrm>
            <a:off x="838200" y="5509419"/>
            <a:ext cx="4082142" cy="585788"/>
          </a:xfrm>
        </p:spPr>
        <p:txBody>
          <a:bodyPr>
            <a:normAutofit/>
          </a:bodyPr>
          <a:lstStyle>
            <a:lvl1pPr>
              <a:defRPr lang="en-US" sz="2800" kern="1200" spc="150" baseline="0" dirty="0">
                <a:solidFill>
                  <a:schemeClr val="tx1"/>
                </a:solidFill>
                <a:latin typeface="+mj-lt"/>
                <a:ea typeface="+mj-ea"/>
                <a:cs typeface="+mj-cs"/>
              </a:defRPr>
            </a:lvl1pPr>
          </a:lstStyle>
          <a:p>
            <a:r>
              <a:rPr lang="en-US"/>
              <a:t>CLICK TO EDIT TITLE</a:t>
            </a:r>
          </a:p>
        </p:txBody>
      </p:sp>
      <p:sp>
        <p:nvSpPr>
          <p:cNvPr id="16" name="Text Placeholder 15">
            <a:extLst>
              <a:ext uri="{FF2B5EF4-FFF2-40B4-BE49-F238E27FC236}">
                <a16:creationId xmlns:a16="http://schemas.microsoft.com/office/drawing/2014/main" id="{3BABF6CA-407C-4BF0-8234-1321A676E756}"/>
              </a:ext>
            </a:extLst>
          </p:cNvPr>
          <p:cNvSpPr>
            <a:spLocks noGrp="1"/>
          </p:cNvSpPr>
          <p:nvPr>
            <p:ph type="body" sz="quarter" idx="13"/>
          </p:nvPr>
        </p:nvSpPr>
        <p:spPr>
          <a:xfrm>
            <a:off x="166074" y="1507772"/>
            <a:ext cx="2141764" cy="514350"/>
          </a:xfrm>
        </p:spPr>
        <p:txBody>
          <a:bodyPr anchor="ctr">
            <a:normAutofit/>
          </a:bodyPr>
          <a:lstStyle>
            <a:lvl1pPr marL="0" indent="0" algn="r">
              <a:buNone/>
              <a:defRPr sz="2000"/>
            </a:lvl1pPr>
          </a:lstStyle>
          <a:p>
            <a:pPr lvl="0"/>
            <a:r>
              <a:rPr lang="en-US"/>
              <a:t>Click to edit Master text styles</a:t>
            </a:r>
          </a:p>
        </p:txBody>
      </p:sp>
      <p:sp>
        <p:nvSpPr>
          <p:cNvPr id="17" name="Text Placeholder 15">
            <a:extLst>
              <a:ext uri="{FF2B5EF4-FFF2-40B4-BE49-F238E27FC236}">
                <a16:creationId xmlns:a16="http://schemas.microsoft.com/office/drawing/2014/main" id="{76D8129B-5B68-421C-968C-3663C86EFC7C}"/>
              </a:ext>
            </a:extLst>
          </p:cNvPr>
          <p:cNvSpPr>
            <a:spLocks noGrp="1"/>
          </p:cNvSpPr>
          <p:nvPr>
            <p:ph type="body" sz="quarter" idx="14"/>
          </p:nvPr>
        </p:nvSpPr>
        <p:spPr>
          <a:xfrm>
            <a:off x="732131" y="2584097"/>
            <a:ext cx="2141764" cy="514350"/>
          </a:xfrm>
        </p:spPr>
        <p:txBody>
          <a:bodyPr anchor="ctr">
            <a:normAutofit/>
          </a:bodyPr>
          <a:lstStyle>
            <a:lvl1pPr marL="0" indent="0" algn="r">
              <a:buNone/>
              <a:defRPr sz="2000"/>
            </a:lvl1pPr>
          </a:lstStyle>
          <a:p>
            <a:pPr lvl="0"/>
            <a:r>
              <a:rPr lang="en-US"/>
              <a:t>Click to edit Master text styles</a:t>
            </a:r>
          </a:p>
        </p:txBody>
      </p:sp>
      <p:sp>
        <p:nvSpPr>
          <p:cNvPr id="18" name="Text Placeholder 15">
            <a:extLst>
              <a:ext uri="{FF2B5EF4-FFF2-40B4-BE49-F238E27FC236}">
                <a16:creationId xmlns:a16="http://schemas.microsoft.com/office/drawing/2014/main" id="{6C741DCA-8EBD-44F5-9D38-E938A628ADCD}"/>
              </a:ext>
            </a:extLst>
          </p:cNvPr>
          <p:cNvSpPr>
            <a:spLocks noGrp="1"/>
          </p:cNvSpPr>
          <p:nvPr>
            <p:ph type="body" sz="quarter" idx="15"/>
          </p:nvPr>
        </p:nvSpPr>
        <p:spPr>
          <a:xfrm>
            <a:off x="1338556" y="3660422"/>
            <a:ext cx="2141764" cy="514350"/>
          </a:xfrm>
        </p:spPr>
        <p:txBody>
          <a:bodyPr anchor="ctr">
            <a:normAutofit/>
          </a:bodyPr>
          <a:lstStyle>
            <a:lvl1pPr marL="0" indent="0" algn="r">
              <a:buNone/>
              <a:defRPr sz="2000"/>
            </a:lvl1pPr>
          </a:lstStyle>
          <a:p>
            <a:pPr lvl="0"/>
            <a:r>
              <a:rPr lang="en-US"/>
              <a:t>Click to edit Master text styles</a:t>
            </a:r>
          </a:p>
        </p:txBody>
      </p:sp>
      <p:sp>
        <p:nvSpPr>
          <p:cNvPr id="19" name="Text Placeholder 15">
            <a:extLst>
              <a:ext uri="{FF2B5EF4-FFF2-40B4-BE49-F238E27FC236}">
                <a16:creationId xmlns:a16="http://schemas.microsoft.com/office/drawing/2014/main" id="{5C43C6B1-A1BD-4A90-8B4B-F361C1BEDD26}"/>
              </a:ext>
            </a:extLst>
          </p:cNvPr>
          <p:cNvSpPr>
            <a:spLocks noGrp="1"/>
          </p:cNvSpPr>
          <p:nvPr>
            <p:ph type="body" sz="quarter" idx="16"/>
          </p:nvPr>
        </p:nvSpPr>
        <p:spPr>
          <a:xfrm>
            <a:off x="1922756" y="4736748"/>
            <a:ext cx="2141764" cy="514350"/>
          </a:xfrm>
        </p:spPr>
        <p:txBody>
          <a:bodyPr anchor="ctr">
            <a:normAutofit/>
          </a:bodyPr>
          <a:lstStyle>
            <a:lvl1pPr marL="0" indent="0" algn="r">
              <a:buNone/>
              <a:defRPr sz="2000"/>
            </a:lvl1pPr>
          </a:lstStyle>
          <a:p>
            <a:pPr lvl="0"/>
            <a:r>
              <a:rPr lang="en-US"/>
              <a:t>Click to edit Master text styles</a:t>
            </a:r>
          </a:p>
        </p:txBody>
      </p:sp>
      <p:sp>
        <p:nvSpPr>
          <p:cNvPr id="34" name="Text Placeholder 15">
            <a:extLst>
              <a:ext uri="{FF2B5EF4-FFF2-40B4-BE49-F238E27FC236}">
                <a16:creationId xmlns:a16="http://schemas.microsoft.com/office/drawing/2014/main" id="{0C66E1BD-33F0-4B94-BF94-CD4698F85C3D}"/>
              </a:ext>
            </a:extLst>
          </p:cNvPr>
          <p:cNvSpPr>
            <a:spLocks noGrp="1"/>
          </p:cNvSpPr>
          <p:nvPr>
            <p:ph type="body" sz="quarter" idx="17" hasCustomPrompt="1"/>
          </p:nvPr>
        </p:nvSpPr>
        <p:spPr>
          <a:xfrm>
            <a:off x="4401536" y="1613528"/>
            <a:ext cx="5102680" cy="1010842"/>
          </a:xfrm>
        </p:spPr>
        <p:txBody>
          <a:bodyPr anchor="t">
            <a:normAutofit/>
          </a:bodyPr>
          <a:lstStyle>
            <a:lvl1pPr marL="0" indent="0" algn="l">
              <a:lnSpc>
                <a:spcPct val="100000"/>
              </a:lnSpc>
              <a:buNone/>
              <a:defRPr sz="1400" spc="50" baseline="0"/>
            </a:lvl1pPr>
          </a:lstStyle>
          <a:p>
            <a:pPr lvl="0"/>
            <a:r>
              <a:rPr lang="en-US" dirty="0"/>
              <a:t>Click to edit master text style</a:t>
            </a:r>
          </a:p>
        </p:txBody>
      </p:sp>
      <p:sp>
        <p:nvSpPr>
          <p:cNvPr id="35" name="Text Placeholder 15">
            <a:extLst>
              <a:ext uri="{FF2B5EF4-FFF2-40B4-BE49-F238E27FC236}">
                <a16:creationId xmlns:a16="http://schemas.microsoft.com/office/drawing/2014/main" id="{2D4661B1-6559-407A-9AEC-A46A0570AE8F}"/>
              </a:ext>
            </a:extLst>
          </p:cNvPr>
          <p:cNvSpPr>
            <a:spLocks noGrp="1"/>
          </p:cNvSpPr>
          <p:nvPr>
            <p:ph type="body" sz="quarter" idx="18" hasCustomPrompt="1"/>
          </p:nvPr>
        </p:nvSpPr>
        <p:spPr>
          <a:xfrm>
            <a:off x="4986029" y="2682564"/>
            <a:ext cx="5102680" cy="1010842"/>
          </a:xfrm>
        </p:spPr>
        <p:txBody>
          <a:bodyPr anchor="t">
            <a:normAutofit/>
          </a:bodyPr>
          <a:lstStyle>
            <a:lvl1pPr marL="0" indent="0" algn="l">
              <a:lnSpc>
                <a:spcPct val="100000"/>
              </a:lnSpc>
              <a:buNone/>
              <a:defRPr sz="1400" spc="50" baseline="0"/>
            </a:lvl1pPr>
          </a:lstStyle>
          <a:p>
            <a:pPr lvl="0"/>
            <a:r>
              <a:rPr lang="en-US"/>
              <a:t>Click to edit master text style</a:t>
            </a:r>
          </a:p>
        </p:txBody>
      </p:sp>
      <p:sp>
        <p:nvSpPr>
          <p:cNvPr id="36" name="Text Placeholder 15">
            <a:extLst>
              <a:ext uri="{FF2B5EF4-FFF2-40B4-BE49-F238E27FC236}">
                <a16:creationId xmlns:a16="http://schemas.microsoft.com/office/drawing/2014/main" id="{DCC983F7-6A25-42C0-811C-EA32138C5B80}"/>
              </a:ext>
            </a:extLst>
          </p:cNvPr>
          <p:cNvSpPr>
            <a:spLocks noGrp="1"/>
          </p:cNvSpPr>
          <p:nvPr>
            <p:ph type="body" sz="quarter" idx="19" hasCustomPrompt="1"/>
          </p:nvPr>
        </p:nvSpPr>
        <p:spPr>
          <a:xfrm>
            <a:off x="5576938" y="3755394"/>
            <a:ext cx="5102680" cy="1010842"/>
          </a:xfrm>
        </p:spPr>
        <p:txBody>
          <a:bodyPr anchor="t">
            <a:normAutofit/>
          </a:bodyPr>
          <a:lstStyle>
            <a:lvl1pPr marL="0" indent="0" algn="l">
              <a:lnSpc>
                <a:spcPct val="100000"/>
              </a:lnSpc>
              <a:buNone/>
              <a:defRPr sz="1400" spc="50" baseline="0"/>
            </a:lvl1pPr>
          </a:lstStyle>
          <a:p>
            <a:pPr lvl="0"/>
            <a:r>
              <a:rPr lang="en-US"/>
              <a:t>Click to edit master text style</a:t>
            </a:r>
          </a:p>
        </p:txBody>
      </p:sp>
      <p:sp>
        <p:nvSpPr>
          <p:cNvPr id="37" name="Text Placeholder 15">
            <a:extLst>
              <a:ext uri="{FF2B5EF4-FFF2-40B4-BE49-F238E27FC236}">
                <a16:creationId xmlns:a16="http://schemas.microsoft.com/office/drawing/2014/main" id="{E83DA0EB-27DD-416A-8DA5-4AFDC8587E5C}"/>
              </a:ext>
            </a:extLst>
          </p:cNvPr>
          <p:cNvSpPr>
            <a:spLocks noGrp="1"/>
          </p:cNvSpPr>
          <p:nvPr>
            <p:ph type="body" sz="quarter" idx="20" hasCustomPrompt="1"/>
          </p:nvPr>
        </p:nvSpPr>
        <p:spPr>
          <a:xfrm>
            <a:off x="6175280" y="4824430"/>
            <a:ext cx="5102680" cy="1010842"/>
          </a:xfrm>
        </p:spPr>
        <p:txBody>
          <a:bodyPr anchor="t">
            <a:normAutofit/>
          </a:bodyPr>
          <a:lstStyle>
            <a:lvl1pPr marL="0" indent="0" algn="l">
              <a:lnSpc>
                <a:spcPct val="100000"/>
              </a:lnSpc>
              <a:buNone/>
              <a:defRPr sz="1400" spc="50" baseline="0"/>
            </a:lvl1pPr>
          </a:lstStyle>
          <a:p>
            <a:pPr lvl="0"/>
            <a:r>
              <a:rPr lang="en-US"/>
              <a:t>Click to edit master text style</a:t>
            </a:r>
          </a:p>
        </p:txBody>
      </p:sp>
      <p:sp>
        <p:nvSpPr>
          <p:cNvPr id="5" name="Date Placeholder 4">
            <a:extLst>
              <a:ext uri="{FF2B5EF4-FFF2-40B4-BE49-F238E27FC236}">
                <a16:creationId xmlns:a16="http://schemas.microsoft.com/office/drawing/2014/main" id="{874DC36F-5D3E-439D-80B5-32633FC34434}"/>
              </a:ext>
            </a:extLst>
          </p:cNvPr>
          <p:cNvSpPr>
            <a:spLocks noGrp="1"/>
          </p:cNvSpPr>
          <p:nvPr>
            <p:ph type="dt" sz="half" idx="10"/>
          </p:nvPr>
        </p:nvSpPr>
        <p:spPr/>
        <p:txBody>
          <a:bodyPr/>
          <a:lstStyle>
            <a:lvl1pPr>
              <a:defRPr sz="900">
                <a:solidFill>
                  <a:srgbClr val="898989"/>
                </a:solidFill>
              </a:defRPr>
            </a:lvl1pPr>
          </a:lstStyle>
          <a:p>
            <a:r>
              <a:rPr lang="en-US" dirty="0"/>
              <a:t>20XX</a:t>
            </a:r>
          </a:p>
        </p:txBody>
      </p:sp>
      <p:sp>
        <p:nvSpPr>
          <p:cNvPr id="6" name="Footer Placeholder 5">
            <a:extLst>
              <a:ext uri="{FF2B5EF4-FFF2-40B4-BE49-F238E27FC236}">
                <a16:creationId xmlns:a16="http://schemas.microsoft.com/office/drawing/2014/main" id="{6C710A8A-CEC9-4787-A745-C28DD965F7DD}"/>
              </a:ext>
            </a:extLst>
          </p:cNvPr>
          <p:cNvSpPr>
            <a:spLocks noGrp="1"/>
          </p:cNvSpPr>
          <p:nvPr>
            <p:ph type="ftr" sz="quarter" idx="11"/>
          </p:nvPr>
        </p:nvSpPr>
        <p:spPr>
          <a:xfrm>
            <a:off x="6749143" y="6356350"/>
            <a:ext cx="3775981" cy="365125"/>
          </a:xfrm>
        </p:spPr>
        <p:txBody>
          <a:bodyPr/>
          <a:lstStyle>
            <a:lvl1pPr>
              <a:defRPr sz="900"/>
            </a:lvl1pPr>
          </a:lstStyle>
          <a:p>
            <a:r>
              <a:rPr lang="en-US" dirty="0"/>
              <a:t>PRESENTATION TITLE</a:t>
            </a:r>
          </a:p>
        </p:txBody>
      </p:sp>
      <p:sp>
        <p:nvSpPr>
          <p:cNvPr id="7" name="Slide Number Placeholder 6">
            <a:extLst>
              <a:ext uri="{FF2B5EF4-FFF2-40B4-BE49-F238E27FC236}">
                <a16:creationId xmlns:a16="http://schemas.microsoft.com/office/drawing/2014/main" id="{4162BD04-8F01-472A-9456-4702A2218BB5}"/>
              </a:ext>
            </a:extLst>
          </p:cNvPr>
          <p:cNvSpPr>
            <a:spLocks noGrp="1"/>
          </p:cNvSpPr>
          <p:nvPr>
            <p:ph type="sldNum" sz="quarter" idx="12"/>
          </p:nvPr>
        </p:nvSpPr>
        <p:spPr>
          <a:xfrm>
            <a:off x="10810874" y="6356350"/>
            <a:ext cx="542925" cy="365125"/>
          </a:xfrm>
        </p:spPr>
        <p:txBody>
          <a:bodyPr/>
          <a:lstStyle>
            <a:lvl1pPr>
              <a:defRPr sz="900"/>
            </a:lvl1pPr>
          </a:lstStyle>
          <a:p>
            <a:fld id="{A49DFD55-3C28-40EF-9E31-A92D2E4017FF}" type="slidenum">
              <a:rPr lang="en-US" smtClean="0"/>
              <a:pPr/>
              <a:t>‹#›</a:t>
            </a:fld>
            <a:endParaRPr lang="en-US" dirty="0"/>
          </a:p>
        </p:txBody>
      </p:sp>
      <p:cxnSp>
        <p:nvCxnSpPr>
          <p:cNvPr id="3" name="Straight Connector 2">
            <a:extLst>
              <a:ext uri="{FF2B5EF4-FFF2-40B4-BE49-F238E27FC236}">
                <a16:creationId xmlns:a16="http://schemas.microsoft.com/office/drawing/2014/main" id="{D3795F91-C721-4363-956D-756673AE7957}"/>
              </a:ext>
              <a:ext uri="{C183D7F6-B498-43B3-948B-1728B52AA6E4}">
                <adec:decorative xmlns:adec="http://schemas.microsoft.com/office/drawing/2017/decorative" val="1"/>
              </a:ext>
            </a:extLst>
          </p:cNvPr>
          <p:cNvCxnSpPr>
            <a:cxnSpLocks/>
          </p:cNvCxnSpPr>
          <p:nvPr userDrawn="1"/>
        </p:nvCxnSpPr>
        <p:spPr>
          <a:xfrm>
            <a:off x="4353515" y="5023933"/>
            <a:ext cx="1513211" cy="0"/>
          </a:xfrm>
          <a:prstGeom prst="line">
            <a:avLst/>
          </a:prstGeom>
          <a:ln w="6350">
            <a:solidFill>
              <a:schemeClr val="tx1"/>
            </a:solidFill>
          </a:ln>
        </p:spPr>
        <p:style>
          <a:lnRef idx="1">
            <a:schemeClr val="accent5"/>
          </a:lnRef>
          <a:fillRef idx="0">
            <a:schemeClr val="accent5"/>
          </a:fillRef>
          <a:effectRef idx="0">
            <a:schemeClr val="accent5"/>
          </a:effectRef>
          <a:fontRef idx="minor">
            <a:schemeClr val="tx1"/>
          </a:fontRef>
        </p:style>
      </p:cxnSp>
      <p:cxnSp>
        <p:nvCxnSpPr>
          <p:cNvPr id="4" name="Straight Connector 3">
            <a:extLst>
              <a:ext uri="{FF2B5EF4-FFF2-40B4-BE49-F238E27FC236}">
                <a16:creationId xmlns:a16="http://schemas.microsoft.com/office/drawing/2014/main" id="{8AC14461-E27D-413D-B31A-47B74646AF25}"/>
              </a:ext>
              <a:ext uri="{C183D7F6-B498-43B3-948B-1728B52AA6E4}">
                <adec:decorative xmlns:adec="http://schemas.microsoft.com/office/drawing/2017/decorative" val="1"/>
              </a:ext>
            </a:extLst>
          </p:cNvPr>
          <p:cNvCxnSpPr>
            <a:cxnSpLocks/>
          </p:cNvCxnSpPr>
          <p:nvPr userDrawn="1"/>
        </p:nvCxnSpPr>
        <p:spPr>
          <a:xfrm>
            <a:off x="3759917" y="3948451"/>
            <a:ext cx="1513211" cy="0"/>
          </a:xfrm>
          <a:prstGeom prst="line">
            <a:avLst/>
          </a:prstGeom>
          <a:ln w="6350">
            <a:solidFill>
              <a:schemeClr val="tx1"/>
            </a:solidFill>
          </a:ln>
        </p:spPr>
        <p:style>
          <a:lnRef idx="1">
            <a:schemeClr val="accent5"/>
          </a:lnRef>
          <a:fillRef idx="0">
            <a:schemeClr val="accent5"/>
          </a:fillRef>
          <a:effectRef idx="0">
            <a:schemeClr val="accent5"/>
          </a:effectRef>
          <a:fontRef idx="minor">
            <a:schemeClr val="tx1"/>
          </a:fontRef>
        </p:style>
      </p:cxnSp>
      <p:cxnSp>
        <p:nvCxnSpPr>
          <p:cNvPr id="8" name="Straight Connector 7">
            <a:extLst>
              <a:ext uri="{FF2B5EF4-FFF2-40B4-BE49-F238E27FC236}">
                <a16:creationId xmlns:a16="http://schemas.microsoft.com/office/drawing/2014/main" id="{4D6AEA4C-7710-4829-BA87-8DD77F15932C}"/>
              </a:ext>
              <a:ext uri="{C183D7F6-B498-43B3-948B-1728B52AA6E4}">
                <adec:decorative xmlns:adec="http://schemas.microsoft.com/office/drawing/2017/decorative" val="1"/>
              </a:ext>
            </a:extLst>
          </p:cNvPr>
          <p:cNvCxnSpPr>
            <a:cxnSpLocks/>
          </p:cNvCxnSpPr>
          <p:nvPr userDrawn="1"/>
        </p:nvCxnSpPr>
        <p:spPr>
          <a:xfrm>
            <a:off x="3173453" y="2872686"/>
            <a:ext cx="1513211" cy="0"/>
          </a:xfrm>
          <a:prstGeom prst="line">
            <a:avLst/>
          </a:prstGeom>
          <a:ln w="6350">
            <a:solidFill>
              <a:schemeClr val="tx1"/>
            </a:solidFill>
          </a:ln>
        </p:spPr>
        <p:style>
          <a:lnRef idx="1">
            <a:schemeClr val="accent5"/>
          </a:lnRef>
          <a:fillRef idx="0">
            <a:schemeClr val="accent5"/>
          </a:fillRef>
          <a:effectRef idx="0">
            <a:schemeClr val="accent5"/>
          </a:effectRef>
          <a:fontRef idx="minor">
            <a:schemeClr val="tx1"/>
          </a:fontRef>
        </p:style>
      </p:cxnSp>
      <p:cxnSp>
        <p:nvCxnSpPr>
          <p:cNvPr id="9" name="Straight Connector 8">
            <a:extLst>
              <a:ext uri="{FF2B5EF4-FFF2-40B4-BE49-F238E27FC236}">
                <a16:creationId xmlns:a16="http://schemas.microsoft.com/office/drawing/2014/main" id="{E9BD473E-6203-491C-87AC-54AC0AB23333}"/>
              </a:ext>
              <a:ext uri="{C183D7F6-B498-43B3-948B-1728B52AA6E4}">
                <adec:decorative xmlns:adec="http://schemas.microsoft.com/office/drawing/2017/decorative" val="1"/>
              </a:ext>
            </a:extLst>
          </p:cNvPr>
          <p:cNvCxnSpPr>
            <a:cxnSpLocks/>
          </p:cNvCxnSpPr>
          <p:nvPr userDrawn="1"/>
        </p:nvCxnSpPr>
        <p:spPr>
          <a:xfrm>
            <a:off x="2586263" y="1796083"/>
            <a:ext cx="1513211" cy="0"/>
          </a:xfrm>
          <a:prstGeom prst="line">
            <a:avLst/>
          </a:prstGeom>
          <a:ln w="6350">
            <a:solidFill>
              <a:schemeClr val="tx1"/>
            </a:solidFill>
          </a:ln>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1165259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2933700" y="892177"/>
            <a:ext cx="8421688" cy="1325563"/>
          </a:xfrm>
        </p:spPr>
        <p:txBody>
          <a:bodyPr>
            <a:normAutofit/>
          </a:bodyPr>
          <a:lstStyle>
            <a:lvl1pPr>
              <a:defRPr lang="en-US" sz="2800" kern="1200" spc="150" baseline="0" dirty="0">
                <a:solidFill>
                  <a:schemeClr val="tx1"/>
                </a:solidFill>
                <a:latin typeface="+mj-lt"/>
                <a:ea typeface="+mj-ea"/>
                <a:cs typeface="+mj-cs"/>
              </a:defRPr>
            </a:lvl1pPr>
          </a:lstStyle>
          <a:p>
            <a:r>
              <a:rPr lang="en-US"/>
              <a:t>CLICK TO EDIT MASTER TITLE STYLE</a:t>
            </a:r>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2933700" y="2776936"/>
            <a:ext cx="3924300" cy="823912"/>
          </a:xfrm>
        </p:spPr>
        <p:txBody>
          <a:bodyPr anchor="b">
            <a:noAutofit/>
          </a:bodyPr>
          <a:lstStyle>
            <a:lvl1pPr marL="0" indent="0">
              <a:buNone/>
              <a:defRPr lang="en-US" sz="20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a:t>
            </a:r>
          </a:p>
        </p:txBody>
      </p:sp>
      <p:sp>
        <p:nvSpPr>
          <p:cNvPr id="4" name="Content Placeholder 3">
            <a:extLst>
              <a:ext uri="{FF2B5EF4-FFF2-40B4-BE49-F238E27FC236}">
                <a16:creationId xmlns:a16="http://schemas.microsoft.com/office/drawing/2014/main" id="{AC9B20CF-6B91-4562-B799-0ABDAEBC0D2A}"/>
              </a:ext>
            </a:extLst>
          </p:cNvPr>
          <p:cNvSpPr>
            <a:spLocks noGrp="1"/>
          </p:cNvSpPr>
          <p:nvPr>
            <p:ph sz="half" idx="2"/>
          </p:nvPr>
        </p:nvSpPr>
        <p:spPr>
          <a:xfrm>
            <a:off x="2933700" y="3834606"/>
            <a:ext cx="3924300" cy="1997867"/>
          </a:xfrm>
        </p:spPr>
        <p:txBody>
          <a:bodyPr>
            <a:normAutofit/>
          </a:bodyPr>
          <a:lstStyle>
            <a:lvl1pPr marL="0" indent="0">
              <a:lnSpc>
                <a:spcPct val="100000"/>
              </a:lnSpc>
              <a:buNone/>
              <a:defRPr sz="1400" spc="50" baseline="0"/>
            </a:lvl1pPr>
            <a:lvl2pPr marL="457200" indent="0">
              <a:lnSpc>
                <a:spcPct val="100000"/>
              </a:lnSpc>
              <a:buNone/>
              <a:defRPr sz="1400" spc="50" baseline="0"/>
            </a:lvl2pPr>
            <a:lvl3pPr marL="914400" indent="0">
              <a:lnSpc>
                <a:spcPct val="100000"/>
              </a:lnSpc>
              <a:buNone/>
              <a:defRPr sz="1400" spc="50" baseline="0"/>
            </a:lvl3pPr>
            <a:lvl4pPr marL="1371600" indent="0">
              <a:lnSpc>
                <a:spcPct val="100000"/>
              </a:lnSpc>
              <a:buNone/>
              <a:defRPr sz="1400" spc="50" baseline="0"/>
            </a:lvl4pPr>
            <a:lvl5pPr marL="1828800" indent="0">
              <a:lnSpc>
                <a:spcPct val="100000"/>
              </a:lnSpc>
              <a:buNone/>
              <a:defRPr sz="1400" spc="5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374FC39-67F6-42EA-BCD1-F69AE2F0F22D}"/>
              </a:ext>
            </a:extLst>
          </p:cNvPr>
          <p:cNvSpPr>
            <a:spLocks noGrp="1"/>
          </p:cNvSpPr>
          <p:nvPr>
            <p:ph type="body" sz="quarter" idx="3" hasCustomPrompt="1"/>
          </p:nvPr>
        </p:nvSpPr>
        <p:spPr>
          <a:xfrm>
            <a:off x="7410173" y="2776936"/>
            <a:ext cx="3943627" cy="823912"/>
          </a:xfrm>
        </p:spPr>
        <p:txBody>
          <a:bodyPr anchor="b">
            <a:noAutofit/>
          </a:bodyPr>
          <a:lstStyle>
            <a:lvl1pPr marL="0" indent="0">
              <a:buNone/>
              <a:defRPr lang="en-US" sz="20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000"/>
              </a:spcBef>
              <a:buFont typeface="Arial" panose="020B0604020202020204" pitchFamily="34" charset="0"/>
              <a:buNone/>
            </a:pPr>
            <a:r>
              <a:rPr lang="en-US"/>
              <a:t>CLICK TO EDIT MASTER TEXT</a:t>
            </a:r>
          </a:p>
        </p:txBody>
      </p:sp>
      <p:sp>
        <p:nvSpPr>
          <p:cNvPr id="6" name="Content Placeholder 5">
            <a:extLst>
              <a:ext uri="{FF2B5EF4-FFF2-40B4-BE49-F238E27FC236}">
                <a16:creationId xmlns:a16="http://schemas.microsoft.com/office/drawing/2014/main" id="{B36EE64B-44BF-4634-97BC-5ED74C6DF280}"/>
              </a:ext>
            </a:extLst>
          </p:cNvPr>
          <p:cNvSpPr>
            <a:spLocks noGrp="1"/>
          </p:cNvSpPr>
          <p:nvPr>
            <p:ph sz="quarter" idx="4"/>
          </p:nvPr>
        </p:nvSpPr>
        <p:spPr>
          <a:xfrm>
            <a:off x="7410173" y="3834606"/>
            <a:ext cx="3943627" cy="1997867"/>
          </a:xfrm>
        </p:spPr>
        <p:txBody>
          <a:bodyPr>
            <a:normAutofit/>
          </a:bodyPr>
          <a:lstStyle>
            <a:lvl1pPr marL="0" indent="0">
              <a:lnSpc>
                <a:spcPct val="100000"/>
              </a:lnSpc>
              <a:buNone/>
              <a:defRPr sz="1400" spc="50" baseline="0"/>
            </a:lvl1pPr>
            <a:lvl2pPr marL="457200" indent="0">
              <a:lnSpc>
                <a:spcPct val="100000"/>
              </a:lnSpc>
              <a:buNone/>
              <a:defRPr sz="1400" spc="50" baseline="0"/>
            </a:lvl2pPr>
            <a:lvl3pPr marL="914400" indent="0">
              <a:lnSpc>
                <a:spcPct val="100000"/>
              </a:lnSpc>
              <a:buNone/>
              <a:defRPr sz="1400" spc="50" baseline="0"/>
            </a:lvl3pPr>
            <a:lvl4pPr marL="1371600" indent="0">
              <a:lnSpc>
                <a:spcPct val="100000"/>
              </a:lnSpc>
              <a:buNone/>
              <a:defRPr sz="1400" spc="50" baseline="0"/>
            </a:lvl4pPr>
            <a:lvl5pPr marL="1828800" indent="0">
              <a:lnSpc>
                <a:spcPct val="100000"/>
              </a:lnSpc>
              <a:buNone/>
              <a:defRPr sz="1400" spc="5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255C16C-AA88-4BBF-8040-11ECFED618E0}"/>
              </a:ext>
            </a:extLst>
          </p:cNvPr>
          <p:cNvSpPr>
            <a:spLocks noGrp="1"/>
          </p:cNvSpPr>
          <p:nvPr>
            <p:ph type="dt" sz="half" idx="10"/>
          </p:nvPr>
        </p:nvSpPr>
        <p:spPr/>
        <p:txBody>
          <a:bodyPr/>
          <a:lstStyle>
            <a:lvl1pPr>
              <a:defRPr sz="900"/>
            </a:lvl1pPr>
          </a:lstStyle>
          <a:p>
            <a:r>
              <a:rPr lang="en-US" dirty="0"/>
              <a:t>20XX</a:t>
            </a:r>
          </a:p>
        </p:txBody>
      </p:sp>
      <p:sp>
        <p:nvSpPr>
          <p:cNvPr id="8" name="Footer Placeholder 7">
            <a:extLst>
              <a:ext uri="{FF2B5EF4-FFF2-40B4-BE49-F238E27FC236}">
                <a16:creationId xmlns:a16="http://schemas.microsoft.com/office/drawing/2014/main" id="{CBE560E3-F935-488F-8F0E-191D7B6B54B8}"/>
              </a:ext>
            </a:extLst>
          </p:cNvPr>
          <p:cNvSpPr>
            <a:spLocks noGrp="1"/>
          </p:cNvSpPr>
          <p:nvPr>
            <p:ph type="ftr" sz="quarter" idx="11"/>
          </p:nvPr>
        </p:nvSpPr>
        <p:spPr/>
        <p:txBody>
          <a:bodyPr/>
          <a:lstStyle>
            <a:lvl1pPr>
              <a:defRPr sz="900"/>
            </a:lvl1pPr>
          </a:lstStyle>
          <a:p>
            <a:r>
              <a:rPr lang="en-US" dirty="0"/>
              <a:t>PRESENTATION TITLE</a:t>
            </a:r>
          </a:p>
        </p:txBody>
      </p:sp>
      <p:sp>
        <p:nvSpPr>
          <p:cNvPr id="9" name="Slide Number Placeholder 8">
            <a:extLst>
              <a:ext uri="{FF2B5EF4-FFF2-40B4-BE49-F238E27FC236}">
                <a16:creationId xmlns:a16="http://schemas.microsoft.com/office/drawing/2014/main" id="{9B9CD8B2-CC23-467F-B0EE-2CC06D6308BD}"/>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pic>
        <p:nvPicPr>
          <p:cNvPr id="11" name="Graphic 10">
            <a:extLst>
              <a:ext uri="{FF2B5EF4-FFF2-40B4-BE49-F238E27FC236}">
                <a16:creationId xmlns:a16="http://schemas.microsoft.com/office/drawing/2014/main" id="{EE24E1DB-1F20-4C28-8069-D9219D1F8BBD}"/>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39434" t="20278" b="22673"/>
          <a:stretch/>
        </p:blipFill>
        <p:spPr>
          <a:xfrm>
            <a:off x="25785" y="0"/>
            <a:ext cx="4368030" cy="3912394"/>
          </a:xfrm>
          <a:prstGeom prst="rect">
            <a:avLst/>
          </a:prstGeom>
        </p:spPr>
      </p:pic>
    </p:spTree>
    <p:extLst>
      <p:ext uri="{BB962C8B-B14F-4D97-AF65-F5344CB8AC3E}">
        <p14:creationId xmlns:p14="http://schemas.microsoft.com/office/powerpoint/2010/main" val="24324519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ree Cont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1885156" y="892177"/>
            <a:ext cx="8421688" cy="1325563"/>
          </a:xfrm>
        </p:spPr>
        <p:txBody>
          <a:bodyPr>
            <a:normAutofit/>
          </a:bodyPr>
          <a:lstStyle>
            <a:lvl1pPr algn="ctr">
              <a:defRPr lang="en-US" sz="2800" kern="1200" spc="150" baseline="0" dirty="0">
                <a:solidFill>
                  <a:schemeClr val="tx1"/>
                </a:solidFill>
                <a:latin typeface="+mj-lt"/>
                <a:ea typeface="+mj-ea"/>
                <a:cs typeface="+mj-cs"/>
              </a:defRPr>
            </a:lvl1pPr>
          </a:lstStyle>
          <a:p>
            <a:r>
              <a:rPr lang="en-US"/>
              <a:t>CLICK TO EDIT MASTER TITLE STYLE</a:t>
            </a:r>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1243104" y="2776936"/>
            <a:ext cx="2882475" cy="823912"/>
          </a:xfrm>
        </p:spPr>
        <p:txBody>
          <a:bodyPr anchor="b">
            <a:noAutofit/>
          </a:bodyPr>
          <a:lstStyle>
            <a:lvl1pPr marL="0" indent="0">
              <a:buNone/>
              <a:defRPr lang="en-US" sz="20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a:t>
            </a:r>
          </a:p>
        </p:txBody>
      </p:sp>
      <p:sp>
        <p:nvSpPr>
          <p:cNvPr id="4" name="Content Placeholder 3">
            <a:extLst>
              <a:ext uri="{FF2B5EF4-FFF2-40B4-BE49-F238E27FC236}">
                <a16:creationId xmlns:a16="http://schemas.microsoft.com/office/drawing/2014/main" id="{AC9B20CF-6B91-4562-B799-0ABDAEBC0D2A}"/>
              </a:ext>
            </a:extLst>
          </p:cNvPr>
          <p:cNvSpPr>
            <a:spLocks noGrp="1"/>
          </p:cNvSpPr>
          <p:nvPr>
            <p:ph sz="half" idx="2"/>
          </p:nvPr>
        </p:nvSpPr>
        <p:spPr>
          <a:xfrm>
            <a:off x="1243104" y="3834606"/>
            <a:ext cx="2882475" cy="1997867"/>
          </a:xfrm>
        </p:spPr>
        <p:txBody>
          <a:bodyPr>
            <a:normAutofit/>
          </a:bodyPr>
          <a:lstStyle>
            <a:lvl1pPr marL="0" indent="0">
              <a:lnSpc>
                <a:spcPct val="100000"/>
              </a:lnSpc>
              <a:buNone/>
              <a:defRPr sz="1400" spc="50" baseline="0"/>
            </a:lvl1pPr>
            <a:lvl2pPr marL="457200" indent="0">
              <a:lnSpc>
                <a:spcPct val="100000"/>
              </a:lnSpc>
              <a:buNone/>
              <a:defRPr sz="1400" spc="50" baseline="0"/>
            </a:lvl2pPr>
            <a:lvl3pPr marL="914400" indent="0">
              <a:lnSpc>
                <a:spcPct val="100000"/>
              </a:lnSpc>
              <a:buNone/>
              <a:defRPr sz="1400" spc="50" baseline="0"/>
            </a:lvl3pPr>
            <a:lvl4pPr marL="1371600" indent="0">
              <a:lnSpc>
                <a:spcPct val="100000"/>
              </a:lnSpc>
              <a:buNone/>
              <a:defRPr sz="1400" spc="50" baseline="0"/>
            </a:lvl4pPr>
            <a:lvl5pPr marL="1828800" indent="0">
              <a:lnSpc>
                <a:spcPct val="100000"/>
              </a:lnSpc>
              <a:buNone/>
              <a:defRPr sz="1400" spc="5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374FC39-67F6-42EA-BCD1-F69AE2F0F22D}"/>
              </a:ext>
            </a:extLst>
          </p:cNvPr>
          <p:cNvSpPr>
            <a:spLocks noGrp="1"/>
          </p:cNvSpPr>
          <p:nvPr>
            <p:ph type="body" sz="quarter" idx="3" hasCustomPrompt="1"/>
          </p:nvPr>
        </p:nvSpPr>
        <p:spPr>
          <a:xfrm>
            <a:off x="4647665" y="2776936"/>
            <a:ext cx="2896671" cy="823912"/>
          </a:xfrm>
        </p:spPr>
        <p:txBody>
          <a:bodyPr anchor="b">
            <a:noAutofit/>
          </a:bodyPr>
          <a:lstStyle>
            <a:lvl1pPr marL="0" indent="0">
              <a:buNone/>
              <a:defRPr lang="en-US" sz="20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000"/>
              </a:spcBef>
              <a:buFont typeface="Arial" panose="020B0604020202020204" pitchFamily="34" charset="0"/>
              <a:buNone/>
            </a:pPr>
            <a:r>
              <a:rPr lang="en-US"/>
              <a:t>CLICK TO EDIT MASTER TEXT</a:t>
            </a:r>
          </a:p>
        </p:txBody>
      </p:sp>
      <p:sp>
        <p:nvSpPr>
          <p:cNvPr id="6" name="Content Placeholder 5">
            <a:extLst>
              <a:ext uri="{FF2B5EF4-FFF2-40B4-BE49-F238E27FC236}">
                <a16:creationId xmlns:a16="http://schemas.microsoft.com/office/drawing/2014/main" id="{B36EE64B-44BF-4634-97BC-5ED74C6DF280}"/>
              </a:ext>
            </a:extLst>
          </p:cNvPr>
          <p:cNvSpPr>
            <a:spLocks noGrp="1"/>
          </p:cNvSpPr>
          <p:nvPr>
            <p:ph sz="quarter" idx="4"/>
          </p:nvPr>
        </p:nvSpPr>
        <p:spPr>
          <a:xfrm>
            <a:off x="4647665" y="3834606"/>
            <a:ext cx="2896671" cy="1997867"/>
          </a:xfrm>
        </p:spPr>
        <p:txBody>
          <a:bodyPr>
            <a:normAutofit/>
          </a:bodyPr>
          <a:lstStyle>
            <a:lvl1pPr marL="0" indent="0">
              <a:lnSpc>
                <a:spcPct val="100000"/>
              </a:lnSpc>
              <a:buNone/>
              <a:defRPr sz="1400" spc="50" baseline="0"/>
            </a:lvl1pPr>
            <a:lvl2pPr marL="457200" indent="0">
              <a:lnSpc>
                <a:spcPct val="100000"/>
              </a:lnSpc>
              <a:buNone/>
              <a:defRPr sz="1400" spc="50" baseline="0"/>
            </a:lvl2pPr>
            <a:lvl3pPr marL="914400" indent="0">
              <a:lnSpc>
                <a:spcPct val="100000"/>
              </a:lnSpc>
              <a:buNone/>
              <a:defRPr sz="1400" spc="50" baseline="0"/>
            </a:lvl3pPr>
            <a:lvl4pPr marL="1371600" indent="0">
              <a:lnSpc>
                <a:spcPct val="100000"/>
              </a:lnSpc>
              <a:buNone/>
              <a:defRPr sz="1400" spc="50" baseline="0"/>
            </a:lvl4pPr>
            <a:lvl5pPr marL="1828800" indent="0">
              <a:lnSpc>
                <a:spcPct val="100000"/>
              </a:lnSpc>
              <a:buNone/>
              <a:defRPr sz="1400" spc="5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Text Placeholder 2">
            <a:extLst>
              <a:ext uri="{FF2B5EF4-FFF2-40B4-BE49-F238E27FC236}">
                <a16:creationId xmlns:a16="http://schemas.microsoft.com/office/drawing/2014/main" id="{1F60A771-8BBC-4565-AB09-402DA7CB2780}"/>
              </a:ext>
            </a:extLst>
          </p:cNvPr>
          <p:cNvSpPr>
            <a:spLocks noGrp="1"/>
          </p:cNvSpPr>
          <p:nvPr>
            <p:ph type="body" idx="13" hasCustomPrompt="1"/>
          </p:nvPr>
        </p:nvSpPr>
        <p:spPr>
          <a:xfrm>
            <a:off x="8066421" y="2776936"/>
            <a:ext cx="2882475" cy="823912"/>
          </a:xfrm>
        </p:spPr>
        <p:txBody>
          <a:bodyPr anchor="b">
            <a:noAutofit/>
          </a:bodyPr>
          <a:lstStyle>
            <a:lvl1pPr marL="0" indent="0">
              <a:buNone/>
              <a:defRPr lang="en-US" sz="20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a:t>
            </a:r>
          </a:p>
        </p:txBody>
      </p:sp>
      <p:sp>
        <p:nvSpPr>
          <p:cNvPr id="22" name="Content Placeholder 3">
            <a:extLst>
              <a:ext uri="{FF2B5EF4-FFF2-40B4-BE49-F238E27FC236}">
                <a16:creationId xmlns:a16="http://schemas.microsoft.com/office/drawing/2014/main" id="{C464A9BD-B815-4632-8F54-6EB70E48BAFF}"/>
              </a:ext>
            </a:extLst>
          </p:cNvPr>
          <p:cNvSpPr>
            <a:spLocks noGrp="1"/>
          </p:cNvSpPr>
          <p:nvPr>
            <p:ph sz="half" idx="14"/>
          </p:nvPr>
        </p:nvSpPr>
        <p:spPr>
          <a:xfrm>
            <a:off x="8066421" y="3834606"/>
            <a:ext cx="2882475" cy="1997867"/>
          </a:xfrm>
        </p:spPr>
        <p:txBody>
          <a:bodyPr>
            <a:normAutofit/>
          </a:bodyPr>
          <a:lstStyle>
            <a:lvl1pPr marL="0" indent="0">
              <a:lnSpc>
                <a:spcPct val="100000"/>
              </a:lnSpc>
              <a:buNone/>
              <a:defRPr sz="1400" spc="50" baseline="0"/>
            </a:lvl1pPr>
            <a:lvl2pPr marL="457200" indent="0">
              <a:lnSpc>
                <a:spcPct val="100000"/>
              </a:lnSpc>
              <a:buNone/>
              <a:defRPr sz="1400" spc="50" baseline="0"/>
            </a:lvl2pPr>
            <a:lvl3pPr marL="914400" indent="0">
              <a:lnSpc>
                <a:spcPct val="100000"/>
              </a:lnSpc>
              <a:buNone/>
              <a:defRPr sz="1400" spc="50" baseline="0"/>
            </a:lvl3pPr>
            <a:lvl4pPr marL="1371600" indent="0">
              <a:lnSpc>
                <a:spcPct val="100000"/>
              </a:lnSpc>
              <a:buNone/>
              <a:defRPr sz="1400" spc="50" baseline="0"/>
            </a:lvl4pPr>
            <a:lvl5pPr marL="1828800" indent="0">
              <a:lnSpc>
                <a:spcPct val="100000"/>
              </a:lnSpc>
              <a:buNone/>
              <a:defRPr sz="1400" spc="5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255C16C-AA88-4BBF-8040-11ECFED618E0}"/>
              </a:ext>
            </a:extLst>
          </p:cNvPr>
          <p:cNvSpPr>
            <a:spLocks noGrp="1"/>
          </p:cNvSpPr>
          <p:nvPr>
            <p:ph type="dt" sz="half" idx="10"/>
          </p:nvPr>
        </p:nvSpPr>
        <p:spPr/>
        <p:txBody>
          <a:bodyPr/>
          <a:lstStyle>
            <a:lvl1pPr>
              <a:defRPr sz="900"/>
            </a:lvl1pPr>
          </a:lstStyle>
          <a:p>
            <a:r>
              <a:rPr lang="en-US" dirty="0"/>
              <a:t>20XX</a:t>
            </a:r>
          </a:p>
        </p:txBody>
      </p:sp>
      <p:sp>
        <p:nvSpPr>
          <p:cNvPr id="8" name="Footer Placeholder 7">
            <a:extLst>
              <a:ext uri="{FF2B5EF4-FFF2-40B4-BE49-F238E27FC236}">
                <a16:creationId xmlns:a16="http://schemas.microsoft.com/office/drawing/2014/main" id="{CBE560E3-F935-488F-8F0E-191D7B6B54B8}"/>
              </a:ext>
            </a:extLst>
          </p:cNvPr>
          <p:cNvSpPr>
            <a:spLocks noGrp="1"/>
          </p:cNvSpPr>
          <p:nvPr>
            <p:ph type="ftr" sz="quarter" idx="11"/>
          </p:nvPr>
        </p:nvSpPr>
        <p:spPr/>
        <p:txBody>
          <a:bodyPr/>
          <a:lstStyle>
            <a:lvl1pPr>
              <a:defRPr sz="900"/>
            </a:lvl1pPr>
          </a:lstStyle>
          <a:p>
            <a:r>
              <a:rPr lang="en-US" dirty="0"/>
              <a:t>PRESENTATION TITLE</a:t>
            </a:r>
          </a:p>
        </p:txBody>
      </p:sp>
      <p:sp>
        <p:nvSpPr>
          <p:cNvPr id="9" name="Slide Number Placeholder 8">
            <a:extLst>
              <a:ext uri="{FF2B5EF4-FFF2-40B4-BE49-F238E27FC236}">
                <a16:creationId xmlns:a16="http://schemas.microsoft.com/office/drawing/2014/main" id="{9B9CD8B2-CC23-467F-B0EE-2CC06D6308BD}"/>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grpSp>
        <p:nvGrpSpPr>
          <p:cNvPr id="10" name="Group 9">
            <a:extLst>
              <a:ext uri="{FF2B5EF4-FFF2-40B4-BE49-F238E27FC236}">
                <a16:creationId xmlns:a16="http://schemas.microsoft.com/office/drawing/2014/main" id="{B2368EF4-1233-48C7-8DB5-75844BFCD594}"/>
              </a:ext>
              <a:ext uri="{C183D7F6-B498-43B3-948B-1728B52AA6E4}">
                <adec:decorative xmlns:adec="http://schemas.microsoft.com/office/drawing/2017/decorative" val="1"/>
              </a:ext>
            </a:extLst>
          </p:cNvPr>
          <p:cNvGrpSpPr/>
          <p:nvPr userDrawn="1"/>
        </p:nvGrpSpPr>
        <p:grpSpPr>
          <a:xfrm>
            <a:off x="0" y="0"/>
            <a:ext cx="2238376" cy="3105150"/>
            <a:chOff x="0" y="0"/>
            <a:chExt cx="2238376" cy="3105150"/>
          </a:xfrm>
        </p:grpSpPr>
        <p:cxnSp>
          <p:nvCxnSpPr>
            <p:cNvPr id="16" name="Straight Connector 15">
              <a:extLst>
                <a:ext uri="{FF2B5EF4-FFF2-40B4-BE49-F238E27FC236}">
                  <a16:creationId xmlns:a16="http://schemas.microsoft.com/office/drawing/2014/main" id="{463D7850-C2A6-43CE-BBE4-8E81A0A593BF}"/>
                </a:ext>
              </a:extLst>
            </p:cNvPr>
            <p:cNvCxnSpPr>
              <a:cxnSpLocks/>
            </p:cNvCxnSpPr>
            <p:nvPr userDrawn="1"/>
          </p:nvCxnSpPr>
          <p:spPr>
            <a:xfrm flipH="1">
              <a:off x="0" y="0"/>
              <a:ext cx="1238250" cy="310515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BAD3E03-2E3B-440C-9105-6F9D33006D66}"/>
                </a:ext>
              </a:extLst>
            </p:cNvPr>
            <p:cNvCxnSpPr>
              <a:cxnSpLocks/>
            </p:cNvCxnSpPr>
            <p:nvPr userDrawn="1"/>
          </p:nvCxnSpPr>
          <p:spPr>
            <a:xfrm flipH="1">
              <a:off x="0" y="0"/>
              <a:ext cx="2238376" cy="2476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118896713"/>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ummar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3821F-4537-4AE7-8829-C2E3AE60F6E1}"/>
              </a:ext>
            </a:extLst>
          </p:cNvPr>
          <p:cNvSpPr>
            <a:spLocks noGrp="1"/>
          </p:cNvSpPr>
          <p:nvPr>
            <p:ph type="title" hasCustomPrompt="1"/>
          </p:nvPr>
        </p:nvSpPr>
        <p:spPr>
          <a:xfrm>
            <a:off x="5476875" y="1671639"/>
            <a:ext cx="5111750" cy="1204912"/>
          </a:xfrm>
        </p:spPr>
        <p:txBody>
          <a:bodyPr anchor="b">
            <a:normAutofit/>
          </a:bodyPr>
          <a:lstStyle>
            <a:lvl1pPr>
              <a:defRPr lang="en-US" sz="2800" kern="1200" spc="150" baseline="0" dirty="0">
                <a:solidFill>
                  <a:schemeClr val="tx1"/>
                </a:solidFill>
                <a:latin typeface="+mj-lt"/>
                <a:ea typeface="+mj-ea"/>
                <a:cs typeface="+mj-cs"/>
              </a:defRPr>
            </a:lvl1pPr>
          </a:lstStyle>
          <a:p>
            <a:r>
              <a:rPr lang="en-US"/>
              <a:t>CLICK TO EDIT MASTER TITLE STYLE</a:t>
            </a:r>
          </a:p>
        </p:txBody>
      </p:sp>
      <p:sp>
        <p:nvSpPr>
          <p:cNvPr id="3" name="Text Placeholder 2">
            <a:extLst>
              <a:ext uri="{FF2B5EF4-FFF2-40B4-BE49-F238E27FC236}">
                <a16:creationId xmlns:a16="http://schemas.microsoft.com/office/drawing/2014/main" id="{92FD4279-EA62-4397-878A-73F4948DB176}"/>
              </a:ext>
            </a:extLst>
          </p:cNvPr>
          <p:cNvSpPr>
            <a:spLocks noGrp="1"/>
          </p:cNvSpPr>
          <p:nvPr>
            <p:ph type="body" idx="1"/>
          </p:nvPr>
        </p:nvSpPr>
        <p:spPr>
          <a:xfrm>
            <a:off x="5476875" y="3660774"/>
            <a:ext cx="5111750" cy="1525588"/>
          </a:xfrm>
        </p:spPr>
        <p:txBody>
          <a:bodyPr>
            <a:normAutofit/>
          </a:bodyPr>
          <a:lstStyle>
            <a:lvl1pPr marL="0" indent="0">
              <a:lnSpc>
                <a:spcPct val="100000"/>
              </a:lnSpc>
              <a:buNone/>
              <a:defRPr sz="1400" spc="5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grpSp>
        <p:nvGrpSpPr>
          <p:cNvPr id="4" name="Group 3">
            <a:extLst>
              <a:ext uri="{FF2B5EF4-FFF2-40B4-BE49-F238E27FC236}">
                <a16:creationId xmlns:a16="http://schemas.microsoft.com/office/drawing/2014/main" id="{D74AA03A-263D-4B5F-B05B-7D6923A9A4D3}"/>
              </a:ext>
            </a:extLst>
          </p:cNvPr>
          <p:cNvGrpSpPr/>
          <p:nvPr userDrawn="1"/>
        </p:nvGrpSpPr>
        <p:grpSpPr>
          <a:xfrm>
            <a:off x="0" y="0"/>
            <a:ext cx="4762501" cy="5186363"/>
            <a:chOff x="0" y="0"/>
            <a:chExt cx="4762501" cy="5186363"/>
          </a:xfrm>
        </p:grpSpPr>
        <p:cxnSp>
          <p:nvCxnSpPr>
            <p:cNvPr id="23" name="Straight Connector 22">
              <a:extLst>
                <a:ext uri="{FF2B5EF4-FFF2-40B4-BE49-F238E27FC236}">
                  <a16:creationId xmlns:a16="http://schemas.microsoft.com/office/drawing/2014/main" id="{D87F08D6-2CA7-4A5A-BE34-07113DCA535D}"/>
                </a:ext>
              </a:extLst>
            </p:cNvPr>
            <p:cNvCxnSpPr>
              <a:cxnSpLocks/>
            </p:cNvCxnSpPr>
            <p:nvPr userDrawn="1"/>
          </p:nvCxnSpPr>
          <p:spPr>
            <a:xfrm flipH="1" flipV="1">
              <a:off x="0" y="876300"/>
              <a:ext cx="4762500" cy="16287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768C87F-B9C3-4DFF-8454-F3F52CE4346B}"/>
                </a:ext>
              </a:extLst>
            </p:cNvPr>
            <p:cNvCxnSpPr>
              <a:cxnSpLocks/>
            </p:cNvCxnSpPr>
            <p:nvPr userDrawn="1"/>
          </p:nvCxnSpPr>
          <p:spPr>
            <a:xfrm flipH="1" flipV="1">
              <a:off x="2638425" y="0"/>
              <a:ext cx="2124076" cy="51863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 name="Date Placeholder 6">
            <a:extLst>
              <a:ext uri="{FF2B5EF4-FFF2-40B4-BE49-F238E27FC236}">
                <a16:creationId xmlns:a16="http://schemas.microsoft.com/office/drawing/2014/main" id="{71F34533-9677-48AF-9374-976825F4BB7E}"/>
              </a:ext>
            </a:extLst>
          </p:cNvPr>
          <p:cNvSpPr>
            <a:spLocks noGrp="1"/>
          </p:cNvSpPr>
          <p:nvPr>
            <p:ph type="dt" sz="half" idx="10"/>
          </p:nvPr>
        </p:nvSpPr>
        <p:spPr>
          <a:xfrm>
            <a:off x="838200" y="6356350"/>
            <a:ext cx="2743200" cy="365125"/>
          </a:xfrm>
        </p:spPr>
        <p:txBody>
          <a:bodyPr/>
          <a:lstStyle>
            <a:lvl1pPr>
              <a:defRPr sz="900"/>
            </a:lvl1pPr>
          </a:lstStyle>
          <a:p>
            <a:r>
              <a:rPr lang="en-US" dirty="0"/>
              <a:t>20XX</a:t>
            </a:r>
          </a:p>
        </p:txBody>
      </p:sp>
      <p:sp>
        <p:nvSpPr>
          <p:cNvPr id="22" name="Footer Placeholder 7">
            <a:extLst>
              <a:ext uri="{FF2B5EF4-FFF2-40B4-BE49-F238E27FC236}">
                <a16:creationId xmlns:a16="http://schemas.microsoft.com/office/drawing/2014/main" id="{4FAB8A26-B99E-4F96-8327-A932A14F2C03}"/>
              </a:ext>
            </a:extLst>
          </p:cNvPr>
          <p:cNvSpPr>
            <a:spLocks noGrp="1"/>
          </p:cNvSpPr>
          <p:nvPr>
            <p:ph type="ftr" sz="quarter" idx="11"/>
          </p:nvPr>
        </p:nvSpPr>
        <p:spPr>
          <a:xfrm>
            <a:off x="4038600" y="6356350"/>
            <a:ext cx="4114800" cy="365125"/>
          </a:xfrm>
        </p:spPr>
        <p:txBody>
          <a:bodyPr/>
          <a:lstStyle>
            <a:lvl1pPr>
              <a:defRPr sz="900"/>
            </a:lvl1pPr>
          </a:lstStyle>
          <a:p>
            <a:r>
              <a:rPr lang="en-US" dirty="0"/>
              <a:t>PRESENTATION TITLE</a:t>
            </a:r>
          </a:p>
        </p:txBody>
      </p:sp>
      <p:sp>
        <p:nvSpPr>
          <p:cNvPr id="24" name="Slide Number Placeholder 8">
            <a:extLst>
              <a:ext uri="{FF2B5EF4-FFF2-40B4-BE49-F238E27FC236}">
                <a16:creationId xmlns:a16="http://schemas.microsoft.com/office/drawing/2014/main" id="{EB0962D2-BCC3-48AB-A769-2A7327D29191}"/>
              </a:ext>
            </a:extLst>
          </p:cNvPr>
          <p:cNvSpPr>
            <a:spLocks noGrp="1"/>
          </p:cNvSpPr>
          <p:nvPr>
            <p:ph type="sldNum" sz="quarter" idx="12"/>
          </p:nvPr>
        </p:nvSpPr>
        <p:spPr>
          <a:xfrm>
            <a:off x="8610600" y="6356350"/>
            <a:ext cx="2743200"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917780591"/>
      </p:ext>
    </p:extLst>
  </p:cSld>
  <p:clrMapOvr>
    <a:masterClrMapping/>
  </p:clrMapOvr>
  <p:extLst>
    <p:ext uri="{DCECCB84-F9BA-43D5-87BE-67443E8EF086}">
      <p15:sldGuideLst xmlns:p15="http://schemas.microsoft.com/office/powerpoint/2012/main">
        <p15:guide id="1" pos="300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Closing">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4267200" y="1615736"/>
            <a:ext cx="4179570" cy="1524735"/>
          </a:xfrm>
        </p:spPr>
        <p:txBody>
          <a:bodyPr anchor="b">
            <a:noAutofit/>
          </a:bodyPr>
          <a:lstStyle>
            <a:lvl1pPr algn="l">
              <a:defRPr sz="3600" spc="150" baseline="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55457758-A125-4CEA-A3D5-CBD010417BD2}"/>
              </a:ext>
            </a:extLst>
          </p:cNvPr>
          <p:cNvSpPr>
            <a:spLocks noGrp="1"/>
          </p:cNvSpPr>
          <p:nvPr>
            <p:ph type="subTitle" idx="1"/>
          </p:nvPr>
        </p:nvSpPr>
        <p:spPr>
          <a:xfrm>
            <a:off x="4267200" y="3238103"/>
            <a:ext cx="4179570" cy="1371997"/>
          </a:xfrm>
        </p:spPr>
        <p:txBody>
          <a:bodyPr>
            <a:normAutofit/>
          </a:bodyPr>
          <a:lstStyle>
            <a:lvl1pPr marL="0" indent="0" algn="l">
              <a:lnSpc>
                <a:spcPct val="150000"/>
              </a:lnSpc>
              <a:buNone/>
              <a:defRPr sz="1400" spc="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6" name="Graphic 5">
            <a:extLst>
              <a:ext uri="{FF2B5EF4-FFF2-40B4-BE49-F238E27FC236}">
                <a16:creationId xmlns:a16="http://schemas.microsoft.com/office/drawing/2014/main" id="{ED3361C9-310A-4255-A94E-B77588962DA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3176938" cy="6858000"/>
          </a:xfrm>
          <a:prstGeom prst="rect">
            <a:avLst/>
          </a:prstGeom>
        </p:spPr>
      </p:pic>
      <p:sp>
        <p:nvSpPr>
          <p:cNvPr id="9" name="Date Placeholder 6">
            <a:extLst>
              <a:ext uri="{FF2B5EF4-FFF2-40B4-BE49-F238E27FC236}">
                <a16:creationId xmlns:a16="http://schemas.microsoft.com/office/drawing/2014/main" id="{BF358517-D7B7-40D0-A9D0-B650C80898AC}"/>
              </a:ext>
            </a:extLst>
          </p:cNvPr>
          <p:cNvSpPr>
            <a:spLocks noGrp="1"/>
          </p:cNvSpPr>
          <p:nvPr>
            <p:ph type="dt" sz="half" idx="10"/>
          </p:nvPr>
        </p:nvSpPr>
        <p:spPr>
          <a:xfrm>
            <a:off x="4267200" y="6356350"/>
            <a:ext cx="1774371" cy="365125"/>
          </a:xfrm>
        </p:spPr>
        <p:txBody>
          <a:bodyPr/>
          <a:lstStyle>
            <a:lvl1pPr>
              <a:defRPr sz="900"/>
            </a:lvl1pPr>
          </a:lstStyle>
          <a:p>
            <a:r>
              <a:rPr lang="en-US" dirty="0"/>
              <a:t>20XX</a:t>
            </a:r>
          </a:p>
        </p:txBody>
      </p:sp>
      <p:sp>
        <p:nvSpPr>
          <p:cNvPr id="10" name="Footer Placeholder 7">
            <a:extLst>
              <a:ext uri="{FF2B5EF4-FFF2-40B4-BE49-F238E27FC236}">
                <a16:creationId xmlns:a16="http://schemas.microsoft.com/office/drawing/2014/main" id="{6026D44C-0B39-4DE1-A0FC-5615DDAAE3CE}"/>
              </a:ext>
            </a:extLst>
          </p:cNvPr>
          <p:cNvSpPr>
            <a:spLocks noGrp="1"/>
          </p:cNvSpPr>
          <p:nvPr>
            <p:ph type="ftr" sz="quarter" idx="11"/>
          </p:nvPr>
        </p:nvSpPr>
        <p:spPr>
          <a:xfrm>
            <a:off x="6479721" y="6356350"/>
            <a:ext cx="2661557" cy="365125"/>
          </a:xfrm>
        </p:spPr>
        <p:txBody>
          <a:bodyPr/>
          <a:lstStyle>
            <a:lvl1pPr>
              <a:defRPr sz="900"/>
            </a:lvl1pPr>
          </a:lstStyle>
          <a:p>
            <a:r>
              <a:rPr lang="en-US" dirty="0"/>
              <a:t>PRESENTATION TITLE</a:t>
            </a:r>
          </a:p>
        </p:txBody>
      </p:sp>
      <p:sp>
        <p:nvSpPr>
          <p:cNvPr id="11" name="Slide Number Placeholder 8">
            <a:extLst>
              <a:ext uri="{FF2B5EF4-FFF2-40B4-BE49-F238E27FC236}">
                <a16:creationId xmlns:a16="http://schemas.microsoft.com/office/drawing/2014/main" id="{0F8222B4-B618-42C4-8BDB-D2E4DF2F22C3}"/>
              </a:ext>
            </a:extLst>
          </p:cNvPr>
          <p:cNvSpPr>
            <a:spLocks noGrp="1"/>
          </p:cNvSpPr>
          <p:nvPr>
            <p:ph type="sldNum" sz="quarter" idx="12"/>
          </p:nvPr>
        </p:nvSpPr>
        <p:spPr>
          <a:xfrm>
            <a:off x="9579428" y="6356350"/>
            <a:ext cx="1774371"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1291140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genda">
    <p:bg>
      <p:bgPr>
        <a:solidFill>
          <a:schemeClr val="tx1"/>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D514C6BF-376E-43E8-881D-2E767426990A}"/>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t="18301" r="28341" b="23071"/>
          <a:stretch/>
        </p:blipFill>
        <p:spPr>
          <a:xfrm>
            <a:off x="5488815" y="0"/>
            <a:ext cx="6703185" cy="6858000"/>
          </a:xfrm>
          <a:prstGeom prst="rect">
            <a:avLst/>
          </a:prstGeom>
        </p:spPr>
      </p:pic>
      <p:sp>
        <p:nvSpPr>
          <p:cNvPr id="2" name="Title 1">
            <a:extLst>
              <a:ext uri="{FF2B5EF4-FFF2-40B4-BE49-F238E27FC236}">
                <a16:creationId xmlns:a16="http://schemas.microsoft.com/office/drawing/2014/main" id="{3F0A9B92-C2D0-466A-A680-A35832C452B3}"/>
              </a:ext>
            </a:extLst>
          </p:cNvPr>
          <p:cNvSpPr>
            <a:spLocks noGrp="1"/>
          </p:cNvSpPr>
          <p:nvPr>
            <p:ph type="title" hasCustomPrompt="1"/>
          </p:nvPr>
        </p:nvSpPr>
        <p:spPr>
          <a:xfrm>
            <a:off x="1333500" y="1020445"/>
            <a:ext cx="2895600" cy="1325563"/>
          </a:xfrm>
        </p:spPr>
        <p:txBody>
          <a:bodyPr anchor="b">
            <a:normAutofit/>
          </a:bodyPr>
          <a:lstStyle>
            <a:lvl1pPr>
              <a:defRPr sz="2800" spc="150" baseline="0">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2DA41CE6-5A88-4C5C-B2A4-6A5D2153B16F}"/>
              </a:ext>
            </a:extLst>
          </p:cNvPr>
          <p:cNvSpPr>
            <a:spLocks noGrp="1"/>
          </p:cNvSpPr>
          <p:nvPr>
            <p:ph idx="1"/>
          </p:nvPr>
        </p:nvSpPr>
        <p:spPr>
          <a:xfrm>
            <a:off x="1333500" y="2924175"/>
            <a:ext cx="2895600" cy="2519363"/>
          </a:xfrm>
        </p:spPr>
        <p:txBody>
          <a:bodyPr>
            <a:normAutofit/>
          </a:bodyPr>
          <a:lstStyle>
            <a:lvl1pPr marL="0" indent="0">
              <a:lnSpc>
                <a:spcPct val="150000"/>
              </a:lnSpc>
              <a:buNone/>
              <a:defRPr sz="1400">
                <a:solidFill>
                  <a:schemeClr val="bg1"/>
                </a:solidFill>
              </a:defRPr>
            </a:lvl1pPr>
            <a:lvl2pPr marL="457200" indent="0">
              <a:lnSpc>
                <a:spcPct val="150000"/>
              </a:lnSpc>
              <a:buNone/>
              <a:defRPr sz="1400">
                <a:solidFill>
                  <a:schemeClr val="bg1"/>
                </a:solidFill>
              </a:defRPr>
            </a:lvl2pPr>
            <a:lvl3pPr marL="914400" indent="0">
              <a:lnSpc>
                <a:spcPct val="150000"/>
              </a:lnSpc>
              <a:buNone/>
              <a:defRPr sz="1400">
                <a:solidFill>
                  <a:schemeClr val="bg1"/>
                </a:solidFill>
              </a:defRPr>
            </a:lvl3pPr>
            <a:lvl4pPr marL="1371600" indent="0">
              <a:lnSpc>
                <a:spcPct val="150000"/>
              </a:lnSpc>
              <a:buNone/>
              <a:defRPr sz="1400">
                <a:solidFill>
                  <a:schemeClr val="bg1"/>
                </a:solidFill>
              </a:defRPr>
            </a:lvl4pPr>
            <a:lvl5pPr marL="1828800" indent="0">
              <a:lnSpc>
                <a:spcPct val="150000"/>
              </a:lnSpc>
              <a:buNone/>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9F5093-3C53-4152-B8FE-0522E0795269}"/>
              </a:ext>
            </a:extLst>
          </p:cNvPr>
          <p:cNvSpPr>
            <a:spLocks noGrp="1"/>
          </p:cNvSpPr>
          <p:nvPr>
            <p:ph type="dt" sz="half" idx="10"/>
          </p:nvPr>
        </p:nvSpPr>
        <p:spPr>
          <a:xfrm>
            <a:off x="1333500" y="6356350"/>
            <a:ext cx="985157" cy="365125"/>
          </a:xfrm>
        </p:spPr>
        <p:txBody>
          <a:bodyPr/>
          <a:lstStyle>
            <a:lvl1pPr>
              <a:defRPr sz="900"/>
            </a:lvl1pPr>
          </a:lstStyle>
          <a:p>
            <a:r>
              <a:rPr lang="en-US" dirty="0"/>
              <a:t>20XX</a:t>
            </a:r>
          </a:p>
        </p:txBody>
      </p:sp>
      <p:sp>
        <p:nvSpPr>
          <p:cNvPr id="5" name="Footer Placeholder 4">
            <a:extLst>
              <a:ext uri="{FF2B5EF4-FFF2-40B4-BE49-F238E27FC236}">
                <a16:creationId xmlns:a16="http://schemas.microsoft.com/office/drawing/2014/main" id="{7727F11D-8AF8-44D6-A48B-D8C7779B8B08}"/>
              </a:ext>
            </a:extLst>
          </p:cNvPr>
          <p:cNvSpPr>
            <a:spLocks noGrp="1"/>
          </p:cNvSpPr>
          <p:nvPr>
            <p:ph type="ftr" sz="quarter" idx="11"/>
          </p:nvPr>
        </p:nvSpPr>
        <p:spPr>
          <a:xfrm>
            <a:off x="2669886" y="6356349"/>
            <a:ext cx="2482842" cy="365125"/>
          </a:xfrm>
        </p:spPr>
        <p:txBody>
          <a:bodyPr/>
          <a:lstStyle>
            <a:lvl1pPr>
              <a:defRPr sz="900"/>
            </a:lvl1pPr>
          </a:lstStyle>
          <a:p>
            <a:r>
              <a:rPr lang="en-US" dirty="0"/>
              <a:t>PRESENTATION TITLE</a:t>
            </a:r>
          </a:p>
        </p:txBody>
      </p:sp>
      <p:sp>
        <p:nvSpPr>
          <p:cNvPr id="6" name="Slide Number Placeholder 5">
            <a:extLst>
              <a:ext uri="{FF2B5EF4-FFF2-40B4-BE49-F238E27FC236}">
                <a16:creationId xmlns:a16="http://schemas.microsoft.com/office/drawing/2014/main" id="{658C0879-6B0F-4AF6-A997-EC61DA8964AE}"/>
              </a:ext>
            </a:extLst>
          </p:cNvPr>
          <p:cNvSpPr>
            <a:spLocks noGrp="1"/>
          </p:cNvSpPr>
          <p:nvPr>
            <p:ph type="sldNum" sz="quarter" idx="12"/>
          </p:nvPr>
        </p:nvSpPr>
        <p:spPr>
          <a:xfrm>
            <a:off x="5536305" y="6356350"/>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982124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roduc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3821F-4537-4AE7-8829-C2E3AE60F6E1}"/>
              </a:ext>
            </a:extLst>
          </p:cNvPr>
          <p:cNvSpPr>
            <a:spLocks noGrp="1"/>
          </p:cNvSpPr>
          <p:nvPr>
            <p:ph type="title" hasCustomPrompt="1"/>
          </p:nvPr>
        </p:nvSpPr>
        <p:spPr>
          <a:xfrm>
            <a:off x="1362075" y="1671639"/>
            <a:ext cx="5111750" cy="1204912"/>
          </a:xfrm>
        </p:spPr>
        <p:txBody>
          <a:bodyPr anchor="b">
            <a:normAutofit/>
          </a:bodyPr>
          <a:lstStyle>
            <a:lvl1pPr>
              <a:defRPr lang="en-US" sz="2800" kern="1200" spc="150" baseline="0" dirty="0">
                <a:solidFill>
                  <a:schemeClr val="tx1"/>
                </a:solidFill>
                <a:latin typeface="+mj-lt"/>
                <a:ea typeface="+mj-ea"/>
                <a:cs typeface="+mj-cs"/>
              </a:defRPr>
            </a:lvl1pPr>
          </a:lstStyle>
          <a:p>
            <a:r>
              <a:rPr lang="en-US"/>
              <a:t>CLICK TO EDIT MASTER TITLE STYLE</a:t>
            </a:r>
          </a:p>
        </p:txBody>
      </p:sp>
      <p:sp>
        <p:nvSpPr>
          <p:cNvPr id="3" name="Text Placeholder 2">
            <a:extLst>
              <a:ext uri="{FF2B5EF4-FFF2-40B4-BE49-F238E27FC236}">
                <a16:creationId xmlns:a16="http://schemas.microsoft.com/office/drawing/2014/main" id="{92FD4279-EA62-4397-878A-73F4948DB176}"/>
              </a:ext>
            </a:extLst>
          </p:cNvPr>
          <p:cNvSpPr>
            <a:spLocks noGrp="1"/>
          </p:cNvSpPr>
          <p:nvPr>
            <p:ph type="body" idx="1"/>
          </p:nvPr>
        </p:nvSpPr>
        <p:spPr>
          <a:xfrm>
            <a:off x="1362075" y="3660774"/>
            <a:ext cx="5111750" cy="1525588"/>
          </a:xfrm>
        </p:spPr>
        <p:txBody>
          <a:bodyPr>
            <a:normAutofit/>
          </a:bodyPr>
          <a:lstStyle>
            <a:lvl1pPr marL="0" indent="0">
              <a:lnSpc>
                <a:spcPct val="100000"/>
              </a:lnSpc>
              <a:buNone/>
              <a:defRPr sz="1400" spc="5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11EBF9-6826-475B-8079-C11128991BAE}"/>
              </a:ext>
            </a:extLst>
          </p:cNvPr>
          <p:cNvSpPr>
            <a:spLocks noGrp="1"/>
          </p:cNvSpPr>
          <p:nvPr>
            <p:ph type="dt" sz="half" idx="10"/>
          </p:nvPr>
        </p:nvSpPr>
        <p:spPr>
          <a:xfrm>
            <a:off x="838200" y="6356350"/>
            <a:ext cx="1219200" cy="365125"/>
          </a:xfrm>
        </p:spPr>
        <p:txBody>
          <a:bodyPr/>
          <a:lstStyle>
            <a:lvl1pPr>
              <a:defRPr sz="900"/>
            </a:lvl1pPr>
          </a:lstStyle>
          <a:p>
            <a:r>
              <a:rPr lang="en-US" dirty="0"/>
              <a:t>20XX</a:t>
            </a:r>
          </a:p>
        </p:txBody>
      </p:sp>
      <p:sp>
        <p:nvSpPr>
          <p:cNvPr id="5" name="Footer Placeholder 4">
            <a:extLst>
              <a:ext uri="{FF2B5EF4-FFF2-40B4-BE49-F238E27FC236}">
                <a16:creationId xmlns:a16="http://schemas.microsoft.com/office/drawing/2014/main" id="{3FB726A3-DF54-47D2-8C3A-34FD43A19E8E}"/>
              </a:ext>
            </a:extLst>
          </p:cNvPr>
          <p:cNvSpPr>
            <a:spLocks noGrp="1"/>
          </p:cNvSpPr>
          <p:nvPr>
            <p:ph type="ftr" sz="quarter" idx="11"/>
          </p:nvPr>
        </p:nvSpPr>
        <p:spPr>
          <a:xfrm>
            <a:off x="2463800" y="6356350"/>
            <a:ext cx="3479800" cy="365125"/>
          </a:xfrm>
        </p:spPr>
        <p:txBody>
          <a:bodyPr/>
          <a:lstStyle>
            <a:lvl1pPr>
              <a:defRPr sz="900"/>
            </a:lvl1pPr>
          </a:lstStyle>
          <a:p>
            <a:r>
              <a:rPr lang="en-US" dirty="0"/>
              <a:t>PRESENTATION TITLE</a:t>
            </a:r>
          </a:p>
        </p:txBody>
      </p:sp>
      <p:sp>
        <p:nvSpPr>
          <p:cNvPr id="6" name="Slide Number Placeholder 5">
            <a:extLst>
              <a:ext uri="{FF2B5EF4-FFF2-40B4-BE49-F238E27FC236}">
                <a16:creationId xmlns:a16="http://schemas.microsoft.com/office/drawing/2014/main" id="{D0CD125A-4493-4967-9146-841D0EF3BC63}"/>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grpSp>
        <p:nvGrpSpPr>
          <p:cNvPr id="7" name="Group 6">
            <a:extLst>
              <a:ext uri="{FF2B5EF4-FFF2-40B4-BE49-F238E27FC236}">
                <a16:creationId xmlns:a16="http://schemas.microsoft.com/office/drawing/2014/main" id="{D7A1CF8B-3479-49A3-A30E-2F2ECE962075}"/>
              </a:ext>
            </a:extLst>
          </p:cNvPr>
          <p:cNvGrpSpPr/>
          <p:nvPr userDrawn="1"/>
        </p:nvGrpSpPr>
        <p:grpSpPr>
          <a:xfrm>
            <a:off x="6953250" y="-25401"/>
            <a:ext cx="5238750" cy="6902451"/>
            <a:chOff x="6953250" y="-25401"/>
            <a:chExt cx="5238750" cy="6902451"/>
          </a:xfrm>
        </p:grpSpPr>
        <p:cxnSp>
          <p:nvCxnSpPr>
            <p:cNvPr id="14" name="Straight Connector 13">
              <a:extLst>
                <a:ext uri="{FF2B5EF4-FFF2-40B4-BE49-F238E27FC236}">
                  <a16:creationId xmlns:a16="http://schemas.microsoft.com/office/drawing/2014/main" id="{49FBD260-5143-4B12-B9F8-33E48D548909}"/>
                </a:ext>
              </a:extLst>
            </p:cNvPr>
            <p:cNvCxnSpPr/>
            <p:nvPr userDrawn="1"/>
          </p:nvCxnSpPr>
          <p:spPr>
            <a:xfrm>
              <a:off x="9096375" y="1497012"/>
              <a:ext cx="3095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D87F08D6-2CA7-4A5A-BE34-07113DCA535D}"/>
                </a:ext>
              </a:extLst>
            </p:cNvPr>
            <p:cNvCxnSpPr/>
            <p:nvPr userDrawn="1"/>
          </p:nvCxnSpPr>
          <p:spPr>
            <a:xfrm flipH="1">
              <a:off x="6953250" y="-25401"/>
              <a:ext cx="3790950" cy="69024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249735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Section Break">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991350" y="2148840"/>
            <a:ext cx="4179570" cy="1715531"/>
          </a:xfrm>
        </p:spPr>
        <p:txBody>
          <a:bodyPr anchor="b">
            <a:noAutofit/>
          </a:bodyPr>
          <a:lstStyle>
            <a:lvl1pPr algn="l">
              <a:defRPr sz="3600" spc="150" baseline="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55457758-A125-4CEA-A3D5-CBD010417BD2}"/>
              </a:ext>
            </a:extLst>
          </p:cNvPr>
          <p:cNvSpPr>
            <a:spLocks noGrp="1"/>
          </p:cNvSpPr>
          <p:nvPr>
            <p:ph type="subTitle" idx="1"/>
          </p:nvPr>
        </p:nvSpPr>
        <p:spPr>
          <a:xfrm>
            <a:off x="6991350" y="3962003"/>
            <a:ext cx="4179570" cy="365125"/>
          </a:xfrm>
        </p:spPr>
        <p:txBody>
          <a:bodyPr>
            <a:normAutofit/>
          </a:bodyPr>
          <a:lstStyle>
            <a:lvl1pPr marL="0" indent="0" algn="l">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5" name="Graphic 4">
            <a:extLst>
              <a:ext uri="{FF2B5EF4-FFF2-40B4-BE49-F238E27FC236}">
                <a16:creationId xmlns:a16="http://schemas.microsoft.com/office/drawing/2014/main" id="{F05D2CCB-CCFC-4A8A-ADA9-C1E4D13B968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828675"/>
            <a:ext cx="5876925" cy="5200650"/>
          </a:xfrm>
          <a:prstGeom prst="rect">
            <a:avLst/>
          </a:prstGeom>
        </p:spPr>
      </p:pic>
    </p:spTree>
    <p:extLst>
      <p:ext uri="{BB962C8B-B14F-4D97-AF65-F5344CB8AC3E}">
        <p14:creationId xmlns:p14="http://schemas.microsoft.com/office/powerpoint/2010/main" val="2699512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C4E19-B78B-4E39-B661-7E6A2E6C5002}"/>
              </a:ext>
            </a:extLst>
          </p:cNvPr>
          <p:cNvSpPr>
            <a:spLocks noGrp="1"/>
          </p:cNvSpPr>
          <p:nvPr>
            <p:ph type="title" hasCustomPrompt="1"/>
          </p:nvPr>
        </p:nvSpPr>
        <p:spPr/>
        <p:txBody>
          <a:bodyPr>
            <a:normAutofit/>
          </a:bodyPr>
          <a:lstStyle>
            <a:lvl1pPr algn="ctr">
              <a:defRPr lang="en-US" sz="2800" kern="1200" spc="150" baseline="0" dirty="0">
                <a:solidFill>
                  <a:schemeClr val="tx1"/>
                </a:solidFill>
                <a:latin typeface="+mj-lt"/>
                <a:ea typeface="+mj-ea"/>
                <a:cs typeface="+mj-cs"/>
              </a:defRPr>
            </a:lvl1pPr>
          </a:lstStyle>
          <a:p>
            <a:r>
              <a:rPr lang="en-US"/>
              <a:t>CLICK TO EDIT MASTER TITLE STYLE</a:t>
            </a:r>
          </a:p>
        </p:txBody>
      </p:sp>
      <p:sp>
        <p:nvSpPr>
          <p:cNvPr id="3" name="Date Placeholder 2">
            <a:extLst>
              <a:ext uri="{FF2B5EF4-FFF2-40B4-BE49-F238E27FC236}">
                <a16:creationId xmlns:a16="http://schemas.microsoft.com/office/drawing/2014/main" id="{7E085D26-FA83-4414-959E-98936A772670}"/>
              </a:ext>
            </a:extLst>
          </p:cNvPr>
          <p:cNvSpPr>
            <a:spLocks noGrp="1"/>
          </p:cNvSpPr>
          <p:nvPr>
            <p:ph type="dt" sz="half" idx="10"/>
          </p:nvPr>
        </p:nvSpPr>
        <p:spPr/>
        <p:txBody>
          <a:bodyPr/>
          <a:lstStyle>
            <a:lvl1pPr>
              <a:defRPr sz="900"/>
            </a:lvl1pPr>
          </a:lstStyle>
          <a:p>
            <a:r>
              <a:rPr lang="en-US" dirty="0"/>
              <a:t>20XX</a:t>
            </a:r>
          </a:p>
        </p:txBody>
      </p:sp>
      <p:sp>
        <p:nvSpPr>
          <p:cNvPr id="4" name="Footer Placeholder 3">
            <a:extLst>
              <a:ext uri="{FF2B5EF4-FFF2-40B4-BE49-F238E27FC236}">
                <a16:creationId xmlns:a16="http://schemas.microsoft.com/office/drawing/2014/main" id="{1FB52E93-DE4C-4341-8D83-F0230E38B1A1}"/>
              </a:ext>
            </a:extLst>
          </p:cNvPr>
          <p:cNvSpPr>
            <a:spLocks noGrp="1"/>
          </p:cNvSpPr>
          <p:nvPr>
            <p:ph type="ftr" sz="quarter" idx="11"/>
          </p:nvPr>
        </p:nvSpPr>
        <p:spPr/>
        <p:txBody>
          <a:bodyPr/>
          <a:lstStyle>
            <a:lvl1pPr>
              <a:defRPr sz="900"/>
            </a:lvl1pPr>
          </a:lstStyle>
          <a:p>
            <a:r>
              <a:rPr lang="en-US" dirty="0"/>
              <a:t>PRESENTATION TITLE</a:t>
            </a:r>
          </a:p>
        </p:txBody>
      </p:sp>
      <p:sp>
        <p:nvSpPr>
          <p:cNvPr id="5" name="Slide Number Placeholder 4">
            <a:extLst>
              <a:ext uri="{FF2B5EF4-FFF2-40B4-BE49-F238E27FC236}">
                <a16:creationId xmlns:a16="http://schemas.microsoft.com/office/drawing/2014/main" id="{AC467230-4A0F-4B18-8BA9-C3B2FDD59CB0}"/>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sp>
        <p:nvSpPr>
          <p:cNvPr id="7" name="Chart Placeholder 6">
            <a:extLst>
              <a:ext uri="{FF2B5EF4-FFF2-40B4-BE49-F238E27FC236}">
                <a16:creationId xmlns:a16="http://schemas.microsoft.com/office/drawing/2014/main" id="{08AF2DB4-A973-4307-B59C-6058A138835C}"/>
              </a:ext>
            </a:extLst>
          </p:cNvPr>
          <p:cNvSpPr>
            <a:spLocks noGrp="1"/>
          </p:cNvSpPr>
          <p:nvPr>
            <p:ph type="chart" sz="quarter" idx="13"/>
          </p:nvPr>
        </p:nvSpPr>
        <p:spPr>
          <a:xfrm>
            <a:off x="838200" y="2111608"/>
            <a:ext cx="10515600" cy="3744912"/>
          </a:xfrm>
        </p:spPr>
        <p:txBody>
          <a:bodyPr/>
          <a:lstStyle/>
          <a:p>
            <a:r>
              <a:rPr lang="en-US"/>
              <a:t>Click icon to add chart</a:t>
            </a:r>
            <a:endParaRPr lang="en-US" dirty="0"/>
          </a:p>
        </p:txBody>
      </p:sp>
    </p:spTree>
    <p:extLst>
      <p:ext uri="{BB962C8B-B14F-4D97-AF65-F5344CB8AC3E}">
        <p14:creationId xmlns:p14="http://schemas.microsoft.com/office/powerpoint/2010/main" val="1485277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C4E19-B78B-4E39-B661-7E6A2E6C5002}"/>
              </a:ext>
            </a:extLst>
          </p:cNvPr>
          <p:cNvSpPr>
            <a:spLocks noGrp="1"/>
          </p:cNvSpPr>
          <p:nvPr>
            <p:ph type="title" hasCustomPrompt="1"/>
          </p:nvPr>
        </p:nvSpPr>
        <p:spPr/>
        <p:txBody>
          <a:bodyPr>
            <a:normAutofit/>
          </a:bodyPr>
          <a:lstStyle>
            <a:lvl1pPr algn="ctr">
              <a:defRPr lang="en-US" sz="2800" kern="1200" spc="150" baseline="0" dirty="0">
                <a:solidFill>
                  <a:schemeClr val="tx1"/>
                </a:solidFill>
                <a:latin typeface="+mj-lt"/>
                <a:ea typeface="+mj-ea"/>
                <a:cs typeface="+mj-cs"/>
              </a:defRPr>
            </a:lvl1pPr>
          </a:lstStyle>
          <a:p>
            <a:r>
              <a:rPr lang="en-US"/>
              <a:t>CLICK TO EDIT MASTER TITLE STYLE</a:t>
            </a:r>
          </a:p>
        </p:txBody>
      </p:sp>
      <p:sp>
        <p:nvSpPr>
          <p:cNvPr id="8" name="Table Placeholder 7">
            <a:extLst>
              <a:ext uri="{FF2B5EF4-FFF2-40B4-BE49-F238E27FC236}">
                <a16:creationId xmlns:a16="http://schemas.microsoft.com/office/drawing/2014/main" id="{C3975522-461E-4D79-B5B9-BF9471B54688}"/>
              </a:ext>
            </a:extLst>
          </p:cNvPr>
          <p:cNvSpPr>
            <a:spLocks noGrp="1"/>
          </p:cNvSpPr>
          <p:nvPr>
            <p:ph type="tbl" sz="quarter" idx="14"/>
          </p:nvPr>
        </p:nvSpPr>
        <p:spPr>
          <a:xfrm>
            <a:off x="838200" y="2111381"/>
            <a:ext cx="10515600" cy="3744913"/>
          </a:xfrm>
        </p:spPr>
        <p:txBody>
          <a:bodyPr/>
          <a:lstStyle/>
          <a:p>
            <a:r>
              <a:rPr lang="en-US"/>
              <a:t>Click icon to add table</a:t>
            </a:r>
            <a:endParaRPr lang="en-US" dirty="0"/>
          </a:p>
        </p:txBody>
      </p:sp>
      <p:sp>
        <p:nvSpPr>
          <p:cNvPr id="3" name="Date Placeholder 2">
            <a:extLst>
              <a:ext uri="{FF2B5EF4-FFF2-40B4-BE49-F238E27FC236}">
                <a16:creationId xmlns:a16="http://schemas.microsoft.com/office/drawing/2014/main" id="{7E085D26-FA83-4414-959E-98936A772670}"/>
              </a:ext>
            </a:extLst>
          </p:cNvPr>
          <p:cNvSpPr>
            <a:spLocks noGrp="1"/>
          </p:cNvSpPr>
          <p:nvPr>
            <p:ph type="dt" sz="half" idx="10"/>
          </p:nvPr>
        </p:nvSpPr>
        <p:spPr/>
        <p:txBody>
          <a:bodyPr/>
          <a:lstStyle>
            <a:lvl1pPr>
              <a:defRPr sz="900"/>
            </a:lvl1pPr>
          </a:lstStyle>
          <a:p>
            <a:r>
              <a:rPr lang="en-US" dirty="0"/>
              <a:t>20XX</a:t>
            </a:r>
          </a:p>
        </p:txBody>
      </p:sp>
      <p:sp>
        <p:nvSpPr>
          <p:cNvPr id="4" name="Footer Placeholder 3">
            <a:extLst>
              <a:ext uri="{FF2B5EF4-FFF2-40B4-BE49-F238E27FC236}">
                <a16:creationId xmlns:a16="http://schemas.microsoft.com/office/drawing/2014/main" id="{1FB52E93-DE4C-4341-8D83-F0230E38B1A1}"/>
              </a:ext>
            </a:extLst>
          </p:cNvPr>
          <p:cNvSpPr>
            <a:spLocks noGrp="1"/>
          </p:cNvSpPr>
          <p:nvPr>
            <p:ph type="ftr" sz="quarter" idx="11"/>
          </p:nvPr>
        </p:nvSpPr>
        <p:spPr/>
        <p:txBody>
          <a:bodyPr/>
          <a:lstStyle>
            <a:lvl1pPr>
              <a:defRPr sz="900"/>
            </a:lvl1pPr>
          </a:lstStyle>
          <a:p>
            <a:r>
              <a:rPr lang="en-US" dirty="0"/>
              <a:t>PRESENTATION TITLE</a:t>
            </a:r>
          </a:p>
        </p:txBody>
      </p:sp>
      <p:sp>
        <p:nvSpPr>
          <p:cNvPr id="5" name="Slide Number Placeholder 4">
            <a:extLst>
              <a:ext uri="{FF2B5EF4-FFF2-40B4-BE49-F238E27FC236}">
                <a16:creationId xmlns:a16="http://schemas.microsoft.com/office/drawing/2014/main" id="{AC467230-4A0F-4B18-8BA9-C3B2FDD59CB0}"/>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3370680036"/>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AEE644D4-F9A4-4237-BD5C-4B97ABA9337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5581650" cy="6858000"/>
          </a:xfrm>
          <a:prstGeom prst="rect">
            <a:avLst/>
          </a:prstGeom>
        </p:spPr>
      </p:pic>
      <p:sp>
        <p:nvSpPr>
          <p:cNvPr id="2" name="Title 1">
            <a:extLst>
              <a:ext uri="{FF2B5EF4-FFF2-40B4-BE49-F238E27FC236}">
                <a16:creationId xmlns:a16="http://schemas.microsoft.com/office/drawing/2014/main" id="{C2FF67A8-55FA-435D-A18C-96D63D22B53E}"/>
              </a:ext>
            </a:extLst>
          </p:cNvPr>
          <p:cNvSpPr>
            <a:spLocks noGrp="1"/>
          </p:cNvSpPr>
          <p:nvPr>
            <p:ph type="title" hasCustomPrompt="1"/>
          </p:nvPr>
        </p:nvSpPr>
        <p:spPr>
          <a:xfrm>
            <a:off x="4657724" y="2809875"/>
            <a:ext cx="6696075" cy="1909763"/>
          </a:xfrm>
        </p:spPr>
        <p:txBody>
          <a:bodyPr anchor="b">
            <a:normAutofit/>
          </a:bodyPr>
          <a:lstStyle>
            <a:lvl1pPr>
              <a:defRPr lang="en-US" sz="2800" kern="1200" spc="150" baseline="0" dirty="0">
                <a:solidFill>
                  <a:schemeClr val="tx1"/>
                </a:solidFill>
                <a:latin typeface="+mj-lt"/>
                <a:ea typeface="+mj-ea"/>
                <a:cs typeface="+mj-cs"/>
              </a:defRPr>
            </a:lvl1pPr>
          </a:lstStyle>
          <a:p>
            <a:r>
              <a:rPr lang="en-US"/>
              <a:t>CLICK TO EDIT MASTER TITLE STYLE</a:t>
            </a:r>
          </a:p>
        </p:txBody>
      </p:sp>
      <p:sp>
        <p:nvSpPr>
          <p:cNvPr id="10" name="Subtitle 2">
            <a:extLst>
              <a:ext uri="{FF2B5EF4-FFF2-40B4-BE49-F238E27FC236}">
                <a16:creationId xmlns:a16="http://schemas.microsoft.com/office/drawing/2014/main" id="{104828DA-5EC5-4A00-9A7B-CD9668EF24D1}"/>
              </a:ext>
            </a:extLst>
          </p:cNvPr>
          <p:cNvSpPr>
            <a:spLocks noGrp="1"/>
          </p:cNvSpPr>
          <p:nvPr>
            <p:ph type="subTitle" idx="1"/>
          </p:nvPr>
        </p:nvSpPr>
        <p:spPr>
          <a:xfrm>
            <a:off x="4657725" y="5028803"/>
            <a:ext cx="6696074" cy="365125"/>
          </a:xfrm>
        </p:spPr>
        <p:txBody>
          <a:bodyPr anchor="b">
            <a:normAutofit/>
          </a:bodyPr>
          <a:lstStyle>
            <a:lvl1pPr marL="0" indent="0" algn="l">
              <a:buNone/>
              <a:defRPr sz="1600">
                <a:solidFill>
                  <a:schemeClr val="bg2">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 name="Date Placeholder 2">
            <a:extLst>
              <a:ext uri="{FF2B5EF4-FFF2-40B4-BE49-F238E27FC236}">
                <a16:creationId xmlns:a16="http://schemas.microsoft.com/office/drawing/2014/main" id="{D9303E9A-96BC-4283-A6E1-5948AEB119F4}"/>
              </a:ext>
            </a:extLst>
          </p:cNvPr>
          <p:cNvSpPr>
            <a:spLocks noGrp="1"/>
          </p:cNvSpPr>
          <p:nvPr>
            <p:ph type="dt" sz="half" idx="10"/>
          </p:nvPr>
        </p:nvSpPr>
        <p:spPr>
          <a:xfrm>
            <a:off x="4676774" y="6356350"/>
            <a:ext cx="1695450" cy="365125"/>
          </a:xfrm>
        </p:spPr>
        <p:txBody>
          <a:bodyPr/>
          <a:lstStyle>
            <a:lvl1pPr>
              <a:defRPr sz="900"/>
            </a:lvl1pPr>
          </a:lstStyle>
          <a:p>
            <a:r>
              <a:rPr lang="en-US" dirty="0"/>
              <a:t>20XX</a:t>
            </a:r>
          </a:p>
        </p:txBody>
      </p:sp>
      <p:sp>
        <p:nvSpPr>
          <p:cNvPr id="4" name="Footer Placeholder 3">
            <a:extLst>
              <a:ext uri="{FF2B5EF4-FFF2-40B4-BE49-F238E27FC236}">
                <a16:creationId xmlns:a16="http://schemas.microsoft.com/office/drawing/2014/main" id="{45A19C49-052B-4D3E-B227-1D787463CE96}"/>
              </a:ext>
            </a:extLst>
          </p:cNvPr>
          <p:cNvSpPr>
            <a:spLocks noGrp="1"/>
          </p:cNvSpPr>
          <p:nvPr>
            <p:ph type="ftr" sz="quarter" idx="11"/>
          </p:nvPr>
        </p:nvSpPr>
        <p:spPr>
          <a:xfrm>
            <a:off x="6743699" y="6356350"/>
            <a:ext cx="2543175" cy="365125"/>
          </a:xfrm>
        </p:spPr>
        <p:txBody>
          <a:bodyPr/>
          <a:lstStyle>
            <a:lvl1pPr>
              <a:defRPr sz="900"/>
            </a:lvl1pPr>
          </a:lstStyle>
          <a:p>
            <a:r>
              <a:rPr lang="en-US" dirty="0"/>
              <a:t>PRESENTATION TITLE</a:t>
            </a:r>
          </a:p>
        </p:txBody>
      </p:sp>
      <p:sp>
        <p:nvSpPr>
          <p:cNvPr id="5" name="Slide Number Placeholder 4">
            <a:extLst>
              <a:ext uri="{FF2B5EF4-FFF2-40B4-BE49-F238E27FC236}">
                <a16:creationId xmlns:a16="http://schemas.microsoft.com/office/drawing/2014/main" id="{4E5E724A-95F0-41B6-A77E-EDD067272C27}"/>
              </a:ext>
            </a:extLst>
          </p:cNvPr>
          <p:cNvSpPr>
            <a:spLocks noGrp="1"/>
          </p:cNvSpPr>
          <p:nvPr>
            <p:ph type="sldNum" sz="quarter" idx="12"/>
          </p:nvPr>
        </p:nvSpPr>
        <p:spPr>
          <a:xfrm>
            <a:off x="9658350" y="6356350"/>
            <a:ext cx="1695450" cy="365125"/>
          </a:xfrm>
        </p:spPr>
        <p:txBody>
          <a:bodyPr/>
          <a:lstStyle>
            <a:lvl1pPr>
              <a:defRPr sz="900"/>
            </a:lvl1pPr>
          </a:lstStyle>
          <a:p>
            <a:fld id="{A49DFD55-3C28-40EF-9E31-A92D2E4017FF}" type="slidenum">
              <a:rPr lang="en-US" smtClean="0"/>
              <a:pPr/>
              <a:t>‹#›</a:t>
            </a:fld>
            <a:endParaRPr lang="en-US" dirty="0"/>
          </a:p>
        </p:txBody>
      </p:sp>
      <p:cxnSp>
        <p:nvCxnSpPr>
          <p:cNvPr id="9" name="Straight Connector 8">
            <a:extLst>
              <a:ext uri="{FF2B5EF4-FFF2-40B4-BE49-F238E27FC236}">
                <a16:creationId xmlns:a16="http://schemas.microsoft.com/office/drawing/2014/main" id="{BDAC7E4E-FE06-4E90-8107-6B543E5515ED}"/>
              </a:ext>
              <a:ext uri="{C183D7F6-B498-43B3-948B-1728B52AA6E4}">
                <adec:decorative xmlns:adec="http://schemas.microsoft.com/office/drawing/2017/decorative" val="1"/>
              </a:ext>
            </a:extLst>
          </p:cNvPr>
          <p:cNvCxnSpPr/>
          <p:nvPr userDrawn="1"/>
        </p:nvCxnSpPr>
        <p:spPr>
          <a:xfrm flipV="1">
            <a:off x="2209800" y="0"/>
            <a:ext cx="2438400" cy="685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3065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Slide 4 People">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1885156" y="892177"/>
            <a:ext cx="8421688" cy="1325563"/>
          </a:xfrm>
        </p:spPr>
        <p:txBody>
          <a:bodyPr>
            <a:normAutofit/>
          </a:bodyPr>
          <a:lstStyle>
            <a:lvl1pPr algn="ctr">
              <a:defRPr lang="en-US" sz="2800" kern="1200" spc="150" baseline="0" dirty="0">
                <a:solidFill>
                  <a:schemeClr val="tx1"/>
                </a:solidFill>
                <a:latin typeface="+mj-lt"/>
                <a:ea typeface="+mj-ea"/>
                <a:cs typeface="+mj-cs"/>
              </a:defRPr>
            </a:lvl1pPr>
          </a:lstStyle>
          <a:p>
            <a:r>
              <a:rPr lang="en-US"/>
              <a:t>CLICK TO EDIT MASTER TITLE STYLE</a:t>
            </a:r>
          </a:p>
        </p:txBody>
      </p:sp>
      <p:sp>
        <p:nvSpPr>
          <p:cNvPr id="11" name="Picture Placeholder 10">
            <a:extLst>
              <a:ext uri="{FF2B5EF4-FFF2-40B4-BE49-F238E27FC236}">
                <a16:creationId xmlns:a16="http://schemas.microsoft.com/office/drawing/2014/main" id="{B0BDE76A-30A6-4268-9656-28A484C3DCC9}"/>
              </a:ext>
            </a:extLst>
          </p:cNvPr>
          <p:cNvSpPr>
            <a:spLocks noGrp="1"/>
          </p:cNvSpPr>
          <p:nvPr>
            <p:ph type="pic" sz="quarter" idx="14"/>
          </p:nvPr>
        </p:nvSpPr>
        <p:spPr>
          <a:xfrm>
            <a:off x="1487181" y="2886074"/>
            <a:ext cx="1845511" cy="1845511"/>
          </a:xfrm>
          <a:solidFill>
            <a:schemeClr val="bg1">
              <a:lumMod val="95000"/>
            </a:schemeClr>
          </a:solidFill>
        </p:spPr>
        <p:txBody>
          <a:bodyPr/>
          <a:lstStyle/>
          <a:p>
            <a:r>
              <a:rPr lang="en-US"/>
              <a:t>Click icon to add picture</a:t>
            </a:r>
            <a:endParaRPr lang="en-US" dirty="0"/>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1228568" y="5084524"/>
            <a:ext cx="2317707" cy="343061"/>
          </a:xfrm>
        </p:spPr>
        <p:txBody>
          <a:bodyPr anchor="ctr">
            <a:noAutofit/>
          </a:bodyPr>
          <a:lstStyle>
            <a:lvl1pPr marL="0" indent="0" algn="ctr">
              <a:buNone/>
              <a:defRPr lang="en-US" sz="14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6" name="Text Placeholder 2">
            <a:extLst>
              <a:ext uri="{FF2B5EF4-FFF2-40B4-BE49-F238E27FC236}">
                <a16:creationId xmlns:a16="http://schemas.microsoft.com/office/drawing/2014/main" id="{A02C0876-23F7-41FA-9AC9-721097D1A3CD}"/>
              </a:ext>
            </a:extLst>
          </p:cNvPr>
          <p:cNvSpPr>
            <a:spLocks noGrp="1"/>
          </p:cNvSpPr>
          <p:nvPr>
            <p:ph type="body" idx="21" hasCustomPrompt="1"/>
          </p:nvPr>
        </p:nvSpPr>
        <p:spPr>
          <a:xfrm>
            <a:off x="1487181" y="5464114"/>
            <a:ext cx="1845511" cy="343061"/>
          </a:xfrm>
        </p:spPr>
        <p:txBody>
          <a:bodyPr anchor="t">
            <a:noAutofit/>
          </a:bodyPr>
          <a:lstStyle>
            <a:lvl1pPr marL="0" indent="0" algn="ctr">
              <a:buNone/>
              <a:defRPr lang="en-US" sz="1000" kern="1200" spc="150" baseline="0" dirty="0" smtClean="0">
                <a:solidFill>
                  <a:schemeClr val="tx1"/>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a:t>
            </a:r>
          </a:p>
        </p:txBody>
      </p:sp>
      <p:sp>
        <p:nvSpPr>
          <p:cNvPr id="17" name="Picture Placeholder 10">
            <a:extLst>
              <a:ext uri="{FF2B5EF4-FFF2-40B4-BE49-F238E27FC236}">
                <a16:creationId xmlns:a16="http://schemas.microsoft.com/office/drawing/2014/main" id="{C4CA5C9C-91D5-44B1-A82A-A49732B4691A}"/>
              </a:ext>
            </a:extLst>
          </p:cNvPr>
          <p:cNvSpPr>
            <a:spLocks noGrp="1"/>
          </p:cNvSpPr>
          <p:nvPr>
            <p:ph type="pic" sz="quarter" idx="15"/>
          </p:nvPr>
        </p:nvSpPr>
        <p:spPr>
          <a:xfrm>
            <a:off x="3836914" y="2886074"/>
            <a:ext cx="1845511" cy="1845511"/>
          </a:xfrm>
          <a:solidFill>
            <a:schemeClr val="bg1">
              <a:lumMod val="95000"/>
            </a:schemeClr>
          </a:solidFill>
        </p:spPr>
        <p:txBody>
          <a:bodyPr/>
          <a:lstStyle/>
          <a:p>
            <a:r>
              <a:rPr lang="en-US"/>
              <a:t>Click icon to add picture</a:t>
            </a:r>
            <a:endParaRPr lang="en-US" dirty="0"/>
          </a:p>
        </p:txBody>
      </p:sp>
      <p:sp>
        <p:nvSpPr>
          <p:cNvPr id="23" name="Text Placeholder 2">
            <a:extLst>
              <a:ext uri="{FF2B5EF4-FFF2-40B4-BE49-F238E27FC236}">
                <a16:creationId xmlns:a16="http://schemas.microsoft.com/office/drawing/2014/main" id="{572D0301-10F1-41B4-BEF8-C53FA4D66214}"/>
              </a:ext>
            </a:extLst>
          </p:cNvPr>
          <p:cNvSpPr>
            <a:spLocks noGrp="1"/>
          </p:cNvSpPr>
          <p:nvPr>
            <p:ph type="body" idx="18" hasCustomPrompt="1"/>
          </p:nvPr>
        </p:nvSpPr>
        <p:spPr>
          <a:xfrm>
            <a:off x="3578300" y="5084524"/>
            <a:ext cx="2330816" cy="343061"/>
          </a:xfrm>
        </p:spPr>
        <p:txBody>
          <a:bodyPr anchor="ctr">
            <a:noAutofit/>
          </a:bodyPr>
          <a:lstStyle>
            <a:lvl1pPr marL="0" indent="0" algn="ctr">
              <a:buNone/>
              <a:defRPr lang="en-US" sz="14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7" name="Text Placeholder 2">
            <a:extLst>
              <a:ext uri="{FF2B5EF4-FFF2-40B4-BE49-F238E27FC236}">
                <a16:creationId xmlns:a16="http://schemas.microsoft.com/office/drawing/2014/main" id="{7ADEB263-F204-4A78-A5E0-7361EFE0B921}"/>
              </a:ext>
            </a:extLst>
          </p:cNvPr>
          <p:cNvSpPr>
            <a:spLocks noGrp="1"/>
          </p:cNvSpPr>
          <p:nvPr>
            <p:ph type="body" idx="22" hasCustomPrompt="1"/>
          </p:nvPr>
        </p:nvSpPr>
        <p:spPr>
          <a:xfrm>
            <a:off x="3836913" y="5478796"/>
            <a:ext cx="1855949" cy="343061"/>
          </a:xfrm>
        </p:spPr>
        <p:txBody>
          <a:bodyPr anchor="t">
            <a:noAutofit/>
          </a:bodyPr>
          <a:lstStyle>
            <a:lvl1pPr marL="0" indent="0" algn="ctr">
              <a:buNone/>
              <a:defRPr lang="en-US" sz="1000" kern="1200" spc="150" baseline="0" dirty="0" smtClean="0">
                <a:solidFill>
                  <a:schemeClr val="tx1"/>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18" name="Picture Placeholder 10">
            <a:extLst>
              <a:ext uri="{FF2B5EF4-FFF2-40B4-BE49-F238E27FC236}">
                <a16:creationId xmlns:a16="http://schemas.microsoft.com/office/drawing/2014/main" id="{4EBC7D6F-397D-4C5A-AA62-F683F88531A2}"/>
              </a:ext>
            </a:extLst>
          </p:cNvPr>
          <p:cNvSpPr>
            <a:spLocks noGrp="1"/>
          </p:cNvSpPr>
          <p:nvPr>
            <p:ph type="pic" sz="quarter" idx="16"/>
          </p:nvPr>
        </p:nvSpPr>
        <p:spPr>
          <a:xfrm>
            <a:off x="6327578" y="2886074"/>
            <a:ext cx="1845511" cy="1845511"/>
          </a:xfrm>
          <a:solidFill>
            <a:schemeClr val="bg1">
              <a:lumMod val="95000"/>
            </a:schemeClr>
          </a:solidFill>
        </p:spPr>
        <p:txBody>
          <a:bodyPr/>
          <a:lstStyle/>
          <a:p>
            <a:pPr lvl="1"/>
            <a:r>
              <a:rPr lang="en-US"/>
              <a:t>Click icon to add picture</a:t>
            </a:r>
            <a:endParaRPr lang="en-US" dirty="0"/>
          </a:p>
        </p:txBody>
      </p:sp>
      <p:sp>
        <p:nvSpPr>
          <p:cNvPr id="24" name="Text Placeholder 2">
            <a:extLst>
              <a:ext uri="{FF2B5EF4-FFF2-40B4-BE49-F238E27FC236}">
                <a16:creationId xmlns:a16="http://schemas.microsoft.com/office/drawing/2014/main" id="{E767B9DE-7410-43CC-90CF-52D67EF03D48}"/>
              </a:ext>
            </a:extLst>
          </p:cNvPr>
          <p:cNvSpPr>
            <a:spLocks noGrp="1"/>
          </p:cNvSpPr>
          <p:nvPr>
            <p:ph type="body" idx="19" hasCustomPrompt="1"/>
          </p:nvPr>
        </p:nvSpPr>
        <p:spPr>
          <a:xfrm>
            <a:off x="6068964" y="5084524"/>
            <a:ext cx="2317707" cy="343061"/>
          </a:xfrm>
        </p:spPr>
        <p:txBody>
          <a:bodyPr anchor="ctr">
            <a:noAutofit/>
          </a:bodyPr>
          <a:lstStyle>
            <a:lvl1pPr marL="0" indent="0" algn="ctr">
              <a:buNone/>
              <a:defRPr lang="en-US" sz="14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8" name="Text Placeholder 2">
            <a:extLst>
              <a:ext uri="{FF2B5EF4-FFF2-40B4-BE49-F238E27FC236}">
                <a16:creationId xmlns:a16="http://schemas.microsoft.com/office/drawing/2014/main" id="{103678F5-B025-46E2-BD45-E77861487165}"/>
              </a:ext>
            </a:extLst>
          </p:cNvPr>
          <p:cNvSpPr>
            <a:spLocks noGrp="1"/>
          </p:cNvSpPr>
          <p:nvPr>
            <p:ph type="body" idx="23" hasCustomPrompt="1"/>
          </p:nvPr>
        </p:nvSpPr>
        <p:spPr>
          <a:xfrm>
            <a:off x="6327577" y="5478796"/>
            <a:ext cx="1845511" cy="343061"/>
          </a:xfrm>
        </p:spPr>
        <p:txBody>
          <a:bodyPr anchor="t">
            <a:noAutofit/>
          </a:bodyPr>
          <a:lstStyle>
            <a:lvl1pPr marL="0" indent="0" algn="ctr">
              <a:buNone/>
              <a:defRPr lang="en-US" sz="1000" kern="1200" spc="150" baseline="0" dirty="0" smtClean="0">
                <a:solidFill>
                  <a:schemeClr val="tx1"/>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19" name="Picture Placeholder 10">
            <a:extLst>
              <a:ext uri="{FF2B5EF4-FFF2-40B4-BE49-F238E27FC236}">
                <a16:creationId xmlns:a16="http://schemas.microsoft.com/office/drawing/2014/main" id="{92E6B581-A522-4758-A9A4-8B9C7B860CF2}"/>
              </a:ext>
            </a:extLst>
          </p:cNvPr>
          <p:cNvSpPr>
            <a:spLocks noGrp="1"/>
          </p:cNvSpPr>
          <p:nvPr>
            <p:ph type="pic" sz="quarter" idx="17"/>
          </p:nvPr>
        </p:nvSpPr>
        <p:spPr>
          <a:xfrm>
            <a:off x="8747458" y="2886074"/>
            <a:ext cx="1845511" cy="1845511"/>
          </a:xfrm>
          <a:solidFill>
            <a:schemeClr val="bg1">
              <a:lumMod val="95000"/>
            </a:schemeClr>
          </a:solidFill>
        </p:spPr>
        <p:txBody>
          <a:bodyPr/>
          <a:lstStyle/>
          <a:p>
            <a:r>
              <a:rPr lang="en-US"/>
              <a:t>Click icon to add picture</a:t>
            </a:r>
            <a:endParaRPr lang="en-US" dirty="0"/>
          </a:p>
        </p:txBody>
      </p:sp>
      <p:sp>
        <p:nvSpPr>
          <p:cNvPr id="25" name="Text Placeholder 2">
            <a:extLst>
              <a:ext uri="{FF2B5EF4-FFF2-40B4-BE49-F238E27FC236}">
                <a16:creationId xmlns:a16="http://schemas.microsoft.com/office/drawing/2014/main" id="{E13DFE1F-4534-4828-990E-B052F51FC65C}"/>
              </a:ext>
            </a:extLst>
          </p:cNvPr>
          <p:cNvSpPr>
            <a:spLocks noGrp="1"/>
          </p:cNvSpPr>
          <p:nvPr>
            <p:ph type="body" idx="20" hasCustomPrompt="1"/>
          </p:nvPr>
        </p:nvSpPr>
        <p:spPr>
          <a:xfrm>
            <a:off x="8488845" y="5084524"/>
            <a:ext cx="2317706" cy="343061"/>
          </a:xfrm>
        </p:spPr>
        <p:txBody>
          <a:bodyPr anchor="ctr">
            <a:noAutofit/>
          </a:bodyPr>
          <a:lstStyle>
            <a:lvl1pPr marL="0" indent="0" algn="ctr">
              <a:buNone/>
              <a:defRPr lang="en-US" sz="14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9" name="Text Placeholder 2">
            <a:extLst>
              <a:ext uri="{FF2B5EF4-FFF2-40B4-BE49-F238E27FC236}">
                <a16:creationId xmlns:a16="http://schemas.microsoft.com/office/drawing/2014/main" id="{7E3F385B-4DD9-4F3C-A02B-179B9FA61292}"/>
              </a:ext>
            </a:extLst>
          </p:cNvPr>
          <p:cNvSpPr>
            <a:spLocks noGrp="1"/>
          </p:cNvSpPr>
          <p:nvPr>
            <p:ph type="body" idx="24" hasCustomPrompt="1"/>
          </p:nvPr>
        </p:nvSpPr>
        <p:spPr>
          <a:xfrm>
            <a:off x="8747458" y="5464114"/>
            <a:ext cx="1845510" cy="343061"/>
          </a:xfrm>
        </p:spPr>
        <p:txBody>
          <a:bodyPr anchor="t">
            <a:noAutofit/>
          </a:bodyPr>
          <a:lstStyle>
            <a:lvl1pPr marL="0" indent="0" algn="ctr">
              <a:buNone/>
              <a:defRPr lang="en-US" sz="1000" kern="1200" spc="150" baseline="0" dirty="0" smtClean="0">
                <a:solidFill>
                  <a:schemeClr val="tx1"/>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7" name="Date Placeholder 6">
            <a:extLst>
              <a:ext uri="{FF2B5EF4-FFF2-40B4-BE49-F238E27FC236}">
                <a16:creationId xmlns:a16="http://schemas.microsoft.com/office/drawing/2014/main" id="{F255C16C-AA88-4BBF-8040-11ECFED618E0}"/>
              </a:ext>
            </a:extLst>
          </p:cNvPr>
          <p:cNvSpPr>
            <a:spLocks noGrp="1"/>
          </p:cNvSpPr>
          <p:nvPr>
            <p:ph type="dt" sz="half" idx="10"/>
          </p:nvPr>
        </p:nvSpPr>
        <p:spPr/>
        <p:txBody>
          <a:bodyPr/>
          <a:lstStyle>
            <a:lvl1pPr>
              <a:defRPr sz="900"/>
            </a:lvl1pPr>
          </a:lstStyle>
          <a:p>
            <a:r>
              <a:rPr lang="en-US" dirty="0"/>
              <a:t>20XX</a:t>
            </a:r>
          </a:p>
        </p:txBody>
      </p:sp>
      <p:sp>
        <p:nvSpPr>
          <p:cNvPr id="8" name="Footer Placeholder 7">
            <a:extLst>
              <a:ext uri="{FF2B5EF4-FFF2-40B4-BE49-F238E27FC236}">
                <a16:creationId xmlns:a16="http://schemas.microsoft.com/office/drawing/2014/main" id="{CBE560E3-F935-488F-8F0E-191D7B6B54B8}"/>
              </a:ext>
            </a:extLst>
          </p:cNvPr>
          <p:cNvSpPr>
            <a:spLocks noGrp="1"/>
          </p:cNvSpPr>
          <p:nvPr>
            <p:ph type="ftr" sz="quarter" idx="11"/>
          </p:nvPr>
        </p:nvSpPr>
        <p:spPr/>
        <p:txBody>
          <a:bodyPr/>
          <a:lstStyle>
            <a:lvl1pPr>
              <a:defRPr sz="900"/>
            </a:lvl1pPr>
          </a:lstStyle>
          <a:p>
            <a:r>
              <a:rPr lang="en-US" dirty="0"/>
              <a:t>PRESENTATION TITLE</a:t>
            </a:r>
          </a:p>
        </p:txBody>
      </p:sp>
      <p:sp>
        <p:nvSpPr>
          <p:cNvPr id="9" name="Slide Number Placeholder 8">
            <a:extLst>
              <a:ext uri="{FF2B5EF4-FFF2-40B4-BE49-F238E27FC236}">
                <a16:creationId xmlns:a16="http://schemas.microsoft.com/office/drawing/2014/main" id="{9B9CD8B2-CC23-467F-B0EE-2CC06D6308BD}"/>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grpSp>
        <p:nvGrpSpPr>
          <p:cNvPr id="4" name="Group 3">
            <a:extLst>
              <a:ext uri="{FF2B5EF4-FFF2-40B4-BE49-F238E27FC236}">
                <a16:creationId xmlns:a16="http://schemas.microsoft.com/office/drawing/2014/main" id="{73C911F2-9041-416A-B83C-F23B354E063B}"/>
              </a:ext>
              <a:ext uri="{C183D7F6-B498-43B3-948B-1728B52AA6E4}">
                <adec:decorative xmlns:adec="http://schemas.microsoft.com/office/drawing/2017/decorative" val="1"/>
              </a:ext>
            </a:extLst>
          </p:cNvPr>
          <p:cNvGrpSpPr/>
          <p:nvPr userDrawn="1"/>
        </p:nvGrpSpPr>
        <p:grpSpPr>
          <a:xfrm>
            <a:off x="7334250" y="0"/>
            <a:ext cx="4857750" cy="1724025"/>
            <a:chOff x="7334250" y="0"/>
            <a:chExt cx="4857750" cy="1724025"/>
          </a:xfrm>
        </p:grpSpPr>
        <p:cxnSp>
          <p:nvCxnSpPr>
            <p:cNvPr id="10" name="Straight Connector 9">
              <a:extLst>
                <a:ext uri="{FF2B5EF4-FFF2-40B4-BE49-F238E27FC236}">
                  <a16:creationId xmlns:a16="http://schemas.microsoft.com/office/drawing/2014/main" id="{4E4B72DA-52CB-4D39-A342-8857B4D959B2}"/>
                </a:ext>
              </a:extLst>
            </p:cNvPr>
            <p:cNvCxnSpPr/>
            <p:nvPr userDrawn="1"/>
          </p:nvCxnSpPr>
          <p:spPr>
            <a:xfrm flipH="1" flipV="1">
              <a:off x="7334250" y="0"/>
              <a:ext cx="4857750" cy="76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1D9BCDA-DFB7-41A4-A7C7-CEE86CEDCBE5}"/>
                </a:ext>
              </a:extLst>
            </p:cNvPr>
            <p:cNvCxnSpPr>
              <a:cxnSpLocks/>
            </p:cNvCxnSpPr>
            <p:nvPr userDrawn="1"/>
          </p:nvCxnSpPr>
          <p:spPr>
            <a:xfrm>
              <a:off x="11487150" y="0"/>
              <a:ext cx="704850" cy="17240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51227852"/>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Slide 8 People">
    <p:bg>
      <p:bgPr>
        <a:solidFill>
          <a:schemeClr val="bg1"/>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87AAB93-862D-455E-9E73-3D0DAEFDEDB4}"/>
              </a:ext>
              <a:ext uri="{C183D7F6-B498-43B3-948B-1728B52AA6E4}">
                <adec:decorative xmlns:adec="http://schemas.microsoft.com/office/drawing/2017/decorative" val="1"/>
              </a:ext>
            </a:extLst>
          </p:cNvPr>
          <p:cNvGrpSpPr/>
          <p:nvPr userDrawn="1"/>
        </p:nvGrpSpPr>
        <p:grpSpPr>
          <a:xfrm>
            <a:off x="0" y="473953"/>
            <a:ext cx="12192000" cy="5621336"/>
            <a:chOff x="0" y="473953"/>
            <a:chExt cx="12192000" cy="5621336"/>
          </a:xfrm>
        </p:grpSpPr>
        <p:pic>
          <p:nvPicPr>
            <p:cNvPr id="13" name="Graphic 12">
              <a:extLst>
                <a:ext uri="{FF2B5EF4-FFF2-40B4-BE49-F238E27FC236}">
                  <a16:creationId xmlns:a16="http://schemas.microsoft.com/office/drawing/2014/main" id="{B0DFD584-E5CF-41EF-B51E-679CE22DDF9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473953"/>
              <a:ext cx="2057400" cy="1647825"/>
            </a:xfrm>
            <a:prstGeom prst="rect">
              <a:avLst/>
            </a:prstGeom>
          </p:spPr>
        </p:pic>
        <p:pic>
          <p:nvPicPr>
            <p:cNvPr id="14" name="Graphic 13">
              <a:extLst>
                <a:ext uri="{FF2B5EF4-FFF2-40B4-BE49-F238E27FC236}">
                  <a16:creationId xmlns:a16="http://schemas.microsoft.com/office/drawing/2014/main" id="{E5C02DDF-25A6-42C7-9525-F279CE2095C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1049000" y="5180889"/>
              <a:ext cx="1143000" cy="914400"/>
            </a:xfrm>
            <a:prstGeom prst="rect">
              <a:avLst/>
            </a:prstGeom>
          </p:spPr>
        </p:pic>
      </p:grpSp>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1885156" y="892177"/>
            <a:ext cx="8421688" cy="1325563"/>
          </a:xfrm>
        </p:spPr>
        <p:txBody>
          <a:bodyPr>
            <a:normAutofit/>
          </a:bodyPr>
          <a:lstStyle>
            <a:lvl1pPr algn="ctr">
              <a:defRPr lang="en-US" sz="2800" kern="1200" spc="150" baseline="0" dirty="0">
                <a:solidFill>
                  <a:schemeClr val="tx1"/>
                </a:solidFill>
                <a:latin typeface="+mj-lt"/>
                <a:ea typeface="+mj-ea"/>
                <a:cs typeface="+mj-cs"/>
              </a:defRPr>
            </a:lvl1pPr>
          </a:lstStyle>
          <a:p>
            <a:r>
              <a:rPr lang="en-US"/>
              <a:t>CLICK TO EDIT MASTER TITLE STYLE</a:t>
            </a:r>
          </a:p>
        </p:txBody>
      </p:sp>
      <p:sp>
        <p:nvSpPr>
          <p:cNvPr id="11" name="Picture Placeholder 10">
            <a:extLst>
              <a:ext uri="{FF2B5EF4-FFF2-40B4-BE49-F238E27FC236}">
                <a16:creationId xmlns:a16="http://schemas.microsoft.com/office/drawing/2014/main" id="{B0BDE76A-30A6-4268-9656-28A484C3DCC9}"/>
              </a:ext>
            </a:extLst>
          </p:cNvPr>
          <p:cNvSpPr>
            <a:spLocks noGrp="1"/>
          </p:cNvSpPr>
          <p:nvPr>
            <p:ph type="pic" sz="quarter" idx="14"/>
          </p:nvPr>
        </p:nvSpPr>
        <p:spPr>
          <a:xfrm>
            <a:off x="1877176" y="2428875"/>
            <a:ext cx="1066800" cy="1066800"/>
          </a:xfrm>
          <a:solidFill>
            <a:schemeClr val="tx1"/>
          </a:solidFill>
        </p:spPr>
        <p:txBody>
          <a:bodyPr>
            <a:normAutofit/>
          </a:bodyPr>
          <a:lstStyle>
            <a:lvl1pPr marL="0" indent="0" algn="l">
              <a:lnSpc>
                <a:spcPct val="100000"/>
              </a:lnSpc>
              <a:buFont typeface="Arial" panose="020B0604020202020204" pitchFamily="34" charset="0"/>
              <a:buNone/>
              <a:defRPr sz="900">
                <a:solidFill>
                  <a:sysClr val="windowText" lastClr="000000"/>
                </a:solidFill>
              </a:defRPr>
            </a:lvl1pPr>
          </a:lstStyle>
          <a:p>
            <a:r>
              <a:rPr lang="en-US"/>
              <a:t>Click icon to add picture</a:t>
            </a:r>
            <a:endParaRPr lang="en-US" dirty="0"/>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1500168" y="3654378"/>
            <a:ext cx="1828800"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6" name="Text Placeholder 2">
            <a:extLst>
              <a:ext uri="{FF2B5EF4-FFF2-40B4-BE49-F238E27FC236}">
                <a16:creationId xmlns:a16="http://schemas.microsoft.com/office/drawing/2014/main" id="{A02C0876-23F7-41FA-9AC9-721097D1A3CD}"/>
              </a:ext>
            </a:extLst>
          </p:cNvPr>
          <p:cNvSpPr>
            <a:spLocks noGrp="1"/>
          </p:cNvSpPr>
          <p:nvPr>
            <p:ph type="body" idx="21" hasCustomPrompt="1"/>
          </p:nvPr>
        </p:nvSpPr>
        <p:spPr>
          <a:xfrm>
            <a:off x="1500168" y="3809747"/>
            <a:ext cx="1828800"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17" name="Picture Placeholder 10">
            <a:extLst>
              <a:ext uri="{FF2B5EF4-FFF2-40B4-BE49-F238E27FC236}">
                <a16:creationId xmlns:a16="http://schemas.microsoft.com/office/drawing/2014/main" id="{C4CA5C9C-91D5-44B1-A82A-A49732B4691A}"/>
              </a:ext>
            </a:extLst>
          </p:cNvPr>
          <p:cNvSpPr>
            <a:spLocks noGrp="1"/>
          </p:cNvSpPr>
          <p:nvPr>
            <p:ph type="pic" sz="quarter" idx="15"/>
          </p:nvPr>
        </p:nvSpPr>
        <p:spPr>
          <a:xfrm>
            <a:off x="4226270" y="2428875"/>
            <a:ext cx="1066800" cy="1066800"/>
          </a:xfrm>
          <a:solidFill>
            <a:schemeClr val="tx1"/>
          </a:solidFill>
        </p:spPr>
        <p:txBody>
          <a:bodyPr>
            <a:normAutofit/>
          </a:bodyPr>
          <a:lstStyle>
            <a:lvl1pPr marL="0" indent="0" algn="l">
              <a:lnSpc>
                <a:spcPct val="100000"/>
              </a:lnSpc>
              <a:buNone/>
              <a:defRPr sz="900">
                <a:solidFill>
                  <a:sysClr val="windowText" lastClr="000000"/>
                </a:solidFill>
              </a:defRPr>
            </a:lvl1pPr>
          </a:lstStyle>
          <a:p>
            <a:r>
              <a:rPr lang="en-US"/>
              <a:t>Click icon to add picture</a:t>
            </a:r>
            <a:endParaRPr lang="en-US" dirty="0"/>
          </a:p>
        </p:txBody>
      </p:sp>
      <p:sp>
        <p:nvSpPr>
          <p:cNvPr id="23" name="Text Placeholder 2">
            <a:extLst>
              <a:ext uri="{FF2B5EF4-FFF2-40B4-BE49-F238E27FC236}">
                <a16:creationId xmlns:a16="http://schemas.microsoft.com/office/drawing/2014/main" id="{572D0301-10F1-41B4-BEF8-C53FA4D66214}"/>
              </a:ext>
            </a:extLst>
          </p:cNvPr>
          <p:cNvSpPr>
            <a:spLocks noGrp="1"/>
          </p:cNvSpPr>
          <p:nvPr>
            <p:ph type="body" idx="18" hasCustomPrompt="1"/>
          </p:nvPr>
        </p:nvSpPr>
        <p:spPr>
          <a:xfrm>
            <a:off x="3849262" y="3654378"/>
            <a:ext cx="1828800"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7" name="Text Placeholder 2">
            <a:extLst>
              <a:ext uri="{FF2B5EF4-FFF2-40B4-BE49-F238E27FC236}">
                <a16:creationId xmlns:a16="http://schemas.microsoft.com/office/drawing/2014/main" id="{7ADEB263-F204-4A78-A5E0-7361EFE0B921}"/>
              </a:ext>
            </a:extLst>
          </p:cNvPr>
          <p:cNvSpPr>
            <a:spLocks noGrp="1"/>
          </p:cNvSpPr>
          <p:nvPr>
            <p:ph type="body" idx="22" hasCustomPrompt="1"/>
          </p:nvPr>
        </p:nvSpPr>
        <p:spPr>
          <a:xfrm>
            <a:off x="3849262" y="3809747"/>
            <a:ext cx="1828800"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a:t>
            </a:r>
          </a:p>
        </p:txBody>
      </p:sp>
      <p:sp>
        <p:nvSpPr>
          <p:cNvPr id="32" name="Picture Placeholder 10">
            <a:extLst>
              <a:ext uri="{FF2B5EF4-FFF2-40B4-BE49-F238E27FC236}">
                <a16:creationId xmlns:a16="http://schemas.microsoft.com/office/drawing/2014/main" id="{1938DB4D-239F-4E8E-8802-0470B0131189}"/>
              </a:ext>
            </a:extLst>
          </p:cNvPr>
          <p:cNvSpPr>
            <a:spLocks noGrp="1"/>
          </p:cNvSpPr>
          <p:nvPr>
            <p:ph type="pic" sz="quarter" idx="37"/>
          </p:nvPr>
        </p:nvSpPr>
        <p:spPr>
          <a:xfrm>
            <a:off x="6655584" y="2428875"/>
            <a:ext cx="1066800" cy="1066800"/>
          </a:xfrm>
          <a:solidFill>
            <a:schemeClr val="tx1"/>
          </a:solidFill>
        </p:spPr>
        <p:txBody>
          <a:bodyPr>
            <a:normAutofit/>
          </a:bodyPr>
          <a:lstStyle>
            <a:lvl1pPr marL="0" indent="0" algn="l">
              <a:lnSpc>
                <a:spcPct val="100000"/>
              </a:lnSpc>
              <a:buNone/>
              <a:defRPr sz="900">
                <a:solidFill>
                  <a:sysClr val="windowText" lastClr="000000"/>
                </a:solidFill>
              </a:defRPr>
            </a:lvl1pPr>
          </a:lstStyle>
          <a:p>
            <a:r>
              <a:rPr lang="en-US"/>
              <a:t>Click icon to add picture</a:t>
            </a:r>
            <a:endParaRPr lang="en-US" dirty="0"/>
          </a:p>
        </p:txBody>
      </p:sp>
      <p:sp>
        <p:nvSpPr>
          <p:cNvPr id="24" name="Text Placeholder 2">
            <a:extLst>
              <a:ext uri="{FF2B5EF4-FFF2-40B4-BE49-F238E27FC236}">
                <a16:creationId xmlns:a16="http://schemas.microsoft.com/office/drawing/2014/main" id="{E767B9DE-7410-43CC-90CF-52D67EF03D48}"/>
              </a:ext>
            </a:extLst>
          </p:cNvPr>
          <p:cNvSpPr>
            <a:spLocks noGrp="1"/>
          </p:cNvSpPr>
          <p:nvPr>
            <p:ph type="body" idx="19" hasCustomPrompt="1"/>
          </p:nvPr>
        </p:nvSpPr>
        <p:spPr>
          <a:xfrm>
            <a:off x="6198355" y="3654378"/>
            <a:ext cx="2105135"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a:t>
            </a:r>
          </a:p>
        </p:txBody>
      </p:sp>
      <p:sp>
        <p:nvSpPr>
          <p:cNvPr id="28" name="Text Placeholder 2">
            <a:extLst>
              <a:ext uri="{FF2B5EF4-FFF2-40B4-BE49-F238E27FC236}">
                <a16:creationId xmlns:a16="http://schemas.microsoft.com/office/drawing/2014/main" id="{103678F5-B025-46E2-BD45-E77861487165}"/>
              </a:ext>
            </a:extLst>
          </p:cNvPr>
          <p:cNvSpPr>
            <a:spLocks noGrp="1"/>
          </p:cNvSpPr>
          <p:nvPr>
            <p:ph type="body" idx="23" hasCustomPrompt="1"/>
          </p:nvPr>
        </p:nvSpPr>
        <p:spPr>
          <a:xfrm>
            <a:off x="6095999" y="3809747"/>
            <a:ext cx="2299855"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19" name="Picture Placeholder 10">
            <a:extLst>
              <a:ext uri="{FF2B5EF4-FFF2-40B4-BE49-F238E27FC236}">
                <a16:creationId xmlns:a16="http://schemas.microsoft.com/office/drawing/2014/main" id="{92E6B581-A522-4758-A9A4-8B9C7B860CF2}"/>
              </a:ext>
            </a:extLst>
          </p:cNvPr>
          <p:cNvSpPr>
            <a:spLocks noGrp="1"/>
          </p:cNvSpPr>
          <p:nvPr>
            <p:ph type="pic" sz="quarter" idx="17"/>
          </p:nvPr>
        </p:nvSpPr>
        <p:spPr>
          <a:xfrm>
            <a:off x="9136814" y="2428875"/>
            <a:ext cx="1066800" cy="1066800"/>
          </a:xfrm>
          <a:solidFill>
            <a:schemeClr val="tx1"/>
          </a:solidFill>
        </p:spPr>
        <p:txBody>
          <a:bodyPr>
            <a:normAutofit/>
          </a:bodyPr>
          <a:lstStyle>
            <a:lvl1pPr marL="0" indent="0" algn="l">
              <a:lnSpc>
                <a:spcPct val="100000"/>
              </a:lnSpc>
              <a:buNone/>
              <a:defRPr sz="900">
                <a:solidFill>
                  <a:sysClr val="windowText" lastClr="000000"/>
                </a:solidFill>
              </a:defRPr>
            </a:lvl1pPr>
          </a:lstStyle>
          <a:p>
            <a:r>
              <a:rPr lang="en-US"/>
              <a:t>Click icon to add picture</a:t>
            </a:r>
            <a:endParaRPr lang="en-US" dirty="0"/>
          </a:p>
        </p:txBody>
      </p:sp>
      <p:sp>
        <p:nvSpPr>
          <p:cNvPr id="25" name="Text Placeholder 2">
            <a:extLst>
              <a:ext uri="{FF2B5EF4-FFF2-40B4-BE49-F238E27FC236}">
                <a16:creationId xmlns:a16="http://schemas.microsoft.com/office/drawing/2014/main" id="{E13DFE1F-4534-4828-990E-B052F51FC65C}"/>
              </a:ext>
            </a:extLst>
          </p:cNvPr>
          <p:cNvSpPr>
            <a:spLocks noGrp="1"/>
          </p:cNvSpPr>
          <p:nvPr>
            <p:ph type="body" idx="20" hasCustomPrompt="1"/>
          </p:nvPr>
        </p:nvSpPr>
        <p:spPr>
          <a:xfrm>
            <a:off x="8759806" y="3654378"/>
            <a:ext cx="1828800"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9" name="Text Placeholder 2">
            <a:extLst>
              <a:ext uri="{FF2B5EF4-FFF2-40B4-BE49-F238E27FC236}">
                <a16:creationId xmlns:a16="http://schemas.microsoft.com/office/drawing/2014/main" id="{7E3F385B-4DD9-4F3C-A02B-179B9FA61292}"/>
              </a:ext>
            </a:extLst>
          </p:cNvPr>
          <p:cNvSpPr>
            <a:spLocks noGrp="1"/>
          </p:cNvSpPr>
          <p:nvPr>
            <p:ph type="body" idx="24" hasCustomPrompt="1"/>
          </p:nvPr>
        </p:nvSpPr>
        <p:spPr>
          <a:xfrm>
            <a:off x="8744480" y="3809747"/>
            <a:ext cx="1844126"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55" name="Picture Placeholder 10">
            <a:extLst>
              <a:ext uri="{FF2B5EF4-FFF2-40B4-BE49-F238E27FC236}">
                <a16:creationId xmlns:a16="http://schemas.microsoft.com/office/drawing/2014/main" id="{1EBAEB1D-A7F9-4F90-B642-4277D3802BAB}"/>
              </a:ext>
            </a:extLst>
          </p:cNvPr>
          <p:cNvSpPr>
            <a:spLocks noGrp="1"/>
          </p:cNvSpPr>
          <p:nvPr>
            <p:ph type="pic" sz="quarter" idx="26"/>
          </p:nvPr>
        </p:nvSpPr>
        <p:spPr>
          <a:xfrm>
            <a:off x="1877176" y="4287711"/>
            <a:ext cx="1066800" cy="1066800"/>
          </a:xfrm>
          <a:solidFill>
            <a:schemeClr val="tx1"/>
          </a:solidFill>
        </p:spPr>
        <p:txBody>
          <a:bodyPr>
            <a:normAutofit/>
          </a:bodyPr>
          <a:lstStyle>
            <a:lvl1pPr marL="0" indent="0" algn="l">
              <a:lnSpc>
                <a:spcPct val="100000"/>
              </a:lnSpc>
              <a:buNone/>
              <a:defRPr sz="900">
                <a:solidFill>
                  <a:sysClr val="windowText" lastClr="000000"/>
                </a:solidFill>
              </a:defRPr>
            </a:lvl1pPr>
          </a:lstStyle>
          <a:p>
            <a:r>
              <a:rPr lang="en-US"/>
              <a:t>Click icon to add picture</a:t>
            </a:r>
            <a:endParaRPr lang="en-US" dirty="0"/>
          </a:p>
        </p:txBody>
      </p:sp>
      <p:sp>
        <p:nvSpPr>
          <p:cNvPr id="54" name="Text Placeholder 2">
            <a:extLst>
              <a:ext uri="{FF2B5EF4-FFF2-40B4-BE49-F238E27FC236}">
                <a16:creationId xmlns:a16="http://schemas.microsoft.com/office/drawing/2014/main" id="{22930C5B-603C-494E-A467-8B394D01D406}"/>
              </a:ext>
            </a:extLst>
          </p:cNvPr>
          <p:cNvSpPr>
            <a:spLocks noGrp="1"/>
          </p:cNvSpPr>
          <p:nvPr>
            <p:ph type="body" idx="25" hasCustomPrompt="1"/>
          </p:nvPr>
        </p:nvSpPr>
        <p:spPr>
          <a:xfrm>
            <a:off x="1500168" y="5513214"/>
            <a:ext cx="1828800"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62" name="Text Placeholder 2">
            <a:extLst>
              <a:ext uri="{FF2B5EF4-FFF2-40B4-BE49-F238E27FC236}">
                <a16:creationId xmlns:a16="http://schemas.microsoft.com/office/drawing/2014/main" id="{540C455F-A23B-493F-B95E-AB485D91DA6A}"/>
              </a:ext>
            </a:extLst>
          </p:cNvPr>
          <p:cNvSpPr>
            <a:spLocks noGrp="1"/>
          </p:cNvSpPr>
          <p:nvPr>
            <p:ph type="body" idx="33" hasCustomPrompt="1"/>
          </p:nvPr>
        </p:nvSpPr>
        <p:spPr>
          <a:xfrm>
            <a:off x="1500168" y="5668583"/>
            <a:ext cx="1828800"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56" name="Picture Placeholder 10">
            <a:extLst>
              <a:ext uri="{FF2B5EF4-FFF2-40B4-BE49-F238E27FC236}">
                <a16:creationId xmlns:a16="http://schemas.microsoft.com/office/drawing/2014/main" id="{9461A69E-14C8-4325-89AF-D4257C1C05BA}"/>
              </a:ext>
            </a:extLst>
          </p:cNvPr>
          <p:cNvSpPr>
            <a:spLocks noGrp="1"/>
          </p:cNvSpPr>
          <p:nvPr>
            <p:ph type="pic" sz="quarter" idx="27"/>
          </p:nvPr>
        </p:nvSpPr>
        <p:spPr>
          <a:xfrm>
            <a:off x="4226270" y="4287711"/>
            <a:ext cx="1066800" cy="1066800"/>
          </a:xfrm>
          <a:solidFill>
            <a:schemeClr val="tx1"/>
          </a:solidFill>
        </p:spPr>
        <p:txBody>
          <a:bodyPr>
            <a:normAutofit/>
          </a:bodyPr>
          <a:lstStyle>
            <a:lvl1pPr marL="0" indent="0" algn="l">
              <a:lnSpc>
                <a:spcPct val="100000"/>
              </a:lnSpc>
              <a:buNone/>
              <a:defRPr sz="900">
                <a:solidFill>
                  <a:sysClr val="windowText" lastClr="000000"/>
                </a:solidFill>
              </a:defRPr>
            </a:lvl1pPr>
          </a:lstStyle>
          <a:p>
            <a:r>
              <a:rPr lang="en-US"/>
              <a:t>Click icon to add picture</a:t>
            </a:r>
            <a:endParaRPr lang="en-US" dirty="0"/>
          </a:p>
        </p:txBody>
      </p:sp>
      <p:sp>
        <p:nvSpPr>
          <p:cNvPr id="59" name="Text Placeholder 2">
            <a:extLst>
              <a:ext uri="{FF2B5EF4-FFF2-40B4-BE49-F238E27FC236}">
                <a16:creationId xmlns:a16="http://schemas.microsoft.com/office/drawing/2014/main" id="{6D1C374C-DAF7-40EF-B279-4EC7A2AFE6A2}"/>
              </a:ext>
            </a:extLst>
          </p:cNvPr>
          <p:cNvSpPr>
            <a:spLocks noGrp="1"/>
          </p:cNvSpPr>
          <p:nvPr>
            <p:ph type="body" idx="30" hasCustomPrompt="1"/>
          </p:nvPr>
        </p:nvSpPr>
        <p:spPr>
          <a:xfrm>
            <a:off x="3849262" y="5513214"/>
            <a:ext cx="1828800"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63" name="Text Placeholder 2">
            <a:extLst>
              <a:ext uri="{FF2B5EF4-FFF2-40B4-BE49-F238E27FC236}">
                <a16:creationId xmlns:a16="http://schemas.microsoft.com/office/drawing/2014/main" id="{421FF438-E4E8-4643-BCB3-4A1C12429042}"/>
              </a:ext>
            </a:extLst>
          </p:cNvPr>
          <p:cNvSpPr>
            <a:spLocks noGrp="1"/>
          </p:cNvSpPr>
          <p:nvPr>
            <p:ph type="body" idx="34" hasCustomPrompt="1"/>
          </p:nvPr>
        </p:nvSpPr>
        <p:spPr>
          <a:xfrm>
            <a:off x="3849262" y="5668583"/>
            <a:ext cx="1828800"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33" name="Picture Placeholder 10">
            <a:extLst>
              <a:ext uri="{FF2B5EF4-FFF2-40B4-BE49-F238E27FC236}">
                <a16:creationId xmlns:a16="http://schemas.microsoft.com/office/drawing/2014/main" id="{E029C5CA-EDDA-4BF9-9051-8B09E98EE1E2}"/>
              </a:ext>
            </a:extLst>
          </p:cNvPr>
          <p:cNvSpPr>
            <a:spLocks noGrp="1"/>
          </p:cNvSpPr>
          <p:nvPr>
            <p:ph type="pic" sz="quarter" idx="38"/>
          </p:nvPr>
        </p:nvSpPr>
        <p:spPr>
          <a:xfrm>
            <a:off x="6655584" y="4287711"/>
            <a:ext cx="1066800" cy="1066800"/>
          </a:xfrm>
          <a:solidFill>
            <a:schemeClr val="tx1"/>
          </a:solidFill>
        </p:spPr>
        <p:txBody>
          <a:bodyPr>
            <a:normAutofit/>
          </a:bodyPr>
          <a:lstStyle>
            <a:lvl1pPr marL="0" indent="0" algn="l">
              <a:lnSpc>
                <a:spcPct val="100000"/>
              </a:lnSpc>
              <a:buNone/>
              <a:defRPr sz="900">
                <a:solidFill>
                  <a:sysClr val="windowText" lastClr="000000"/>
                </a:solidFill>
              </a:defRPr>
            </a:lvl1pPr>
          </a:lstStyle>
          <a:p>
            <a:r>
              <a:rPr lang="en-US"/>
              <a:t>Click icon to add picture</a:t>
            </a:r>
            <a:endParaRPr lang="en-US" dirty="0"/>
          </a:p>
        </p:txBody>
      </p:sp>
      <p:sp>
        <p:nvSpPr>
          <p:cNvPr id="60" name="Text Placeholder 2">
            <a:extLst>
              <a:ext uri="{FF2B5EF4-FFF2-40B4-BE49-F238E27FC236}">
                <a16:creationId xmlns:a16="http://schemas.microsoft.com/office/drawing/2014/main" id="{D4FEDD19-A7BA-45BB-93A0-F1E896C9F26D}"/>
              </a:ext>
            </a:extLst>
          </p:cNvPr>
          <p:cNvSpPr>
            <a:spLocks noGrp="1"/>
          </p:cNvSpPr>
          <p:nvPr>
            <p:ph type="body" idx="31" hasCustomPrompt="1"/>
          </p:nvPr>
        </p:nvSpPr>
        <p:spPr>
          <a:xfrm>
            <a:off x="6339926" y="5513214"/>
            <a:ext cx="1828800"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64" name="Text Placeholder 2">
            <a:extLst>
              <a:ext uri="{FF2B5EF4-FFF2-40B4-BE49-F238E27FC236}">
                <a16:creationId xmlns:a16="http://schemas.microsoft.com/office/drawing/2014/main" id="{A12F0175-7AEE-46B1-9590-D4A427680DC7}"/>
              </a:ext>
            </a:extLst>
          </p:cNvPr>
          <p:cNvSpPr>
            <a:spLocks noGrp="1"/>
          </p:cNvSpPr>
          <p:nvPr>
            <p:ph type="body" idx="35" hasCustomPrompt="1"/>
          </p:nvPr>
        </p:nvSpPr>
        <p:spPr>
          <a:xfrm>
            <a:off x="6339926" y="5668583"/>
            <a:ext cx="1813474"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a:t>
            </a:r>
          </a:p>
        </p:txBody>
      </p:sp>
      <p:sp>
        <p:nvSpPr>
          <p:cNvPr id="58" name="Picture Placeholder 10">
            <a:extLst>
              <a:ext uri="{FF2B5EF4-FFF2-40B4-BE49-F238E27FC236}">
                <a16:creationId xmlns:a16="http://schemas.microsoft.com/office/drawing/2014/main" id="{622ED9F4-EB9B-4588-8501-BFECB846EE73}"/>
              </a:ext>
            </a:extLst>
          </p:cNvPr>
          <p:cNvSpPr>
            <a:spLocks noGrp="1"/>
          </p:cNvSpPr>
          <p:nvPr>
            <p:ph type="pic" sz="quarter" idx="29"/>
          </p:nvPr>
        </p:nvSpPr>
        <p:spPr>
          <a:xfrm>
            <a:off x="9136814" y="4287711"/>
            <a:ext cx="1066800" cy="1066800"/>
          </a:xfrm>
          <a:solidFill>
            <a:schemeClr val="tx1"/>
          </a:solidFill>
        </p:spPr>
        <p:txBody>
          <a:bodyPr>
            <a:normAutofit/>
          </a:bodyPr>
          <a:lstStyle>
            <a:lvl1pPr marL="0" indent="0" algn="l">
              <a:lnSpc>
                <a:spcPct val="100000"/>
              </a:lnSpc>
              <a:buNone/>
              <a:defRPr sz="900">
                <a:solidFill>
                  <a:sysClr val="windowText" lastClr="000000"/>
                </a:solidFill>
              </a:defRPr>
            </a:lvl1pPr>
          </a:lstStyle>
          <a:p>
            <a:r>
              <a:rPr lang="en-US"/>
              <a:t>Click icon to add picture</a:t>
            </a:r>
            <a:endParaRPr lang="en-US" dirty="0"/>
          </a:p>
        </p:txBody>
      </p:sp>
      <p:sp>
        <p:nvSpPr>
          <p:cNvPr id="61" name="Text Placeholder 2">
            <a:extLst>
              <a:ext uri="{FF2B5EF4-FFF2-40B4-BE49-F238E27FC236}">
                <a16:creationId xmlns:a16="http://schemas.microsoft.com/office/drawing/2014/main" id="{5026D39F-46AB-4680-9A52-F367344A3531}"/>
              </a:ext>
            </a:extLst>
          </p:cNvPr>
          <p:cNvSpPr>
            <a:spLocks noGrp="1"/>
          </p:cNvSpPr>
          <p:nvPr>
            <p:ph type="body" idx="32" hasCustomPrompt="1"/>
          </p:nvPr>
        </p:nvSpPr>
        <p:spPr>
          <a:xfrm>
            <a:off x="8759806" y="5513214"/>
            <a:ext cx="1828800"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65" name="Text Placeholder 2">
            <a:extLst>
              <a:ext uri="{FF2B5EF4-FFF2-40B4-BE49-F238E27FC236}">
                <a16:creationId xmlns:a16="http://schemas.microsoft.com/office/drawing/2014/main" id="{04E11FE2-6320-4E8C-A5B3-8104AF329ADA}"/>
              </a:ext>
            </a:extLst>
          </p:cNvPr>
          <p:cNvSpPr>
            <a:spLocks noGrp="1"/>
          </p:cNvSpPr>
          <p:nvPr>
            <p:ph type="body" idx="36" hasCustomPrompt="1"/>
          </p:nvPr>
        </p:nvSpPr>
        <p:spPr>
          <a:xfrm>
            <a:off x="8744480" y="5668583"/>
            <a:ext cx="1844126"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7" name="Date Placeholder 6">
            <a:extLst>
              <a:ext uri="{FF2B5EF4-FFF2-40B4-BE49-F238E27FC236}">
                <a16:creationId xmlns:a16="http://schemas.microsoft.com/office/drawing/2014/main" id="{F255C16C-AA88-4BBF-8040-11ECFED618E0}"/>
              </a:ext>
            </a:extLst>
          </p:cNvPr>
          <p:cNvSpPr>
            <a:spLocks noGrp="1"/>
          </p:cNvSpPr>
          <p:nvPr>
            <p:ph type="dt" sz="half" idx="10"/>
          </p:nvPr>
        </p:nvSpPr>
        <p:spPr/>
        <p:txBody>
          <a:bodyPr/>
          <a:lstStyle>
            <a:lvl1pPr>
              <a:defRPr sz="900">
                <a:solidFill>
                  <a:srgbClr val="898989"/>
                </a:solidFill>
              </a:defRPr>
            </a:lvl1pPr>
          </a:lstStyle>
          <a:p>
            <a:r>
              <a:rPr lang="en-US" dirty="0"/>
              <a:t>20XX</a:t>
            </a:r>
          </a:p>
        </p:txBody>
      </p:sp>
      <p:sp>
        <p:nvSpPr>
          <p:cNvPr id="8" name="Footer Placeholder 7">
            <a:extLst>
              <a:ext uri="{FF2B5EF4-FFF2-40B4-BE49-F238E27FC236}">
                <a16:creationId xmlns:a16="http://schemas.microsoft.com/office/drawing/2014/main" id="{CBE560E3-F935-488F-8F0E-191D7B6B54B8}"/>
              </a:ext>
            </a:extLst>
          </p:cNvPr>
          <p:cNvSpPr>
            <a:spLocks noGrp="1"/>
          </p:cNvSpPr>
          <p:nvPr>
            <p:ph type="ftr" sz="quarter" idx="11"/>
          </p:nvPr>
        </p:nvSpPr>
        <p:spPr/>
        <p:txBody>
          <a:bodyPr/>
          <a:lstStyle>
            <a:lvl1pPr>
              <a:defRPr sz="900">
                <a:solidFill>
                  <a:srgbClr val="898989"/>
                </a:solidFill>
              </a:defRPr>
            </a:lvl1pPr>
          </a:lstStyle>
          <a:p>
            <a:r>
              <a:rPr lang="en-US" dirty="0"/>
              <a:t>PRESENTATION TITLE</a:t>
            </a:r>
          </a:p>
        </p:txBody>
      </p:sp>
      <p:sp>
        <p:nvSpPr>
          <p:cNvPr id="9" name="Slide Number Placeholder 8">
            <a:extLst>
              <a:ext uri="{FF2B5EF4-FFF2-40B4-BE49-F238E27FC236}">
                <a16:creationId xmlns:a16="http://schemas.microsoft.com/office/drawing/2014/main" id="{9B9CD8B2-CC23-467F-B0EE-2CC06D6308BD}"/>
              </a:ext>
            </a:extLst>
          </p:cNvPr>
          <p:cNvSpPr>
            <a:spLocks noGrp="1"/>
          </p:cNvSpPr>
          <p:nvPr>
            <p:ph type="sldNum" sz="quarter" idx="12"/>
          </p:nvPr>
        </p:nvSpPr>
        <p:spPr/>
        <p:txBody>
          <a:bodyPr/>
          <a:lstStyle>
            <a:lvl1pPr>
              <a:defRPr sz="900">
                <a:solidFill>
                  <a:srgbClr val="898989"/>
                </a:solidFill>
              </a:defRPr>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2857120649"/>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4C17E5-24ED-44BC-BA50-02EF903552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833D101-3AF0-4F06-90ED-B83615C36C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AE9FDE-AF95-49F8-A927-35A23C9E65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20XX</a:t>
            </a:r>
          </a:p>
        </p:txBody>
      </p:sp>
      <p:sp>
        <p:nvSpPr>
          <p:cNvPr id="5" name="Footer Placeholder 4">
            <a:extLst>
              <a:ext uri="{FF2B5EF4-FFF2-40B4-BE49-F238E27FC236}">
                <a16:creationId xmlns:a16="http://schemas.microsoft.com/office/drawing/2014/main" id="{CC2E900D-8FF9-4E80-860D-89C2D3B4E4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PRESENTATION TITLE</a:t>
            </a:r>
          </a:p>
        </p:txBody>
      </p:sp>
      <p:sp>
        <p:nvSpPr>
          <p:cNvPr id="6" name="Slide Number Placeholder 5">
            <a:extLst>
              <a:ext uri="{FF2B5EF4-FFF2-40B4-BE49-F238E27FC236}">
                <a16:creationId xmlns:a16="http://schemas.microsoft.com/office/drawing/2014/main" id="{F1A66A0C-1415-46A3-A1FF-BE18C70873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9DFD55-3C28-40EF-9E31-A92D2E4017FF}" type="slidenum">
              <a:rPr lang="en-US" smtClean="0"/>
              <a:t>‹#›</a:t>
            </a:fld>
            <a:endParaRPr lang="en-US" dirty="0"/>
          </a:p>
        </p:txBody>
      </p:sp>
    </p:spTree>
    <p:extLst>
      <p:ext uri="{BB962C8B-B14F-4D97-AF65-F5344CB8AC3E}">
        <p14:creationId xmlns:p14="http://schemas.microsoft.com/office/powerpoint/2010/main" val="2319061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1" r:id="rId4"/>
    <p:sldLayoutId id="2147483666" r:id="rId5"/>
    <p:sldLayoutId id="2147483667" r:id="rId6"/>
    <p:sldLayoutId id="2147483654" r:id="rId7"/>
    <p:sldLayoutId id="2147483663" r:id="rId8"/>
    <p:sldLayoutId id="2147483662" r:id="rId9"/>
    <p:sldLayoutId id="2147483668" r:id="rId10"/>
    <p:sldLayoutId id="2147483652" r:id="rId11"/>
    <p:sldLayoutId id="2147483653" r:id="rId12"/>
    <p:sldLayoutId id="2147483660" r:id="rId13"/>
    <p:sldLayoutId id="2147483664" r:id="rId14"/>
    <p:sldLayoutId id="2147483665" r:id="rId15"/>
  </p:sldLayoutIdLst>
  <p:hf hdr="0"/>
  <p:txStyles>
    <p:titleStyle>
      <a:lvl1pPr algn="l" defTabSz="914400" rtl="0" eaLnBrk="1" latinLnBrk="0" hangingPunct="1">
        <a:lnSpc>
          <a:spcPct val="90000"/>
        </a:lnSpc>
        <a:spcBef>
          <a:spcPct val="0"/>
        </a:spcBef>
        <a:buNone/>
        <a:defRPr sz="44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us06web.zoom.us/j/89361889543?pwd=olviNzrBXvZJHnEHKgOUZprYTpSDDV.1"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75451-6A4B-484B-9ED1-353CCE25B0F4}"/>
              </a:ext>
            </a:extLst>
          </p:cNvPr>
          <p:cNvSpPr>
            <a:spLocks noGrp="1"/>
          </p:cNvSpPr>
          <p:nvPr>
            <p:ph type="ctrTitle"/>
          </p:nvPr>
        </p:nvSpPr>
        <p:spPr>
          <a:xfrm>
            <a:off x="6416040" y="3926048"/>
            <a:ext cx="4941771" cy="1630994"/>
          </a:xfrm>
        </p:spPr>
        <p:txBody>
          <a:bodyPr/>
          <a:lstStyle/>
          <a:p>
            <a:r>
              <a:rPr lang="en-US" dirty="0"/>
              <a:t>Lubbock </a:t>
            </a:r>
            <a:br>
              <a:rPr lang="en-US" dirty="0"/>
            </a:br>
            <a:r>
              <a:rPr lang="en-US" dirty="0"/>
              <a:t>Retail Integration Task Force – </a:t>
            </a:r>
            <a:r>
              <a:rPr lang="en-US" b="1" dirty="0"/>
              <a:t>LRITF</a:t>
            </a:r>
            <a:br>
              <a:rPr lang="en-US" b="1" dirty="0"/>
            </a:br>
            <a:r>
              <a:rPr lang="en-US" sz="2000" b="1" dirty="0"/>
              <a:t>October 15th, 2024</a:t>
            </a:r>
          </a:p>
        </p:txBody>
      </p:sp>
      <p:sp>
        <p:nvSpPr>
          <p:cNvPr id="3" name="Subtitle 2">
            <a:extLst>
              <a:ext uri="{FF2B5EF4-FFF2-40B4-BE49-F238E27FC236}">
                <a16:creationId xmlns:a16="http://schemas.microsoft.com/office/drawing/2014/main" id="{0236A1B4-B8D1-4A72-8E20-0703F54BF1FE}"/>
              </a:ext>
            </a:extLst>
          </p:cNvPr>
          <p:cNvSpPr>
            <a:spLocks noGrp="1"/>
          </p:cNvSpPr>
          <p:nvPr>
            <p:ph type="subTitle" idx="1"/>
          </p:nvPr>
        </p:nvSpPr>
        <p:spPr>
          <a:xfrm>
            <a:off x="6416041" y="5586890"/>
            <a:ext cx="4941770" cy="396660"/>
          </a:xfrm>
        </p:spPr>
        <p:txBody>
          <a:bodyPr>
            <a:normAutofit/>
          </a:bodyPr>
          <a:lstStyle/>
          <a:p>
            <a:r>
              <a:rPr lang="en-US" dirty="0"/>
              <a:t>Chris Rowley     Michael Winegeart     Sheri Wiegand</a:t>
            </a:r>
          </a:p>
        </p:txBody>
      </p:sp>
    </p:spTree>
    <p:extLst>
      <p:ext uri="{BB962C8B-B14F-4D97-AF65-F5344CB8AC3E}">
        <p14:creationId xmlns:p14="http://schemas.microsoft.com/office/powerpoint/2010/main" val="2586058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DFDE0-62DD-DA72-6E07-ECB4420AAF3E}"/>
              </a:ext>
            </a:extLst>
          </p:cNvPr>
          <p:cNvSpPr>
            <a:spLocks noGrp="1"/>
          </p:cNvSpPr>
          <p:nvPr>
            <p:ph type="title"/>
          </p:nvPr>
        </p:nvSpPr>
        <p:spPr>
          <a:xfrm>
            <a:off x="2873895" y="476389"/>
            <a:ext cx="4082142" cy="585788"/>
          </a:xfrm>
        </p:spPr>
        <p:txBody>
          <a:bodyPr>
            <a:normAutofit fontScale="90000"/>
          </a:bodyPr>
          <a:lstStyle/>
          <a:p>
            <a:r>
              <a:rPr lang="en-US" b="1" dirty="0"/>
              <a:t>Lessons learned - continued</a:t>
            </a:r>
          </a:p>
        </p:txBody>
      </p:sp>
      <p:sp>
        <p:nvSpPr>
          <p:cNvPr id="3" name="Text Placeholder 2">
            <a:extLst>
              <a:ext uri="{FF2B5EF4-FFF2-40B4-BE49-F238E27FC236}">
                <a16:creationId xmlns:a16="http://schemas.microsoft.com/office/drawing/2014/main" id="{6AA2B65C-F76C-6CC3-9B7C-5487D7A383AB}"/>
              </a:ext>
            </a:extLst>
          </p:cNvPr>
          <p:cNvSpPr>
            <a:spLocks noGrp="1"/>
          </p:cNvSpPr>
          <p:nvPr>
            <p:ph type="body" sz="quarter" idx="13"/>
          </p:nvPr>
        </p:nvSpPr>
        <p:spPr>
          <a:xfrm>
            <a:off x="0" y="1507772"/>
            <a:ext cx="2425148" cy="514350"/>
          </a:xfrm>
        </p:spPr>
        <p:txBody>
          <a:bodyPr>
            <a:normAutofit/>
          </a:bodyPr>
          <a:lstStyle/>
          <a:p>
            <a:r>
              <a:rPr lang="en-US" dirty="0"/>
              <a:t>EPS Meters </a:t>
            </a:r>
          </a:p>
        </p:txBody>
      </p:sp>
      <p:sp>
        <p:nvSpPr>
          <p:cNvPr id="4" name="Text Placeholder 3">
            <a:extLst>
              <a:ext uri="{FF2B5EF4-FFF2-40B4-BE49-F238E27FC236}">
                <a16:creationId xmlns:a16="http://schemas.microsoft.com/office/drawing/2014/main" id="{721389B0-E761-57C2-0EB2-D826373C7DDB}"/>
              </a:ext>
            </a:extLst>
          </p:cNvPr>
          <p:cNvSpPr>
            <a:spLocks noGrp="1"/>
          </p:cNvSpPr>
          <p:nvPr>
            <p:ph type="body" sz="quarter" idx="14"/>
          </p:nvPr>
        </p:nvSpPr>
        <p:spPr>
          <a:xfrm>
            <a:off x="119270" y="2584097"/>
            <a:ext cx="2754625" cy="514350"/>
          </a:xfrm>
        </p:spPr>
        <p:txBody>
          <a:bodyPr>
            <a:normAutofit fontScale="92500" lnSpcReduction="20000"/>
          </a:bodyPr>
          <a:lstStyle/>
          <a:p>
            <a:r>
              <a:rPr lang="en-US" dirty="0"/>
              <a:t>Understanding market processes</a:t>
            </a:r>
          </a:p>
        </p:txBody>
      </p:sp>
      <p:sp>
        <p:nvSpPr>
          <p:cNvPr id="7" name="Text Placeholder 6">
            <a:extLst>
              <a:ext uri="{FF2B5EF4-FFF2-40B4-BE49-F238E27FC236}">
                <a16:creationId xmlns:a16="http://schemas.microsoft.com/office/drawing/2014/main" id="{42F279D9-EB1D-A2D7-F956-854593E2C161}"/>
              </a:ext>
            </a:extLst>
          </p:cNvPr>
          <p:cNvSpPr>
            <a:spLocks noGrp="1"/>
          </p:cNvSpPr>
          <p:nvPr>
            <p:ph type="body" sz="quarter" idx="17"/>
          </p:nvPr>
        </p:nvSpPr>
        <p:spPr/>
        <p:txBody>
          <a:bodyPr/>
          <a:lstStyle/>
          <a:p>
            <a:r>
              <a:rPr lang="en-US" dirty="0"/>
              <a:t>Understanding if territory has EPS meters, Muni will need to accept 867s from ERCOT</a:t>
            </a:r>
          </a:p>
        </p:txBody>
      </p:sp>
      <p:sp>
        <p:nvSpPr>
          <p:cNvPr id="8" name="Text Placeholder 7">
            <a:extLst>
              <a:ext uri="{FF2B5EF4-FFF2-40B4-BE49-F238E27FC236}">
                <a16:creationId xmlns:a16="http://schemas.microsoft.com/office/drawing/2014/main" id="{B77D7EC5-7C47-9C33-D361-21AD9B821A89}"/>
              </a:ext>
            </a:extLst>
          </p:cNvPr>
          <p:cNvSpPr>
            <a:spLocks noGrp="1"/>
          </p:cNvSpPr>
          <p:nvPr>
            <p:ph type="body" sz="quarter" idx="18"/>
          </p:nvPr>
        </p:nvSpPr>
        <p:spPr>
          <a:xfrm>
            <a:off x="4995968" y="2624370"/>
            <a:ext cx="5102680" cy="1010842"/>
          </a:xfrm>
        </p:spPr>
        <p:txBody>
          <a:bodyPr>
            <a:normAutofit/>
          </a:bodyPr>
          <a:lstStyle/>
          <a:p>
            <a:pPr>
              <a:spcBef>
                <a:spcPts val="0"/>
              </a:spcBef>
            </a:pPr>
            <a:r>
              <a:rPr lang="en-US" dirty="0"/>
              <a:t>DCN/RCN processes and billing</a:t>
            </a:r>
          </a:p>
          <a:p>
            <a:pPr>
              <a:spcBef>
                <a:spcPts val="0"/>
              </a:spcBef>
            </a:pPr>
            <a:r>
              <a:rPr lang="en-US" dirty="0"/>
              <a:t>ESI Maintenance and updating attributes</a:t>
            </a:r>
          </a:p>
        </p:txBody>
      </p:sp>
      <p:sp>
        <p:nvSpPr>
          <p:cNvPr id="11" name="Date Placeholder 10">
            <a:extLst>
              <a:ext uri="{FF2B5EF4-FFF2-40B4-BE49-F238E27FC236}">
                <a16:creationId xmlns:a16="http://schemas.microsoft.com/office/drawing/2014/main" id="{C0ED97EE-33EF-D0C3-AEF4-4B348B6DF518}"/>
              </a:ext>
            </a:extLst>
          </p:cNvPr>
          <p:cNvSpPr>
            <a:spLocks noGrp="1"/>
          </p:cNvSpPr>
          <p:nvPr>
            <p:ph type="dt" sz="half" idx="10"/>
          </p:nvPr>
        </p:nvSpPr>
        <p:spPr/>
        <p:txBody>
          <a:bodyPr/>
          <a:lstStyle/>
          <a:p>
            <a:r>
              <a:rPr lang="en-US"/>
              <a:t>20XX</a:t>
            </a:r>
            <a:endParaRPr lang="en-US" dirty="0"/>
          </a:p>
        </p:txBody>
      </p:sp>
      <p:sp>
        <p:nvSpPr>
          <p:cNvPr id="13" name="Slide Number Placeholder 12">
            <a:extLst>
              <a:ext uri="{FF2B5EF4-FFF2-40B4-BE49-F238E27FC236}">
                <a16:creationId xmlns:a16="http://schemas.microsoft.com/office/drawing/2014/main" id="{155D2BC8-9487-F7C0-46A1-C27E2D4B0D84}"/>
              </a:ext>
            </a:extLst>
          </p:cNvPr>
          <p:cNvSpPr>
            <a:spLocks noGrp="1"/>
          </p:cNvSpPr>
          <p:nvPr>
            <p:ph type="sldNum" sz="quarter" idx="12"/>
          </p:nvPr>
        </p:nvSpPr>
        <p:spPr/>
        <p:txBody>
          <a:bodyPr/>
          <a:lstStyle/>
          <a:p>
            <a:fld id="{A49DFD55-3C28-40EF-9E31-A92D2E4017FF}" type="slidenum">
              <a:rPr lang="en-US" smtClean="0"/>
              <a:pPr/>
              <a:t>10</a:t>
            </a:fld>
            <a:endParaRPr lang="en-US" dirty="0"/>
          </a:p>
        </p:txBody>
      </p:sp>
      <p:sp>
        <p:nvSpPr>
          <p:cNvPr id="5" name="Text Placeholder 7">
            <a:extLst>
              <a:ext uri="{FF2B5EF4-FFF2-40B4-BE49-F238E27FC236}">
                <a16:creationId xmlns:a16="http://schemas.microsoft.com/office/drawing/2014/main" id="{726DAE5B-E5B0-24C5-7ED2-F8D4F2B2F44C}"/>
              </a:ext>
            </a:extLst>
          </p:cNvPr>
          <p:cNvSpPr txBox="1">
            <a:spLocks/>
          </p:cNvSpPr>
          <p:nvPr/>
        </p:nvSpPr>
        <p:spPr>
          <a:xfrm>
            <a:off x="5473108" y="3653115"/>
            <a:ext cx="5102680" cy="1163242"/>
          </a:xfrm>
          <a:prstGeom prst="rect">
            <a:avLst/>
          </a:prstGeom>
        </p:spPr>
        <p:txBody>
          <a:bodyPr vert="horz" lIns="91440" tIns="45720" rIns="91440" bIns="45720" rtlCol="0" anchor="t">
            <a:normAutofit/>
          </a:bodyPr>
          <a:lstStyle>
            <a:lvl1pPr marL="0" indent="0" algn="l" defTabSz="914400" rtl="0" eaLnBrk="1" latinLnBrk="0" hangingPunct="1">
              <a:lnSpc>
                <a:spcPct val="100000"/>
              </a:lnSpc>
              <a:spcBef>
                <a:spcPts val="1000"/>
              </a:spcBef>
              <a:buFont typeface="Arial" panose="020B0604020202020204" pitchFamily="34" charset="0"/>
              <a:buNone/>
              <a:defRPr sz="1400" kern="1200" spc="5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dirty="0"/>
              <a:t>Understanding of the settlement differences of BUSIDRRQ, significance of LSE files and reversions, and impacts of cancel/rebills</a:t>
            </a:r>
          </a:p>
        </p:txBody>
      </p:sp>
      <p:sp>
        <p:nvSpPr>
          <p:cNvPr id="6" name="Text Placeholder 3">
            <a:extLst>
              <a:ext uri="{FF2B5EF4-FFF2-40B4-BE49-F238E27FC236}">
                <a16:creationId xmlns:a16="http://schemas.microsoft.com/office/drawing/2014/main" id="{0E806738-5351-A67E-E411-0E31A3A882C3}"/>
              </a:ext>
            </a:extLst>
          </p:cNvPr>
          <p:cNvSpPr txBox="1">
            <a:spLocks/>
          </p:cNvSpPr>
          <p:nvPr/>
        </p:nvSpPr>
        <p:spPr>
          <a:xfrm>
            <a:off x="528044" y="3759554"/>
            <a:ext cx="2754625" cy="514350"/>
          </a:xfrm>
          <a:prstGeom prst="rect">
            <a:avLst/>
          </a:prstGeom>
        </p:spPr>
        <p:txBody>
          <a:bodyPr vert="horz" lIns="91440" tIns="45720" rIns="91440" bIns="45720" rtlCol="0" anchor="ctr">
            <a:normAutofit fontScale="92500" lnSpcReduction="20000"/>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ERCOT Settlement Process</a:t>
            </a:r>
          </a:p>
        </p:txBody>
      </p:sp>
      <p:sp>
        <p:nvSpPr>
          <p:cNvPr id="9" name="Text Placeholder 3">
            <a:extLst>
              <a:ext uri="{FF2B5EF4-FFF2-40B4-BE49-F238E27FC236}">
                <a16:creationId xmlns:a16="http://schemas.microsoft.com/office/drawing/2014/main" id="{48DDE744-3931-28B9-B476-32135A5A7B35}"/>
              </a:ext>
            </a:extLst>
          </p:cNvPr>
          <p:cNvSpPr txBox="1">
            <a:spLocks/>
          </p:cNvSpPr>
          <p:nvPr/>
        </p:nvSpPr>
        <p:spPr>
          <a:xfrm>
            <a:off x="1212574" y="4816357"/>
            <a:ext cx="2754625" cy="514350"/>
          </a:xfrm>
          <a:prstGeom prst="rect">
            <a:avLst/>
          </a:prstGeom>
        </p:spPr>
        <p:txBody>
          <a:bodyPr vert="horz" lIns="91440" tIns="45720" rIns="91440" bIns="45720" rtlCol="0" anchor="ctr">
            <a:normAutofit fontScale="92500" lnSpcReduction="20000"/>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Smart Meter Texas Onboarding</a:t>
            </a:r>
          </a:p>
        </p:txBody>
      </p:sp>
      <p:sp>
        <p:nvSpPr>
          <p:cNvPr id="10" name="Text Placeholder 3">
            <a:extLst>
              <a:ext uri="{FF2B5EF4-FFF2-40B4-BE49-F238E27FC236}">
                <a16:creationId xmlns:a16="http://schemas.microsoft.com/office/drawing/2014/main" id="{2B7ADDFB-238F-F0ED-E5FE-AEB32875AA55}"/>
              </a:ext>
            </a:extLst>
          </p:cNvPr>
          <p:cNvSpPr txBox="1">
            <a:spLocks/>
          </p:cNvSpPr>
          <p:nvPr/>
        </p:nvSpPr>
        <p:spPr>
          <a:xfrm>
            <a:off x="5996952" y="4755818"/>
            <a:ext cx="2754625" cy="514350"/>
          </a:xfrm>
          <a:prstGeom prst="rect">
            <a:avLst/>
          </a:prstGeom>
        </p:spPr>
        <p:txBody>
          <a:bodyPr vert="horz" lIns="91440" tIns="45720" rIns="91440" bIns="45720" rtlCol="0" anchor="ctr">
            <a:normAutofit/>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500" dirty="0"/>
              <a:t>Expectations and requirements for integration</a:t>
            </a:r>
            <a:endParaRPr lang="en-US" dirty="0"/>
          </a:p>
        </p:txBody>
      </p:sp>
      <p:cxnSp>
        <p:nvCxnSpPr>
          <p:cNvPr id="14" name="Straight Connector 13">
            <a:extLst>
              <a:ext uri="{FF2B5EF4-FFF2-40B4-BE49-F238E27FC236}">
                <a16:creationId xmlns:a16="http://schemas.microsoft.com/office/drawing/2014/main" id="{A3DA15B6-3ED8-5932-DDAF-39E1D3160173}"/>
              </a:ext>
            </a:extLst>
          </p:cNvPr>
          <p:cNvCxnSpPr>
            <a:cxnSpLocks/>
          </p:cNvCxnSpPr>
          <p:nvPr/>
        </p:nvCxnSpPr>
        <p:spPr>
          <a:xfrm>
            <a:off x="4858881" y="6056900"/>
            <a:ext cx="1569910" cy="0"/>
          </a:xfrm>
          <a:prstGeom prst="line">
            <a:avLst/>
          </a:prstGeom>
        </p:spPr>
        <p:style>
          <a:lnRef idx="1">
            <a:schemeClr val="dk1"/>
          </a:lnRef>
          <a:fillRef idx="0">
            <a:schemeClr val="dk1"/>
          </a:fillRef>
          <a:effectRef idx="0">
            <a:schemeClr val="dk1"/>
          </a:effectRef>
          <a:fontRef idx="minor">
            <a:schemeClr val="tx1"/>
          </a:fontRef>
        </p:style>
      </p:cxnSp>
      <p:sp>
        <p:nvSpPr>
          <p:cNvPr id="16" name="Text Placeholder 3">
            <a:extLst>
              <a:ext uri="{FF2B5EF4-FFF2-40B4-BE49-F238E27FC236}">
                <a16:creationId xmlns:a16="http://schemas.microsoft.com/office/drawing/2014/main" id="{DD289931-3D13-1577-6C98-815DD3E6510F}"/>
              </a:ext>
            </a:extLst>
          </p:cNvPr>
          <p:cNvSpPr txBox="1">
            <a:spLocks/>
          </p:cNvSpPr>
          <p:nvPr/>
        </p:nvSpPr>
        <p:spPr>
          <a:xfrm>
            <a:off x="1982470" y="5873160"/>
            <a:ext cx="2754625" cy="514350"/>
          </a:xfrm>
          <a:prstGeom prst="rect">
            <a:avLst/>
          </a:prstGeom>
        </p:spPr>
        <p:txBody>
          <a:bodyPr vert="horz" lIns="91440" tIns="45720" rIns="91440" bIns="45720" rtlCol="0" anchor="ctr">
            <a:normAutofit fontScale="92500" lnSpcReduction="20000"/>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Updating Distribution Loss Factors</a:t>
            </a:r>
          </a:p>
        </p:txBody>
      </p:sp>
      <p:sp>
        <p:nvSpPr>
          <p:cNvPr id="17" name="Text Placeholder 3">
            <a:extLst>
              <a:ext uri="{FF2B5EF4-FFF2-40B4-BE49-F238E27FC236}">
                <a16:creationId xmlns:a16="http://schemas.microsoft.com/office/drawing/2014/main" id="{ED148A8E-47E8-08C7-CC6F-CC2DFAD7FB7B}"/>
              </a:ext>
            </a:extLst>
          </p:cNvPr>
          <p:cNvSpPr txBox="1">
            <a:spLocks/>
          </p:cNvSpPr>
          <p:nvPr/>
        </p:nvSpPr>
        <p:spPr>
          <a:xfrm>
            <a:off x="6363898" y="5842000"/>
            <a:ext cx="2754625" cy="514350"/>
          </a:xfrm>
          <a:prstGeom prst="rect">
            <a:avLst/>
          </a:prstGeom>
        </p:spPr>
        <p:txBody>
          <a:bodyPr vert="horz" lIns="91440" tIns="45720" rIns="91440" bIns="45720" rtlCol="0" anchor="ctr">
            <a:normAutofit/>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dirty="0"/>
              <a:t>Calculation methodology, expectations and revisions</a:t>
            </a:r>
          </a:p>
        </p:txBody>
      </p:sp>
    </p:spTree>
    <p:extLst>
      <p:ext uri="{BB962C8B-B14F-4D97-AF65-F5344CB8AC3E}">
        <p14:creationId xmlns:p14="http://schemas.microsoft.com/office/powerpoint/2010/main" val="562174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3DB88-62DD-4C41-977F-D59BEF14EE76}"/>
              </a:ext>
            </a:extLst>
          </p:cNvPr>
          <p:cNvSpPr>
            <a:spLocks noGrp="1"/>
          </p:cNvSpPr>
          <p:nvPr>
            <p:ph type="title"/>
          </p:nvPr>
        </p:nvSpPr>
        <p:spPr>
          <a:xfrm>
            <a:off x="838200" y="5509419"/>
            <a:ext cx="4082142" cy="585788"/>
          </a:xfrm>
        </p:spPr>
        <p:txBody>
          <a:bodyPr>
            <a:normAutofit/>
          </a:bodyPr>
          <a:lstStyle/>
          <a:p>
            <a:r>
              <a:rPr lang="en-US" dirty="0"/>
              <a:t>TIMELINE of Actions</a:t>
            </a:r>
          </a:p>
        </p:txBody>
      </p:sp>
      <p:sp>
        <p:nvSpPr>
          <p:cNvPr id="3" name="Text Placeholder 2">
            <a:extLst>
              <a:ext uri="{FF2B5EF4-FFF2-40B4-BE49-F238E27FC236}">
                <a16:creationId xmlns:a16="http://schemas.microsoft.com/office/drawing/2014/main" id="{AEF37E83-2D8B-42EF-A2C4-5D2BBDB1F05B}"/>
              </a:ext>
            </a:extLst>
          </p:cNvPr>
          <p:cNvSpPr>
            <a:spLocks noGrp="1"/>
          </p:cNvSpPr>
          <p:nvPr>
            <p:ph type="body" sz="quarter" idx="13"/>
          </p:nvPr>
        </p:nvSpPr>
        <p:spPr>
          <a:xfrm>
            <a:off x="166074" y="1507772"/>
            <a:ext cx="2141764" cy="514350"/>
          </a:xfrm>
        </p:spPr>
        <p:txBody>
          <a:bodyPr/>
          <a:lstStyle/>
          <a:p>
            <a:r>
              <a:rPr lang="en-US" b="1" dirty="0"/>
              <a:t>Q1 2023</a:t>
            </a:r>
          </a:p>
        </p:txBody>
      </p:sp>
      <p:sp>
        <p:nvSpPr>
          <p:cNvPr id="4" name="Text Placeholder 3">
            <a:extLst>
              <a:ext uri="{FF2B5EF4-FFF2-40B4-BE49-F238E27FC236}">
                <a16:creationId xmlns:a16="http://schemas.microsoft.com/office/drawing/2014/main" id="{B0D77839-2CFD-4BC8-85DA-9EE69CCE1B20}"/>
              </a:ext>
            </a:extLst>
          </p:cNvPr>
          <p:cNvSpPr>
            <a:spLocks noGrp="1"/>
          </p:cNvSpPr>
          <p:nvPr>
            <p:ph type="body" sz="quarter" idx="14"/>
          </p:nvPr>
        </p:nvSpPr>
        <p:spPr>
          <a:xfrm>
            <a:off x="732131" y="2584097"/>
            <a:ext cx="2141764" cy="514350"/>
          </a:xfrm>
        </p:spPr>
        <p:txBody>
          <a:bodyPr/>
          <a:lstStyle/>
          <a:p>
            <a:r>
              <a:rPr lang="en-US" b="1" dirty="0"/>
              <a:t>Q2 2023</a:t>
            </a:r>
          </a:p>
        </p:txBody>
      </p:sp>
      <p:sp>
        <p:nvSpPr>
          <p:cNvPr id="5" name="Text Placeholder 4">
            <a:extLst>
              <a:ext uri="{FF2B5EF4-FFF2-40B4-BE49-F238E27FC236}">
                <a16:creationId xmlns:a16="http://schemas.microsoft.com/office/drawing/2014/main" id="{57E386FF-C90F-4484-A843-D4BA75FFF002}"/>
              </a:ext>
            </a:extLst>
          </p:cNvPr>
          <p:cNvSpPr>
            <a:spLocks noGrp="1"/>
          </p:cNvSpPr>
          <p:nvPr>
            <p:ph type="body" sz="quarter" idx="15"/>
          </p:nvPr>
        </p:nvSpPr>
        <p:spPr>
          <a:xfrm>
            <a:off x="1338556" y="3660422"/>
            <a:ext cx="2141764" cy="514350"/>
          </a:xfrm>
        </p:spPr>
        <p:txBody>
          <a:bodyPr/>
          <a:lstStyle/>
          <a:p>
            <a:r>
              <a:rPr lang="en-US" b="1" dirty="0"/>
              <a:t>Q3 2023</a:t>
            </a:r>
          </a:p>
        </p:txBody>
      </p:sp>
      <p:sp>
        <p:nvSpPr>
          <p:cNvPr id="6" name="Text Placeholder 5">
            <a:extLst>
              <a:ext uri="{FF2B5EF4-FFF2-40B4-BE49-F238E27FC236}">
                <a16:creationId xmlns:a16="http://schemas.microsoft.com/office/drawing/2014/main" id="{F30780D1-5C1B-411C-81ED-7B9970FCBF8A}"/>
              </a:ext>
            </a:extLst>
          </p:cNvPr>
          <p:cNvSpPr>
            <a:spLocks noGrp="1"/>
          </p:cNvSpPr>
          <p:nvPr>
            <p:ph type="body" sz="quarter" idx="16"/>
          </p:nvPr>
        </p:nvSpPr>
        <p:spPr>
          <a:xfrm>
            <a:off x="1922756" y="4736748"/>
            <a:ext cx="2141764" cy="514350"/>
          </a:xfrm>
        </p:spPr>
        <p:txBody>
          <a:bodyPr/>
          <a:lstStyle/>
          <a:p>
            <a:r>
              <a:rPr lang="en-US" b="1" dirty="0"/>
              <a:t>Q4 2023 </a:t>
            </a:r>
          </a:p>
        </p:txBody>
      </p:sp>
      <p:sp>
        <p:nvSpPr>
          <p:cNvPr id="12" name="Text Placeholder 11">
            <a:extLst>
              <a:ext uri="{FF2B5EF4-FFF2-40B4-BE49-F238E27FC236}">
                <a16:creationId xmlns:a16="http://schemas.microsoft.com/office/drawing/2014/main" id="{FABE7D8B-D1CD-44C0-AD2D-2ABA67684E97}"/>
              </a:ext>
            </a:extLst>
          </p:cNvPr>
          <p:cNvSpPr>
            <a:spLocks noGrp="1"/>
          </p:cNvSpPr>
          <p:nvPr>
            <p:ph type="body" sz="quarter" idx="17"/>
          </p:nvPr>
        </p:nvSpPr>
        <p:spPr>
          <a:xfrm>
            <a:off x="4201510" y="1162136"/>
            <a:ext cx="7824415" cy="1390367"/>
          </a:xfrm>
          <a:ln>
            <a:solidFill>
              <a:schemeClr val="tx1"/>
            </a:solidFill>
          </a:ln>
        </p:spPr>
        <p:txBody>
          <a:bodyPr>
            <a:normAutofit/>
          </a:bodyPr>
          <a:lstStyle/>
          <a:p>
            <a:pPr>
              <a:spcBef>
                <a:spcPts val="0"/>
              </a:spcBef>
            </a:pPr>
            <a:r>
              <a:rPr lang="en-US" dirty="0">
                <a:highlight>
                  <a:srgbClr val="FFFF00"/>
                </a:highlight>
              </a:rPr>
              <a:t>LP&amp;L Rates </a:t>
            </a:r>
          </a:p>
          <a:p>
            <a:pPr>
              <a:spcBef>
                <a:spcPts val="0"/>
              </a:spcBef>
            </a:pPr>
            <a:r>
              <a:rPr lang="en-US" dirty="0">
                <a:highlight>
                  <a:srgbClr val="FFFF00"/>
                </a:highlight>
              </a:rPr>
              <a:t>Customer Enrollment Process – Detailed Timeline</a:t>
            </a:r>
          </a:p>
          <a:p>
            <a:pPr>
              <a:spcBef>
                <a:spcPts val="0"/>
              </a:spcBef>
            </a:pPr>
            <a:r>
              <a:rPr lang="en-US" dirty="0">
                <a:highlight>
                  <a:srgbClr val="FFFF00"/>
                </a:highlight>
              </a:rPr>
              <a:t>PUCT Complaint Process / Application of PUCT Rules</a:t>
            </a:r>
          </a:p>
          <a:p>
            <a:pPr>
              <a:spcBef>
                <a:spcPts val="0"/>
              </a:spcBef>
            </a:pPr>
            <a:r>
              <a:rPr lang="en-US" dirty="0">
                <a:highlight>
                  <a:srgbClr val="FFFF00"/>
                </a:highlight>
              </a:rPr>
              <a:t>Transaction Timelines / TXSET Timelines </a:t>
            </a:r>
          </a:p>
          <a:p>
            <a:pPr>
              <a:spcBef>
                <a:spcPts val="0"/>
              </a:spcBef>
            </a:pPr>
            <a:r>
              <a:rPr lang="en-US" dirty="0">
                <a:highlight>
                  <a:srgbClr val="FFFF00"/>
                </a:highlight>
              </a:rPr>
              <a:t>CSA Process</a:t>
            </a:r>
          </a:p>
        </p:txBody>
      </p:sp>
      <p:sp>
        <p:nvSpPr>
          <p:cNvPr id="13" name="Text Placeholder 12">
            <a:extLst>
              <a:ext uri="{FF2B5EF4-FFF2-40B4-BE49-F238E27FC236}">
                <a16:creationId xmlns:a16="http://schemas.microsoft.com/office/drawing/2014/main" id="{8C2F0B15-120C-423F-8EE5-F303B19D5CC5}"/>
              </a:ext>
            </a:extLst>
          </p:cNvPr>
          <p:cNvSpPr>
            <a:spLocks noGrp="1"/>
          </p:cNvSpPr>
          <p:nvPr>
            <p:ph type="body" sz="quarter" idx="18"/>
          </p:nvPr>
        </p:nvSpPr>
        <p:spPr>
          <a:xfrm>
            <a:off x="4780012" y="2649580"/>
            <a:ext cx="5487937" cy="1010842"/>
          </a:xfrm>
          <a:ln>
            <a:solidFill>
              <a:schemeClr val="tx1"/>
            </a:solidFill>
          </a:ln>
        </p:spPr>
        <p:txBody>
          <a:bodyPr>
            <a:normAutofit/>
          </a:bodyPr>
          <a:lstStyle/>
          <a:p>
            <a:pPr>
              <a:spcBef>
                <a:spcPts val="0"/>
              </a:spcBef>
            </a:pPr>
            <a:r>
              <a:rPr lang="en-US" dirty="0">
                <a:highlight>
                  <a:srgbClr val="FFFF00"/>
                </a:highlight>
              </a:rPr>
              <a:t>Mass Customer Lists</a:t>
            </a:r>
          </a:p>
          <a:p>
            <a:pPr>
              <a:spcBef>
                <a:spcPts val="0"/>
              </a:spcBef>
            </a:pPr>
            <a:r>
              <a:rPr lang="en-US" dirty="0">
                <a:highlight>
                  <a:srgbClr val="FFFF00"/>
                </a:highlight>
              </a:rPr>
              <a:t>Power to Choose website</a:t>
            </a:r>
          </a:p>
          <a:p>
            <a:pPr>
              <a:spcBef>
                <a:spcPts val="0"/>
              </a:spcBef>
            </a:pPr>
            <a:r>
              <a:rPr lang="en-US" dirty="0">
                <a:highlight>
                  <a:srgbClr val="FFFF00"/>
                </a:highlight>
              </a:rPr>
              <a:t>Customer Forums/Town Halls</a:t>
            </a:r>
          </a:p>
          <a:p>
            <a:pPr>
              <a:spcBef>
                <a:spcPts val="0"/>
              </a:spcBef>
            </a:pPr>
            <a:r>
              <a:rPr lang="en-US" dirty="0">
                <a:highlight>
                  <a:srgbClr val="FFFF00"/>
                </a:highlight>
              </a:rPr>
              <a:t>Flight Testing / Bank Testing</a:t>
            </a:r>
          </a:p>
        </p:txBody>
      </p:sp>
      <p:sp>
        <p:nvSpPr>
          <p:cNvPr id="14" name="Text Placeholder 13">
            <a:extLst>
              <a:ext uri="{FF2B5EF4-FFF2-40B4-BE49-F238E27FC236}">
                <a16:creationId xmlns:a16="http://schemas.microsoft.com/office/drawing/2014/main" id="{300D2644-F516-41F1-A88D-93673EA209A4}"/>
              </a:ext>
            </a:extLst>
          </p:cNvPr>
          <p:cNvSpPr>
            <a:spLocks noGrp="1"/>
          </p:cNvSpPr>
          <p:nvPr>
            <p:ph type="body" sz="quarter" idx="19"/>
          </p:nvPr>
        </p:nvSpPr>
        <p:spPr>
          <a:xfrm>
            <a:off x="5376913" y="3749407"/>
            <a:ext cx="6181203" cy="1010842"/>
          </a:xfrm>
          <a:ln>
            <a:solidFill>
              <a:schemeClr val="tx1"/>
            </a:solidFill>
          </a:ln>
        </p:spPr>
        <p:txBody>
          <a:bodyPr>
            <a:normAutofit/>
          </a:bodyPr>
          <a:lstStyle/>
          <a:p>
            <a:pPr>
              <a:spcBef>
                <a:spcPts val="0"/>
              </a:spcBef>
            </a:pPr>
            <a:r>
              <a:rPr lang="en-US" dirty="0">
                <a:highlight>
                  <a:srgbClr val="FFFF00"/>
                </a:highlight>
              </a:rPr>
              <a:t>CBCI files </a:t>
            </a:r>
          </a:p>
          <a:p>
            <a:pPr>
              <a:spcBef>
                <a:spcPts val="0"/>
              </a:spcBef>
            </a:pPr>
            <a:r>
              <a:rPr lang="en-US" dirty="0">
                <a:highlight>
                  <a:srgbClr val="FFFF00"/>
                </a:highlight>
              </a:rPr>
              <a:t>Default REP Selection Process</a:t>
            </a:r>
          </a:p>
          <a:p>
            <a:pPr>
              <a:spcBef>
                <a:spcPts val="0"/>
              </a:spcBef>
            </a:pPr>
            <a:r>
              <a:rPr lang="en-US" dirty="0">
                <a:highlight>
                  <a:srgbClr val="FFFF00"/>
                </a:highlight>
              </a:rPr>
              <a:t>DNP Blackout Period</a:t>
            </a:r>
          </a:p>
          <a:p>
            <a:pPr>
              <a:spcBef>
                <a:spcPts val="0"/>
              </a:spcBef>
            </a:pPr>
            <a:r>
              <a:rPr lang="en-US" dirty="0">
                <a:highlight>
                  <a:srgbClr val="FFFF00"/>
                </a:highlight>
              </a:rPr>
              <a:t>Market Operations Group Established</a:t>
            </a:r>
          </a:p>
          <a:p>
            <a:endParaRPr lang="en-US" dirty="0"/>
          </a:p>
        </p:txBody>
      </p:sp>
      <p:sp>
        <p:nvSpPr>
          <p:cNvPr id="15" name="Text Placeholder 14">
            <a:extLst>
              <a:ext uri="{FF2B5EF4-FFF2-40B4-BE49-F238E27FC236}">
                <a16:creationId xmlns:a16="http://schemas.microsoft.com/office/drawing/2014/main" id="{9405A1F0-98C1-4B11-8D9A-3C009ADC44D0}"/>
              </a:ext>
            </a:extLst>
          </p:cNvPr>
          <p:cNvSpPr>
            <a:spLocks noGrp="1"/>
          </p:cNvSpPr>
          <p:nvPr>
            <p:ph type="body" sz="quarter" idx="20"/>
          </p:nvPr>
        </p:nvSpPr>
        <p:spPr>
          <a:xfrm>
            <a:off x="6191504" y="4849234"/>
            <a:ext cx="5102680" cy="1010842"/>
          </a:xfrm>
        </p:spPr>
        <p:txBody>
          <a:bodyPr>
            <a:normAutofit/>
          </a:bodyPr>
          <a:lstStyle/>
          <a:p>
            <a:r>
              <a:rPr lang="en-US" sz="2000" dirty="0"/>
              <a:t>GO LIVE – Transition to Competition</a:t>
            </a:r>
            <a:endParaRPr lang="en-US" sz="3200" b="1" dirty="0">
              <a:solidFill>
                <a:srgbClr val="FF0000"/>
              </a:solidFill>
            </a:endParaRPr>
          </a:p>
        </p:txBody>
      </p:sp>
      <p:sp>
        <p:nvSpPr>
          <p:cNvPr id="7" name="Text Placeholder 2">
            <a:extLst>
              <a:ext uri="{FF2B5EF4-FFF2-40B4-BE49-F238E27FC236}">
                <a16:creationId xmlns:a16="http://schemas.microsoft.com/office/drawing/2014/main" id="{6B0CAF54-0361-DE50-1D4F-A721E8C35987}"/>
              </a:ext>
            </a:extLst>
          </p:cNvPr>
          <p:cNvSpPr txBox="1">
            <a:spLocks/>
          </p:cNvSpPr>
          <p:nvPr/>
        </p:nvSpPr>
        <p:spPr>
          <a:xfrm>
            <a:off x="-232682" y="455260"/>
            <a:ext cx="2141764" cy="514350"/>
          </a:xfrm>
          <a:prstGeom prst="rect">
            <a:avLst/>
          </a:prstGeom>
        </p:spPr>
        <p:txBody>
          <a:bodyPr vert="horz" lIns="91440" tIns="45720" rIns="91440" bIns="45720" rtlCol="0" anchor="ctr">
            <a:normAutofit/>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a:t>Q4 2022</a:t>
            </a:r>
            <a:endParaRPr lang="en-US" b="1" dirty="0"/>
          </a:p>
        </p:txBody>
      </p:sp>
      <p:cxnSp>
        <p:nvCxnSpPr>
          <p:cNvPr id="9" name="Straight Connector 8">
            <a:extLst>
              <a:ext uri="{FF2B5EF4-FFF2-40B4-BE49-F238E27FC236}">
                <a16:creationId xmlns:a16="http://schemas.microsoft.com/office/drawing/2014/main" id="{FC3F24CF-4CB3-A110-D52F-D678A4F4DE9D}"/>
              </a:ext>
            </a:extLst>
          </p:cNvPr>
          <p:cNvCxnSpPr/>
          <p:nvPr/>
        </p:nvCxnSpPr>
        <p:spPr>
          <a:xfrm>
            <a:off x="2152650" y="712435"/>
            <a:ext cx="1514475" cy="0"/>
          </a:xfrm>
          <a:prstGeom prst="line">
            <a:avLst/>
          </a:prstGeom>
        </p:spPr>
        <p:style>
          <a:lnRef idx="1">
            <a:schemeClr val="dk1"/>
          </a:lnRef>
          <a:fillRef idx="0">
            <a:schemeClr val="dk1"/>
          </a:fillRef>
          <a:effectRef idx="0">
            <a:schemeClr val="dk1"/>
          </a:effectRef>
          <a:fontRef idx="minor">
            <a:schemeClr val="tx1"/>
          </a:fontRef>
        </p:style>
      </p:cxnSp>
      <p:sp>
        <p:nvSpPr>
          <p:cNvPr id="10" name="Text Placeholder 11">
            <a:extLst>
              <a:ext uri="{FF2B5EF4-FFF2-40B4-BE49-F238E27FC236}">
                <a16:creationId xmlns:a16="http://schemas.microsoft.com/office/drawing/2014/main" id="{CE608BEA-8329-6B3A-57DC-1FB35A894E82}"/>
              </a:ext>
            </a:extLst>
          </p:cNvPr>
          <p:cNvSpPr txBox="1">
            <a:spLocks/>
          </p:cNvSpPr>
          <p:nvPr/>
        </p:nvSpPr>
        <p:spPr>
          <a:xfrm>
            <a:off x="3786868" y="42483"/>
            <a:ext cx="1842407" cy="1010842"/>
          </a:xfrm>
          <a:prstGeom prst="rect">
            <a:avLst/>
          </a:prstGeom>
          <a:ln>
            <a:solidFill>
              <a:schemeClr val="tx1"/>
            </a:solidFill>
          </a:ln>
        </p:spPr>
        <p:txBody>
          <a:bodyPr vert="horz" lIns="91440" tIns="45720" rIns="91440" bIns="45720" rtlCol="0" anchor="t">
            <a:normAutofit/>
          </a:bodyPr>
          <a:lstStyle>
            <a:lvl1pPr marL="0" indent="0" algn="l" defTabSz="914400" rtl="0" eaLnBrk="1" latinLnBrk="0" hangingPunct="1">
              <a:lnSpc>
                <a:spcPct val="100000"/>
              </a:lnSpc>
              <a:spcBef>
                <a:spcPts val="1000"/>
              </a:spcBef>
              <a:buFont typeface="Arial" panose="020B0604020202020204" pitchFamily="34" charset="0"/>
              <a:buNone/>
              <a:defRPr sz="1400" kern="1200" spc="5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dirty="0">
                <a:highlight>
                  <a:srgbClr val="FFFF00"/>
                </a:highlight>
              </a:rPr>
              <a:t>Pro Forma Tariff</a:t>
            </a:r>
          </a:p>
          <a:p>
            <a:pPr>
              <a:spcBef>
                <a:spcPts val="0"/>
              </a:spcBef>
            </a:pPr>
            <a:r>
              <a:rPr lang="en-US" dirty="0">
                <a:highlight>
                  <a:srgbClr val="FFFF00"/>
                </a:highlight>
              </a:rPr>
              <a:t>Access Agreement</a:t>
            </a:r>
          </a:p>
          <a:p>
            <a:pPr>
              <a:spcBef>
                <a:spcPts val="0"/>
              </a:spcBef>
            </a:pPr>
            <a:r>
              <a:rPr lang="en-US" dirty="0">
                <a:highlight>
                  <a:srgbClr val="FFFF00"/>
                </a:highlight>
              </a:rPr>
              <a:t>POLR Process</a:t>
            </a:r>
          </a:p>
          <a:p>
            <a:pPr>
              <a:spcBef>
                <a:spcPts val="0"/>
              </a:spcBef>
            </a:pPr>
            <a:r>
              <a:rPr lang="en-US" dirty="0">
                <a:highlight>
                  <a:srgbClr val="FFFF00"/>
                </a:highlight>
              </a:rPr>
              <a:t>Safety Net Process</a:t>
            </a:r>
          </a:p>
          <a:p>
            <a:pPr>
              <a:spcBef>
                <a:spcPts val="0"/>
              </a:spcBef>
            </a:pPr>
            <a:endParaRPr lang="en-US" dirty="0"/>
          </a:p>
        </p:txBody>
      </p:sp>
      <p:sp>
        <p:nvSpPr>
          <p:cNvPr id="11" name="Text Placeholder 13">
            <a:extLst>
              <a:ext uri="{FF2B5EF4-FFF2-40B4-BE49-F238E27FC236}">
                <a16:creationId xmlns:a16="http://schemas.microsoft.com/office/drawing/2014/main" id="{2363DBBD-5350-507E-BC19-223B0F571E19}"/>
              </a:ext>
            </a:extLst>
          </p:cNvPr>
          <p:cNvSpPr txBox="1">
            <a:spLocks/>
          </p:cNvSpPr>
          <p:nvPr/>
        </p:nvSpPr>
        <p:spPr>
          <a:xfrm>
            <a:off x="8726620" y="3756241"/>
            <a:ext cx="3436435" cy="1010842"/>
          </a:xfrm>
          <a:prstGeom prst="rect">
            <a:avLst/>
          </a:prstGeom>
        </p:spPr>
        <p:txBody>
          <a:bodyPr vert="horz" lIns="91440" tIns="45720" rIns="91440" bIns="45720" rtlCol="0" anchor="t">
            <a:normAutofit/>
          </a:bodyPr>
          <a:lstStyle>
            <a:lvl1pPr marL="0" indent="0" algn="l" defTabSz="914400" rtl="0" eaLnBrk="1" latinLnBrk="0" hangingPunct="1">
              <a:lnSpc>
                <a:spcPct val="100000"/>
              </a:lnSpc>
              <a:spcBef>
                <a:spcPts val="1000"/>
              </a:spcBef>
              <a:buFont typeface="Arial" panose="020B0604020202020204" pitchFamily="34" charset="0"/>
              <a:buNone/>
              <a:defRPr sz="1400" kern="1200" spc="5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dirty="0">
                <a:highlight>
                  <a:srgbClr val="FFFF00"/>
                </a:highlight>
              </a:rPr>
              <a:t>Tampering Information Process</a:t>
            </a:r>
          </a:p>
          <a:p>
            <a:pPr>
              <a:spcBef>
                <a:spcPts val="0"/>
              </a:spcBef>
            </a:pPr>
            <a:r>
              <a:rPr lang="en-US" dirty="0">
                <a:highlight>
                  <a:srgbClr val="FF0000"/>
                </a:highlight>
              </a:rPr>
              <a:t>Smart Meter Texas</a:t>
            </a:r>
          </a:p>
        </p:txBody>
      </p:sp>
      <p:sp>
        <p:nvSpPr>
          <p:cNvPr id="19" name="Text Placeholder 12">
            <a:extLst>
              <a:ext uri="{FF2B5EF4-FFF2-40B4-BE49-F238E27FC236}">
                <a16:creationId xmlns:a16="http://schemas.microsoft.com/office/drawing/2014/main" id="{DA46CF1C-6D3A-2375-2B7F-70C8B5564E42}"/>
              </a:ext>
            </a:extLst>
          </p:cNvPr>
          <p:cNvSpPr txBox="1">
            <a:spLocks/>
          </p:cNvSpPr>
          <p:nvPr/>
        </p:nvSpPr>
        <p:spPr>
          <a:xfrm>
            <a:off x="7612426" y="2639262"/>
            <a:ext cx="2795896" cy="1010842"/>
          </a:xfrm>
          <a:prstGeom prst="rect">
            <a:avLst/>
          </a:prstGeom>
        </p:spPr>
        <p:txBody>
          <a:bodyPr vert="horz" lIns="91440" tIns="45720" rIns="91440" bIns="45720" rtlCol="0" anchor="t">
            <a:normAutofit/>
          </a:bodyPr>
          <a:lstStyle>
            <a:lvl1pPr marL="0" indent="0" algn="l" defTabSz="914400" rtl="0" eaLnBrk="1" latinLnBrk="0" hangingPunct="1">
              <a:lnSpc>
                <a:spcPct val="100000"/>
              </a:lnSpc>
              <a:spcBef>
                <a:spcPts val="1000"/>
              </a:spcBef>
              <a:buFont typeface="Arial" panose="020B0604020202020204" pitchFamily="34" charset="0"/>
              <a:buNone/>
              <a:defRPr sz="1400" kern="1200" spc="5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dirty="0">
                <a:highlight>
                  <a:srgbClr val="FFFF00"/>
                </a:highlight>
              </a:rPr>
              <a:t>ESI IDs in TDSP Extract</a:t>
            </a:r>
          </a:p>
          <a:p>
            <a:pPr>
              <a:spcBef>
                <a:spcPts val="0"/>
              </a:spcBef>
            </a:pPr>
            <a:r>
              <a:rPr lang="en-US" dirty="0">
                <a:highlight>
                  <a:srgbClr val="FFFF00"/>
                </a:highlight>
              </a:rPr>
              <a:t>RMG Chapter 8 Revisions </a:t>
            </a:r>
          </a:p>
          <a:p>
            <a:pPr>
              <a:spcBef>
                <a:spcPts val="0"/>
              </a:spcBef>
            </a:pPr>
            <a:r>
              <a:rPr lang="en-US" dirty="0">
                <a:highlight>
                  <a:srgbClr val="FFFF00"/>
                </a:highlight>
              </a:rPr>
              <a:t>Historical Usage Requests</a:t>
            </a:r>
          </a:p>
          <a:p>
            <a:pPr>
              <a:spcBef>
                <a:spcPts val="0"/>
              </a:spcBef>
            </a:pPr>
            <a:r>
              <a:rPr lang="en-US" dirty="0">
                <a:highlight>
                  <a:srgbClr val="FFFF00"/>
                </a:highlight>
              </a:rPr>
              <a:t>TDSP AMS Data Practices</a:t>
            </a:r>
          </a:p>
        </p:txBody>
      </p:sp>
      <p:sp>
        <p:nvSpPr>
          <p:cNvPr id="20" name="Text Placeholder 12">
            <a:extLst>
              <a:ext uri="{FF2B5EF4-FFF2-40B4-BE49-F238E27FC236}">
                <a16:creationId xmlns:a16="http://schemas.microsoft.com/office/drawing/2014/main" id="{86FD8C4A-8908-0BC3-9721-B7571CC0CB43}"/>
              </a:ext>
            </a:extLst>
          </p:cNvPr>
          <p:cNvSpPr txBox="1">
            <a:spLocks/>
          </p:cNvSpPr>
          <p:nvPr/>
        </p:nvSpPr>
        <p:spPr>
          <a:xfrm>
            <a:off x="8822873" y="1162135"/>
            <a:ext cx="3369127" cy="1430097"/>
          </a:xfrm>
          <a:prstGeom prst="rect">
            <a:avLst/>
          </a:prstGeom>
        </p:spPr>
        <p:txBody>
          <a:bodyPr vert="horz" lIns="91440" tIns="45720" rIns="91440" bIns="45720" rtlCol="0" anchor="t">
            <a:noAutofit/>
          </a:bodyPr>
          <a:lstStyle>
            <a:lvl1pPr marL="0" indent="0" algn="l" defTabSz="914400" rtl="0" eaLnBrk="1" latinLnBrk="0" hangingPunct="1">
              <a:lnSpc>
                <a:spcPct val="100000"/>
              </a:lnSpc>
              <a:spcBef>
                <a:spcPts val="1000"/>
              </a:spcBef>
              <a:buFont typeface="Arial" panose="020B0604020202020204" pitchFamily="34" charset="0"/>
              <a:buNone/>
              <a:defRPr sz="1400" kern="1200" spc="5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u="sng" dirty="0"/>
              <a:t>ERCOT Activities</a:t>
            </a:r>
            <a:r>
              <a:rPr lang="en-US" dirty="0"/>
              <a:t>:  </a:t>
            </a:r>
            <a:r>
              <a:rPr lang="en-US" dirty="0">
                <a:highlight>
                  <a:srgbClr val="FFFF00"/>
                </a:highlight>
              </a:rPr>
              <a:t>SAC04s</a:t>
            </a:r>
            <a:r>
              <a:rPr lang="en-US" dirty="0"/>
              <a:t>, </a:t>
            </a:r>
            <a:r>
              <a:rPr lang="en-US" dirty="0">
                <a:highlight>
                  <a:srgbClr val="FFFF00"/>
                </a:highlight>
              </a:rPr>
              <a:t>Load Profiles </a:t>
            </a:r>
          </a:p>
          <a:p>
            <a:pPr>
              <a:spcBef>
                <a:spcPts val="0"/>
              </a:spcBef>
            </a:pPr>
            <a:r>
              <a:rPr lang="en-US" u="sng" dirty="0"/>
              <a:t>TSDP Activities</a:t>
            </a:r>
            <a:r>
              <a:rPr lang="en-US" dirty="0"/>
              <a:t>:  </a:t>
            </a:r>
            <a:r>
              <a:rPr lang="en-US" dirty="0">
                <a:highlight>
                  <a:srgbClr val="FFFF00"/>
                </a:highlight>
              </a:rPr>
              <a:t>Critical Care</a:t>
            </a:r>
            <a:r>
              <a:rPr lang="en-US" dirty="0"/>
              <a:t>, </a:t>
            </a:r>
            <a:r>
              <a:rPr lang="en-US" dirty="0">
                <a:highlight>
                  <a:srgbClr val="FFFF00"/>
                </a:highlight>
              </a:rPr>
              <a:t>DLFs</a:t>
            </a:r>
            <a:r>
              <a:rPr lang="en-US" dirty="0"/>
              <a:t>, </a:t>
            </a:r>
            <a:r>
              <a:rPr lang="en-US" dirty="0">
                <a:highlight>
                  <a:srgbClr val="FFFF00"/>
                </a:highlight>
              </a:rPr>
              <a:t>Solar/DG</a:t>
            </a:r>
            <a:r>
              <a:rPr lang="en-US" dirty="0"/>
              <a:t>, </a:t>
            </a:r>
            <a:r>
              <a:rPr lang="en-US" dirty="0">
                <a:highlight>
                  <a:srgbClr val="FFFF00"/>
                </a:highlight>
              </a:rPr>
              <a:t>Switch Hold Files</a:t>
            </a:r>
            <a:r>
              <a:rPr lang="en-US" dirty="0"/>
              <a:t>, </a:t>
            </a:r>
            <a:r>
              <a:rPr lang="en-US" dirty="0">
                <a:highlight>
                  <a:srgbClr val="FFFF00"/>
                </a:highlight>
              </a:rPr>
              <a:t>BUSIDDRQ</a:t>
            </a:r>
            <a:r>
              <a:rPr lang="en-US" dirty="0"/>
              <a:t>, </a:t>
            </a:r>
            <a:r>
              <a:rPr lang="en-US" dirty="0">
                <a:highlight>
                  <a:srgbClr val="FFFF00"/>
                </a:highlight>
              </a:rPr>
              <a:t>Call Center</a:t>
            </a:r>
            <a:r>
              <a:rPr lang="en-US" dirty="0"/>
              <a:t>, </a:t>
            </a:r>
            <a:r>
              <a:rPr lang="en-US" dirty="0">
                <a:highlight>
                  <a:srgbClr val="FFFF00"/>
                </a:highlight>
              </a:rPr>
              <a:t>OGFLT</a:t>
            </a:r>
            <a:r>
              <a:rPr lang="en-US" dirty="0"/>
              <a:t>, </a:t>
            </a:r>
            <a:r>
              <a:rPr lang="en-US" dirty="0">
                <a:highlight>
                  <a:srgbClr val="FFFF00"/>
                </a:highlight>
              </a:rPr>
              <a:t>Weather Moratoriums</a:t>
            </a:r>
            <a:r>
              <a:rPr lang="en-US" dirty="0"/>
              <a:t>, </a:t>
            </a:r>
            <a:r>
              <a:rPr lang="en-US" dirty="0">
                <a:highlight>
                  <a:srgbClr val="FFFF00"/>
                </a:highlight>
              </a:rPr>
              <a:t>Proration</a:t>
            </a:r>
          </a:p>
        </p:txBody>
      </p:sp>
      <p:sp>
        <p:nvSpPr>
          <p:cNvPr id="8" name="TextBox 7">
            <a:extLst>
              <a:ext uri="{FF2B5EF4-FFF2-40B4-BE49-F238E27FC236}">
                <a16:creationId xmlns:a16="http://schemas.microsoft.com/office/drawing/2014/main" id="{A397A720-6C90-B62D-44DF-86994CC8CFE3}"/>
              </a:ext>
            </a:extLst>
          </p:cNvPr>
          <p:cNvSpPr txBox="1"/>
          <p:nvPr/>
        </p:nvSpPr>
        <p:spPr>
          <a:xfrm rot="20171211">
            <a:off x="10422523" y="4835599"/>
            <a:ext cx="1324908" cy="830997"/>
          </a:xfrm>
          <a:prstGeom prst="rect">
            <a:avLst/>
          </a:prstGeom>
          <a:noFill/>
        </p:spPr>
        <p:txBody>
          <a:bodyPr wrap="square" rtlCol="0">
            <a:spAutoFit/>
          </a:bodyPr>
          <a:lstStyle/>
          <a:p>
            <a:pPr algn="ctr"/>
            <a:r>
              <a:rPr lang="en-US" sz="2400" b="1" dirty="0">
                <a:solidFill>
                  <a:srgbClr val="FF0000"/>
                </a:solidFill>
              </a:rPr>
              <a:t>March 2024</a:t>
            </a:r>
          </a:p>
        </p:txBody>
      </p:sp>
      <p:sp>
        <p:nvSpPr>
          <p:cNvPr id="16" name="TextBox 15">
            <a:extLst>
              <a:ext uri="{FF2B5EF4-FFF2-40B4-BE49-F238E27FC236}">
                <a16:creationId xmlns:a16="http://schemas.microsoft.com/office/drawing/2014/main" id="{723DCEB8-ABDB-4570-6633-646221D19029}"/>
              </a:ext>
            </a:extLst>
          </p:cNvPr>
          <p:cNvSpPr txBox="1"/>
          <p:nvPr/>
        </p:nvSpPr>
        <p:spPr>
          <a:xfrm>
            <a:off x="6191504" y="5251097"/>
            <a:ext cx="1905233" cy="1477328"/>
          </a:xfrm>
          <a:prstGeom prst="rect">
            <a:avLst/>
          </a:prstGeom>
          <a:noFill/>
        </p:spPr>
        <p:txBody>
          <a:bodyPr wrap="square" rtlCol="0">
            <a:spAutoFit/>
          </a:bodyPr>
          <a:lstStyle/>
          <a:p>
            <a:r>
              <a:rPr lang="en-US" dirty="0">
                <a:highlight>
                  <a:srgbClr val="FFFF00"/>
                </a:highlight>
              </a:rPr>
              <a:t>Completed</a:t>
            </a:r>
          </a:p>
          <a:p>
            <a:r>
              <a:rPr lang="en-US" dirty="0">
                <a:highlight>
                  <a:srgbClr val="00FFFF"/>
                </a:highlight>
              </a:rPr>
              <a:t>Q3 2023</a:t>
            </a:r>
          </a:p>
          <a:p>
            <a:r>
              <a:rPr lang="en-US" dirty="0">
                <a:highlight>
                  <a:srgbClr val="FF00FF"/>
                </a:highlight>
              </a:rPr>
              <a:t>Q4 2023</a:t>
            </a:r>
          </a:p>
          <a:p>
            <a:r>
              <a:rPr lang="en-US" dirty="0">
                <a:highlight>
                  <a:srgbClr val="00FF00"/>
                </a:highlight>
              </a:rPr>
              <a:t>Q1 2024</a:t>
            </a:r>
          </a:p>
          <a:p>
            <a:r>
              <a:rPr lang="en-US" strike="sngStrike" dirty="0">
                <a:highlight>
                  <a:srgbClr val="FF0000"/>
                </a:highlight>
              </a:rPr>
              <a:t>Q4 2024 </a:t>
            </a:r>
            <a:r>
              <a:rPr lang="en-US" normalizeH="1" dirty="0">
                <a:highlight>
                  <a:srgbClr val="FF0000"/>
                </a:highlight>
              </a:rPr>
              <a:t>Q1 2025</a:t>
            </a:r>
            <a:endParaRPr lang="en-US" strike="sngStrike" dirty="0">
              <a:highlight>
                <a:srgbClr val="FF0000"/>
              </a:highlight>
            </a:endParaRPr>
          </a:p>
        </p:txBody>
      </p:sp>
    </p:spTree>
    <p:extLst>
      <p:ext uri="{BB962C8B-B14F-4D97-AF65-F5344CB8AC3E}">
        <p14:creationId xmlns:p14="http://schemas.microsoft.com/office/powerpoint/2010/main" val="3321043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8FC28-E0BD-4387-B8BE-9965D1A57FF1}"/>
              </a:ext>
            </a:extLst>
          </p:cNvPr>
          <p:cNvSpPr>
            <a:spLocks noGrp="1"/>
          </p:cNvSpPr>
          <p:nvPr>
            <p:ph type="title"/>
          </p:nvPr>
        </p:nvSpPr>
        <p:spPr>
          <a:xfrm>
            <a:off x="5481637" y="733719"/>
            <a:ext cx="5111750" cy="1204912"/>
          </a:xfrm>
        </p:spPr>
        <p:txBody>
          <a:bodyPr>
            <a:normAutofit fontScale="90000"/>
          </a:bodyPr>
          <a:lstStyle/>
          <a:p>
            <a:r>
              <a:rPr lang="en-US" dirty="0" err="1"/>
              <a:t>Lritf</a:t>
            </a:r>
            <a:r>
              <a:rPr lang="en-US" dirty="0"/>
              <a:t> meeting</a:t>
            </a:r>
            <a:br>
              <a:rPr lang="en-US" dirty="0"/>
            </a:br>
            <a:r>
              <a:rPr lang="en-US" dirty="0"/>
              <a:t>10/15/2024 @ 1:00PM </a:t>
            </a:r>
            <a:br>
              <a:rPr lang="en-US" dirty="0"/>
            </a:br>
            <a:r>
              <a:rPr lang="en-US" dirty="0"/>
              <a:t>following RMS –via Webex</a:t>
            </a:r>
          </a:p>
        </p:txBody>
      </p:sp>
      <p:sp>
        <p:nvSpPr>
          <p:cNvPr id="3" name="Text Placeholder 2">
            <a:extLst>
              <a:ext uri="{FF2B5EF4-FFF2-40B4-BE49-F238E27FC236}">
                <a16:creationId xmlns:a16="http://schemas.microsoft.com/office/drawing/2014/main" id="{FED19BCA-B61F-4EA6-A1FB-CCA3BD8506FB}"/>
              </a:ext>
            </a:extLst>
          </p:cNvPr>
          <p:cNvSpPr>
            <a:spLocks noGrp="1"/>
          </p:cNvSpPr>
          <p:nvPr>
            <p:ph type="body" idx="1"/>
          </p:nvPr>
        </p:nvSpPr>
        <p:spPr>
          <a:xfrm>
            <a:off x="4948316" y="2049785"/>
            <a:ext cx="3841267" cy="4195410"/>
          </a:xfrm>
        </p:spPr>
        <p:txBody>
          <a:bodyPr>
            <a:noAutofit/>
          </a:bodyPr>
          <a:lstStyle/>
          <a:p>
            <a:r>
              <a:rPr lang="en-US" sz="2000" b="1" u="sng" dirty="0"/>
              <a:t>AGENDA ITEMS:</a:t>
            </a:r>
          </a:p>
          <a:p>
            <a:pPr marL="285750" indent="-285750">
              <a:buFont typeface="Courier New" panose="02070309020205020404" pitchFamily="49" charset="0"/>
              <a:buChar char="o"/>
            </a:pPr>
            <a:r>
              <a:rPr kumimoji="0" lang="en-US" sz="1600" b="1" i="0" u="none" strike="noStrike" kern="1200" cap="none" spc="50" normalizeH="0" baseline="0" noProof="0" dirty="0">
                <a:ln>
                  <a:noFill/>
                </a:ln>
                <a:solidFill>
                  <a:schemeClr val="tx1">
                    <a:lumMod val="50000"/>
                    <a:lumOff val="50000"/>
                  </a:schemeClr>
                </a:solidFill>
                <a:effectLst/>
                <a:uLnTx/>
                <a:uFillTx/>
                <a:latin typeface="Tenorite"/>
                <a:ea typeface="+mn-ea"/>
                <a:cs typeface="+mn-cs"/>
              </a:rPr>
              <a:t>Decimals -867 vs 810 # of decimal places</a:t>
            </a:r>
          </a:p>
          <a:p>
            <a:pPr marL="285750" indent="-285750">
              <a:buFont typeface="Courier New" panose="02070309020205020404" pitchFamily="49" charset="0"/>
              <a:buChar char="o"/>
            </a:pPr>
            <a:r>
              <a:rPr lang="en-US" sz="1600" b="1" dirty="0">
                <a:solidFill>
                  <a:schemeClr val="tx1">
                    <a:lumMod val="50000"/>
                    <a:lumOff val="50000"/>
                  </a:schemeClr>
                </a:solidFill>
                <a:latin typeface="Tenorite"/>
              </a:rPr>
              <a:t>AMS Data Practices – </a:t>
            </a:r>
            <a:r>
              <a:rPr lang="en-US" sz="1600" b="1" dirty="0" err="1">
                <a:solidFill>
                  <a:schemeClr val="tx1">
                    <a:lumMod val="50000"/>
                    <a:lumOff val="50000"/>
                  </a:schemeClr>
                </a:solidFill>
                <a:latin typeface="Tenorite"/>
              </a:rPr>
              <a:t>Reversioned</a:t>
            </a:r>
            <a:r>
              <a:rPr lang="en-US" sz="1600" b="1" dirty="0">
                <a:solidFill>
                  <a:schemeClr val="tx1">
                    <a:lumMod val="50000"/>
                    <a:lumOff val="50000"/>
                  </a:schemeClr>
                </a:solidFill>
                <a:latin typeface="Tenorite"/>
              </a:rPr>
              <a:t> LSE files</a:t>
            </a:r>
          </a:p>
          <a:p>
            <a:pPr marL="285750" indent="-285750">
              <a:buFont typeface="Courier New" panose="02070309020205020404" pitchFamily="49" charset="0"/>
              <a:buChar char="o"/>
            </a:pPr>
            <a:r>
              <a:rPr lang="en-US" sz="1600" b="1" dirty="0">
                <a:solidFill>
                  <a:schemeClr val="tx1">
                    <a:lumMod val="50000"/>
                    <a:lumOff val="50000"/>
                  </a:schemeClr>
                </a:solidFill>
                <a:latin typeface="Tenorite"/>
              </a:rPr>
              <a:t>Stabilization</a:t>
            </a:r>
          </a:p>
          <a:p>
            <a:pPr marL="742950" lvl="1" indent="-285750">
              <a:buFont typeface="Courier New" panose="02070309020205020404" pitchFamily="49" charset="0"/>
              <a:buChar char="o"/>
            </a:pPr>
            <a:r>
              <a:rPr kumimoji="0" lang="en-US" sz="1600" b="1" i="0" u="none" strike="noStrike" kern="1200" cap="none" spc="50" normalizeH="0" baseline="0" noProof="0" dirty="0">
                <a:ln>
                  <a:noFill/>
                </a:ln>
                <a:solidFill>
                  <a:schemeClr val="tx1">
                    <a:lumMod val="50000"/>
                    <a:lumOff val="50000"/>
                  </a:schemeClr>
                </a:solidFill>
                <a:effectLst/>
                <a:uLnTx/>
                <a:uFillTx/>
                <a:latin typeface="Tenorite"/>
                <a:ea typeface="+mn-ea"/>
                <a:cs typeface="+mn-cs"/>
              </a:rPr>
              <a:t>650_01 RCN Processing </a:t>
            </a:r>
          </a:p>
          <a:p>
            <a:pPr marL="742950" lvl="1" indent="-285750">
              <a:buFont typeface="Courier New" panose="02070309020205020404" pitchFamily="49" charset="0"/>
              <a:buChar char="o"/>
            </a:pPr>
            <a:r>
              <a:rPr lang="en-US" sz="1600" b="1" spc="50" dirty="0">
                <a:solidFill>
                  <a:schemeClr val="tx1">
                    <a:lumMod val="50000"/>
                    <a:lumOff val="50000"/>
                  </a:schemeClr>
                </a:solidFill>
                <a:latin typeface="Tenorite"/>
              </a:rPr>
              <a:t>DNP Discretionary Service Charges on 810s</a:t>
            </a:r>
          </a:p>
          <a:p>
            <a:pPr marL="742950" lvl="1" indent="-285750">
              <a:buFont typeface="Courier New" panose="02070309020205020404" pitchFamily="49" charset="0"/>
              <a:buChar char="o"/>
            </a:pPr>
            <a:r>
              <a:rPr kumimoji="0" lang="en-US" sz="1600" b="1" i="0" u="none" strike="noStrike" kern="1200" cap="none" spc="50" normalizeH="0" baseline="0" noProof="0" dirty="0">
                <a:ln>
                  <a:noFill/>
                </a:ln>
                <a:solidFill>
                  <a:schemeClr val="tx1">
                    <a:lumMod val="50000"/>
                    <a:lumOff val="50000"/>
                  </a:schemeClr>
                </a:solidFill>
                <a:effectLst/>
                <a:uLnTx/>
                <a:uFillTx/>
                <a:latin typeface="Tenorite"/>
                <a:ea typeface="+mn-ea"/>
                <a:cs typeface="+mn-cs"/>
              </a:rPr>
              <a:t>8</a:t>
            </a:r>
            <a:r>
              <a:rPr lang="en-US" sz="1600" b="1" spc="50" dirty="0">
                <a:solidFill>
                  <a:schemeClr val="tx1">
                    <a:lumMod val="50000"/>
                    <a:lumOff val="50000"/>
                  </a:schemeClr>
                </a:solidFill>
                <a:latin typeface="Tenorite"/>
              </a:rPr>
              <a:t>67_03 IDRs</a:t>
            </a:r>
          </a:p>
          <a:p>
            <a:pPr marL="742950" lvl="1" indent="-285750">
              <a:buFont typeface="Courier New" panose="02070309020205020404" pitchFamily="49" charset="0"/>
              <a:buChar char="o"/>
            </a:pPr>
            <a:r>
              <a:rPr kumimoji="0" lang="en-US" sz="1600" b="1" i="0" u="none" strike="noStrike" kern="1200" cap="none" spc="50" normalizeH="0" baseline="0" noProof="0" dirty="0">
                <a:ln>
                  <a:noFill/>
                </a:ln>
                <a:solidFill>
                  <a:schemeClr val="tx1">
                    <a:lumMod val="50000"/>
                    <a:lumOff val="50000"/>
                  </a:schemeClr>
                </a:solidFill>
                <a:effectLst/>
                <a:uLnTx/>
                <a:uFillTx/>
                <a:latin typeface="Tenorite"/>
                <a:ea typeface="+mn-ea"/>
                <a:cs typeface="+mn-cs"/>
              </a:rPr>
              <a:t>Seibel Changes with ERCOT</a:t>
            </a:r>
          </a:p>
          <a:p>
            <a:pPr marL="742950" lvl="1" indent="-285750">
              <a:buFont typeface="Courier New" panose="02070309020205020404" pitchFamily="49" charset="0"/>
              <a:buChar char="o"/>
            </a:pPr>
            <a:r>
              <a:rPr lang="en-US" sz="1600" b="1" spc="50" dirty="0">
                <a:solidFill>
                  <a:schemeClr val="tx1">
                    <a:lumMod val="50000"/>
                    <a:lumOff val="50000"/>
                  </a:schemeClr>
                </a:solidFill>
                <a:latin typeface="Tenorite"/>
              </a:rPr>
              <a:t>BDMVIs and 810s</a:t>
            </a:r>
          </a:p>
          <a:p>
            <a:pPr marL="742950" lvl="1" indent="-285750">
              <a:buFont typeface="Courier New" panose="02070309020205020404" pitchFamily="49" charset="0"/>
              <a:buChar char="o"/>
            </a:pPr>
            <a:r>
              <a:rPr lang="en-US" sz="1600" b="1" spc="50" dirty="0">
                <a:solidFill>
                  <a:schemeClr val="tx1">
                    <a:lumMod val="50000"/>
                    <a:lumOff val="50000"/>
                  </a:schemeClr>
                </a:solidFill>
                <a:latin typeface="Tenorite"/>
              </a:rPr>
              <a:t>810s not referencing correct 867s</a:t>
            </a:r>
          </a:p>
          <a:p>
            <a:pPr marL="742950" lvl="1" indent="-285750">
              <a:buFont typeface="Courier New" panose="02070309020205020404" pitchFamily="49" charset="0"/>
              <a:buChar char="o"/>
            </a:pPr>
            <a:r>
              <a:rPr kumimoji="0" lang="en-US" sz="1600" b="1" i="0" u="none" strike="noStrike" kern="1200" cap="none" spc="50" normalizeH="0" baseline="0" noProof="0" dirty="0">
                <a:ln>
                  <a:noFill/>
                </a:ln>
                <a:solidFill>
                  <a:schemeClr val="tx1">
                    <a:lumMod val="50000"/>
                    <a:lumOff val="50000"/>
                  </a:schemeClr>
                </a:solidFill>
                <a:effectLst/>
                <a:uLnTx/>
                <a:uFillTx/>
                <a:latin typeface="Tenorite"/>
                <a:ea typeface="+mn-ea"/>
                <a:cs typeface="+mn-cs"/>
              </a:rPr>
              <a:t>810s received, missing 867s</a:t>
            </a:r>
          </a:p>
          <a:p>
            <a:pPr marL="1200150" lvl="2" indent="-285750">
              <a:buFont typeface="Courier New" panose="02070309020205020404" pitchFamily="49" charset="0"/>
              <a:buChar char="o"/>
            </a:pPr>
            <a:r>
              <a:rPr lang="en-US" sz="1600" b="1" spc="50" dirty="0">
                <a:solidFill>
                  <a:schemeClr val="tx1">
                    <a:lumMod val="50000"/>
                    <a:lumOff val="50000"/>
                  </a:schemeClr>
                </a:solidFill>
                <a:latin typeface="Tenorite"/>
              </a:rPr>
              <a:t>Missing start/end Reads</a:t>
            </a:r>
            <a:endParaRPr kumimoji="0" lang="en-US" sz="1600" b="1" i="0" u="none" strike="noStrike" kern="1200" cap="none" spc="50" normalizeH="0" baseline="0" noProof="0" dirty="0">
              <a:ln>
                <a:noFill/>
              </a:ln>
              <a:solidFill>
                <a:schemeClr val="tx1">
                  <a:lumMod val="50000"/>
                  <a:lumOff val="50000"/>
                </a:schemeClr>
              </a:solidFill>
              <a:effectLst/>
              <a:uLnTx/>
              <a:uFillTx/>
              <a:latin typeface="Tenorite"/>
              <a:ea typeface="+mn-ea"/>
              <a:cs typeface="+mn-cs"/>
            </a:endParaRPr>
          </a:p>
        </p:txBody>
      </p:sp>
      <p:sp>
        <p:nvSpPr>
          <p:cNvPr id="6" name="Slide Number Placeholder 5">
            <a:extLst>
              <a:ext uri="{FF2B5EF4-FFF2-40B4-BE49-F238E27FC236}">
                <a16:creationId xmlns:a16="http://schemas.microsoft.com/office/drawing/2014/main" id="{7C4B8313-9270-4128-8674-3A3E42B806BC}"/>
              </a:ext>
            </a:extLst>
          </p:cNvPr>
          <p:cNvSpPr>
            <a:spLocks noGrp="1"/>
          </p:cNvSpPr>
          <p:nvPr>
            <p:ph type="sldNum" sz="quarter" idx="12"/>
          </p:nvPr>
        </p:nvSpPr>
        <p:spPr>
          <a:xfrm>
            <a:off x="8610600" y="6356350"/>
            <a:ext cx="2743200" cy="365125"/>
          </a:xfrm>
        </p:spPr>
        <p:txBody>
          <a:bodyPr/>
          <a:lstStyle/>
          <a:p>
            <a:fld id="{A49DFD55-3C28-40EF-9E31-A92D2E4017FF}" type="slidenum">
              <a:rPr lang="en-US" smtClean="0"/>
              <a:pPr/>
              <a:t>12</a:t>
            </a:fld>
            <a:endParaRPr lang="en-US" dirty="0"/>
          </a:p>
        </p:txBody>
      </p:sp>
      <p:sp>
        <p:nvSpPr>
          <p:cNvPr id="4" name="Text Placeholder 2">
            <a:extLst>
              <a:ext uri="{FF2B5EF4-FFF2-40B4-BE49-F238E27FC236}">
                <a16:creationId xmlns:a16="http://schemas.microsoft.com/office/drawing/2014/main" id="{8118C496-0839-50B0-80D2-9204302C21D1}"/>
              </a:ext>
            </a:extLst>
          </p:cNvPr>
          <p:cNvSpPr txBox="1">
            <a:spLocks/>
          </p:cNvSpPr>
          <p:nvPr/>
        </p:nvSpPr>
        <p:spPr>
          <a:xfrm>
            <a:off x="8610600" y="2160940"/>
            <a:ext cx="3332843" cy="1833562"/>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1000"/>
              </a:spcBef>
              <a:buFont typeface="Arial" panose="020B0604020202020204" pitchFamily="34" charset="0"/>
              <a:buNone/>
              <a:defRPr sz="1400" kern="1200" spc="50" baseline="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lvl="1"/>
            <a:endParaRPr lang="en-US" sz="2400" dirty="0"/>
          </a:p>
          <a:p>
            <a:endParaRPr lang="en-US" sz="1800" dirty="0"/>
          </a:p>
        </p:txBody>
      </p:sp>
      <p:sp>
        <p:nvSpPr>
          <p:cNvPr id="5" name="Text Placeholder 2">
            <a:extLst>
              <a:ext uri="{FF2B5EF4-FFF2-40B4-BE49-F238E27FC236}">
                <a16:creationId xmlns:a16="http://schemas.microsoft.com/office/drawing/2014/main" id="{BAE556E1-3342-6DF9-DC23-E99E226839B9}"/>
              </a:ext>
            </a:extLst>
          </p:cNvPr>
          <p:cNvSpPr txBox="1">
            <a:spLocks/>
          </p:cNvSpPr>
          <p:nvPr/>
        </p:nvSpPr>
        <p:spPr>
          <a:xfrm>
            <a:off x="8700092" y="2105363"/>
            <a:ext cx="3332843" cy="4195410"/>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1000"/>
              </a:spcBef>
              <a:buFont typeface="Arial" panose="020B0604020202020204" pitchFamily="34" charset="0"/>
              <a:buNone/>
              <a:defRPr sz="1400" kern="1200" spc="50" baseline="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285750" indent="-285750">
              <a:buFont typeface="Courier New" panose="02070309020205020404" pitchFamily="49" charset="0"/>
              <a:buChar char="o"/>
            </a:pPr>
            <a:endParaRPr lang="en-US" b="1" dirty="0">
              <a:solidFill>
                <a:schemeClr val="tx1">
                  <a:lumMod val="50000"/>
                  <a:lumOff val="50000"/>
                </a:schemeClr>
              </a:solidFill>
              <a:latin typeface="Tenorite"/>
            </a:endParaRPr>
          </a:p>
          <a:p>
            <a:pPr marL="285750" indent="-285750">
              <a:buFont typeface="Courier New" panose="02070309020205020404" pitchFamily="49" charset="0"/>
              <a:buChar char="o"/>
            </a:pPr>
            <a:r>
              <a:rPr lang="en-US" sz="1600" b="1" dirty="0">
                <a:solidFill>
                  <a:schemeClr val="tx1">
                    <a:lumMod val="50000"/>
                    <a:lumOff val="50000"/>
                  </a:schemeClr>
                </a:solidFill>
                <a:latin typeface="Tenorite"/>
              </a:rPr>
              <a:t>Tariff Rate &amp; Discretionary Charge Changes</a:t>
            </a:r>
          </a:p>
          <a:p>
            <a:pPr marL="285750" indent="-285750">
              <a:buFont typeface="Courier New" panose="02070309020205020404" pitchFamily="49" charset="0"/>
              <a:buChar char="o"/>
            </a:pPr>
            <a:r>
              <a:rPr lang="en-US" sz="1600" b="1" dirty="0">
                <a:solidFill>
                  <a:schemeClr val="tx1">
                    <a:lumMod val="50000"/>
                    <a:lumOff val="50000"/>
                  </a:schemeClr>
                </a:solidFill>
                <a:latin typeface="Tenorite"/>
              </a:rPr>
              <a:t>814_20 ESI ID Maintenance</a:t>
            </a:r>
          </a:p>
          <a:p>
            <a:pPr marL="285750" indent="-285750">
              <a:buFont typeface="Courier New" panose="02070309020205020404" pitchFamily="49" charset="0"/>
              <a:buChar char="o"/>
            </a:pPr>
            <a:r>
              <a:rPr lang="en-US" sz="1600" b="1" dirty="0">
                <a:solidFill>
                  <a:schemeClr val="tx1">
                    <a:lumMod val="50000"/>
                    <a:lumOff val="50000"/>
                  </a:schemeClr>
                </a:solidFill>
                <a:latin typeface="Tenorite"/>
              </a:rPr>
              <a:t>Open </a:t>
            </a:r>
            <a:r>
              <a:rPr lang="en-US" sz="1600" b="1" dirty="0" err="1">
                <a:solidFill>
                  <a:schemeClr val="tx1">
                    <a:lumMod val="50000"/>
                    <a:lumOff val="50000"/>
                  </a:schemeClr>
                </a:solidFill>
                <a:latin typeface="Tenorite"/>
              </a:rPr>
              <a:t>MarkeTraks</a:t>
            </a:r>
            <a:endParaRPr lang="en-US" sz="1600" b="1" dirty="0">
              <a:solidFill>
                <a:schemeClr val="tx1">
                  <a:lumMod val="50000"/>
                  <a:lumOff val="50000"/>
                </a:schemeClr>
              </a:solidFill>
              <a:latin typeface="Tenorite"/>
            </a:endParaRPr>
          </a:p>
          <a:p>
            <a:pPr marL="285750" indent="-285750">
              <a:buFont typeface="Courier New" panose="02070309020205020404" pitchFamily="49" charset="0"/>
              <a:buChar char="o"/>
            </a:pPr>
            <a:r>
              <a:rPr lang="en-US" sz="1600" b="1" dirty="0">
                <a:solidFill>
                  <a:schemeClr val="tx1">
                    <a:lumMod val="50000"/>
                    <a:lumOff val="50000"/>
                  </a:schemeClr>
                </a:solidFill>
                <a:latin typeface="Tenorite"/>
              </a:rPr>
              <a:t>LP&amp;L Weekly Market Calls</a:t>
            </a:r>
          </a:p>
          <a:p>
            <a:pPr marL="285750" indent="-285750">
              <a:buFont typeface="Courier New" panose="02070309020205020404" pitchFamily="49" charset="0"/>
              <a:buChar char="o"/>
            </a:pPr>
            <a:r>
              <a:rPr lang="en-US" sz="1600" b="1" dirty="0">
                <a:solidFill>
                  <a:schemeClr val="tx1">
                    <a:lumMod val="50000"/>
                    <a:lumOff val="50000"/>
                  </a:schemeClr>
                </a:solidFill>
                <a:latin typeface="Tenorite"/>
              </a:rPr>
              <a:t>DLF Updates</a:t>
            </a:r>
          </a:p>
          <a:p>
            <a:pPr marL="285750" indent="-285750">
              <a:buFont typeface="Courier New" panose="02070309020205020404" pitchFamily="49" charset="0"/>
              <a:buChar char="o"/>
            </a:pPr>
            <a:r>
              <a:rPr lang="en-US" sz="1600" b="1" dirty="0">
                <a:solidFill>
                  <a:schemeClr val="tx1">
                    <a:lumMod val="50000"/>
                    <a:lumOff val="50000"/>
                  </a:schemeClr>
                </a:solidFill>
                <a:latin typeface="Tenorite"/>
              </a:rPr>
              <a:t>TX SET v5.0 Readiness</a:t>
            </a:r>
          </a:p>
          <a:p>
            <a:pPr marL="285750" indent="-285750">
              <a:buFont typeface="Courier New" panose="02070309020205020404" pitchFamily="49" charset="0"/>
              <a:buChar char="o"/>
            </a:pPr>
            <a:r>
              <a:rPr lang="en-US" sz="1600" b="1" dirty="0">
                <a:solidFill>
                  <a:schemeClr val="tx1">
                    <a:lumMod val="50000"/>
                    <a:lumOff val="50000"/>
                  </a:schemeClr>
                </a:solidFill>
                <a:latin typeface="Tenorite"/>
              </a:rPr>
              <a:t>Lessons Learned</a:t>
            </a:r>
          </a:p>
          <a:p>
            <a:pPr marL="285750" indent="-285750">
              <a:buFont typeface="Courier New" panose="02070309020205020404" pitchFamily="49" charset="0"/>
              <a:buChar char="o"/>
            </a:pPr>
            <a:r>
              <a:rPr lang="en-US" sz="1600" b="1" spc="50" dirty="0">
                <a:solidFill>
                  <a:schemeClr val="tx1">
                    <a:lumMod val="50000"/>
                    <a:lumOff val="50000"/>
                  </a:schemeClr>
                </a:solidFill>
                <a:latin typeface="Tenorite"/>
              </a:rPr>
              <a:t>Open Discussion </a:t>
            </a:r>
          </a:p>
          <a:p>
            <a:pPr marL="800100" lvl="1" indent="-342900">
              <a:buFont typeface="Arial" panose="020B0604020202020204" pitchFamily="34" charset="0"/>
              <a:buChar char="•"/>
            </a:pPr>
            <a:r>
              <a:rPr lang="en-US" sz="1600" b="1" spc="50" dirty="0">
                <a:solidFill>
                  <a:schemeClr val="tx1">
                    <a:lumMod val="50000"/>
                    <a:lumOff val="50000"/>
                  </a:schemeClr>
                </a:solidFill>
                <a:latin typeface="Tenorite"/>
              </a:rPr>
              <a:t>Meter Read &amp; Holiday calendars</a:t>
            </a:r>
          </a:p>
        </p:txBody>
      </p:sp>
    </p:spTree>
    <p:extLst>
      <p:ext uri="{BB962C8B-B14F-4D97-AF65-F5344CB8AC3E}">
        <p14:creationId xmlns:p14="http://schemas.microsoft.com/office/powerpoint/2010/main" val="1742861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2CD4-732A-43E4-BCB9-CBA2055E0AC6}"/>
              </a:ext>
            </a:extLst>
          </p:cNvPr>
          <p:cNvSpPr>
            <a:spLocks noGrp="1"/>
          </p:cNvSpPr>
          <p:nvPr>
            <p:ph type="title"/>
          </p:nvPr>
        </p:nvSpPr>
        <p:spPr>
          <a:xfrm>
            <a:off x="0" y="1165763"/>
            <a:ext cx="3555609" cy="1909763"/>
          </a:xfrm>
        </p:spPr>
        <p:txBody>
          <a:bodyPr>
            <a:normAutofit fontScale="90000"/>
          </a:bodyPr>
          <a:lstStyle/>
          <a:p>
            <a:pPr algn="ctr"/>
            <a:r>
              <a:rPr lang="en-US" dirty="0"/>
              <a:t>LRITF meeting</a:t>
            </a:r>
            <a:br>
              <a:rPr lang="en-US" dirty="0"/>
            </a:br>
            <a:r>
              <a:rPr lang="en-US" dirty="0"/>
              <a:t>9/10/24 &amp;</a:t>
            </a:r>
            <a:br>
              <a:rPr lang="en-US" dirty="0"/>
            </a:br>
            <a:r>
              <a:rPr lang="en-US" dirty="0"/>
              <a:t>weekly market call update</a:t>
            </a:r>
            <a:br>
              <a:rPr lang="en-US" dirty="0"/>
            </a:br>
            <a:br>
              <a:rPr lang="en-US" dirty="0"/>
            </a:br>
            <a:endParaRPr lang="en-US" dirty="0"/>
          </a:p>
        </p:txBody>
      </p:sp>
      <p:sp>
        <p:nvSpPr>
          <p:cNvPr id="3" name="Subtitle 2">
            <a:extLst>
              <a:ext uri="{FF2B5EF4-FFF2-40B4-BE49-F238E27FC236}">
                <a16:creationId xmlns:a16="http://schemas.microsoft.com/office/drawing/2014/main" id="{45FD0450-A909-4CD9-8912-96A19ACEB7CB}"/>
              </a:ext>
            </a:extLst>
          </p:cNvPr>
          <p:cNvSpPr>
            <a:spLocks noGrp="1"/>
          </p:cNvSpPr>
          <p:nvPr>
            <p:ph type="subTitle" idx="1"/>
          </p:nvPr>
        </p:nvSpPr>
        <p:spPr>
          <a:xfrm>
            <a:off x="4594673" y="256220"/>
            <a:ext cx="7597327" cy="6103558"/>
          </a:xfrm>
        </p:spPr>
        <p:txBody>
          <a:bodyPr>
            <a:normAutofit fontScale="92500" lnSpcReduction="20000"/>
          </a:bodyPr>
          <a:lstStyle/>
          <a:p>
            <a:pPr algn="ctr"/>
            <a:r>
              <a:rPr lang="en-US" sz="2800" b="1" dirty="0"/>
              <a:t>The Task Force reviewed the following:</a:t>
            </a:r>
          </a:p>
          <a:p>
            <a:pPr marL="457200" indent="-457200" algn="ctr">
              <a:buFont typeface="Arial" panose="020B0604020202020204" pitchFamily="34" charset="0"/>
              <a:buChar char="•"/>
            </a:pPr>
            <a:endParaRPr lang="en-US" sz="2800" dirty="0"/>
          </a:p>
          <a:p>
            <a:pPr marL="457200" indent="-457200">
              <a:buFont typeface="Arial" panose="020B0604020202020204" pitchFamily="34" charset="0"/>
              <a:buChar char="•"/>
            </a:pPr>
            <a:r>
              <a:rPr lang="en-US" sz="2300" b="1" u="sng" dirty="0">
                <a:solidFill>
                  <a:schemeClr val="tx1">
                    <a:lumMod val="50000"/>
                    <a:lumOff val="50000"/>
                  </a:schemeClr>
                </a:solidFill>
              </a:rPr>
              <a:t>Decimals </a:t>
            </a:r>
            <a:r>
              <a:rPr lang="en-US" sz="2300" b="1" dirty="0">
                <a:solidFill>
                  <a:schemeClr val="tx1">
                    <a:lumMod val="50000"/>
                    <a:lumOff val="50000"/>
                  </a:schemeClr>
                </a:solidFill>
              </a:rPr>
              <a:t>–</a:t>
            </a:r>
            <a:r>
              <a:rPr lang="en-US" sz="2000" dirty="0">
                <a:effectLst/>
                <a:ea typeface="Aptos" panose="020B0004020202020204" pitchFamily="34" charset="0"/>
                <a:cs typeface="Times New Roman" panose="02020603050405020304" pitchFamily="18" charset="0"/>
              </a:rPr>
              <a:t>Further discussions will be held on the absence of decimal language in the TXSET guides for certain QTY and MEA segments.  LP&amp;L is sending up to six decimal places for the reads and values on the 867s, yet only two places on the 810s.</a:t>
            </a:r>
          </a:p>
          <a:p>
            <a:pPr marL="457200" indent="-457200">
              <a:buFont typeface="Arial" panose="020B0604020202020204" pitchFamily="34" charset="0"/>
              <a:buChar char="•"/>
            </a:pPr>
            <a:r>
              <a:rPr lang="en-US" sz="2300" b="1" u="sng" dirty="0">
                <a:solidFill>
                  <a:schemeClr val="tx1">
                    <a:lumMod val="50000"/>
                    <a:lumOff val="50000"/>
                  </a:schemeClr>
                </a:solidFill>
              </a:rPr>
              <a:t>LSE files </a:t>
            </a:r>
            <a:r>
              <a:rPr lang="en-US" sz="2300" b="1" dirty="0">
                <a:solidFill>
                  <a:schemeClr val="tx1">
                    <a:lumMod val="50000"/>
                    <a:lumOff val="50000"/>
                  </a:schemeClr>
                </a:solidFill>
              </a:rPr>
              <a:t>–</a:t>
            </a:r>
            <a:r>
              <a:rPr lang="en-US" sz="2300" dirty="0">
                <a:solidFill>
                  <a:schemeClr val="tx1">
                    <a:lumMod val="50000"/>
                    <a:lumOff val="50000"/>
                  </a:schemeClr>
                </a:solidFill>
              </a:rPr>
              <a:t>	</a:t>
            </a:r>
            <a:r>
              <a:rPr lang="en-US" sz="2000" dirty="0">
                <a:solidFill>
                  <a:schemeClr val="tx1">
                    <a:lumMod val="50000"/>
                    <a:lumOff val="50000"/>
                  </a:schemeClr>
                </a:solidFill>
              </a:rPr>
              <a:t>LP&amp;L indicated gap retrieval is in place, however, automated process to send </a:t>
            </a:r>
            <a:r>
              <a:rPr lang="en-US" sz="2000" dirty="0" err="1">
                <a:solidFill>
                  <a:schemeClr val="tx1">
                    <a:lumMod val="50000"/>
                    <a:lumOff val="50000"/>
                  </a:schemeClr>
                </a:solidFill>
              </a:rPr>
              <a:t>reversioned</a:t>
            </a:r>
            <a:r>
              <a:rPr lang="en-US" sz="2000" dirty="0">
                <a:solidFill>
                  <a:schemeClr val="tx1">
                    <a:lumMod val="50000"/>
                    <a:lumOff val="50000"/>
                  </a:schemeClr>
                </a:solidFill>
              </a:rPr>
              <a:t> files is still being tested.  In the meantime, LP&amp;L to manually send all LSE files prior to true-up settlement.  LP&amp;L working to develop a process utilizing ERCOT </a:t>
            </a:r>
            <a:r>
              <a:rPr lang="en-US" sz="2000" i="1" dirty="0">
                <a:solidFill>
                  <a:schemeClr val="tx1">
                    <a:lumMod val="50000"/>
                    <a:lumOff val="50000"/>
                  </a:schemeClr>
                </a:solidFill>
              </a:rPr>
              <a:t>Missing Settlement Data </a:t>
            </a:r>
            <a:r>
              <a:rPr lang="en-US" sz="2000" dirty="0">
                <a:solidFill>
                  <a:schemeClr val="tx1">
                    <a:lumMod val="50000"/>
                    <a:lumOff val="50000"/>
                  </a:schemeClr>
                </a:solidFill>
              </a:rPr>
              <a:t>reports and target resending of data.</a:t>
            </a:r>
            <a:endParaRPr lang="en-US" sz="2000" i="1" dirty="0">
              <a:solidFill>
                <a:schemeClr val="tx1">
                  <a:lumMod val="50000"/>
                  <a:lumOff val="50000"/>
                </a:schemeClr>
              </a:solidFill>
            </a:endParaRPr>
          </a:p>
          <a:p>
            <a:pPr marL="457200" indent="-457200">
              <a:buFont typeface="Arial" panose="020B0604020202020204" pitchFamily="34" charset="0"/>
              <a:buChar char="•"/>
            </a:pPr>
            <a:r>
              <a:rPr lang="en-US" sz="2300" b="1" u="sng" dirty="0">
                <a:solidFill>
                  <a:schemeClr val="tx1">
                    <a:lumMod val="50000"/>
                    <a:lumOff val="50000"/>
                  </a:schemeClr>
                </a:solidFill>
              </a:rPr>
              <a:t>LP&amp;L’s Proposed Tariff </a:t>
            </a:r>
            <a:r>
              <a:rPr lang="en-US" sz="2000" dirty="0">
                <a:solidFill>
                  <a:schemeClr val="tx1">
                    <a:lumMod val="50000"/>
                    <a:lumOff val="50000"/>
                  </a:schemeClr>
                </a:solidFill>
              </a:rPr>
              <a:t>– LP&amp;L reviewed at a high level the proposed revisions to their tariff effective </a:t>
            </a:r>
            <a:r>
              <a:rPr lang="en-US" sz="2000" u="sng" dirty="0">
                <a:solidFill>
                  <a:schemeClr val="tx1">
                    <a:lumMod val="50000"/>
                    <a:lumOff val="50000"/>
                  </a:schemeClr>
                </a:solidFill>
              </a:rPr>
              <a:t>November 1, 2025</a:t>
            </a:r>
            <a:r>
              <a:rPr lang="en-US" sz="2000" dirty="0">
                <a:solidFill>
                  <a:schemeClr val="tx1">
                    <a:lumMod val="50000"/>
                    <a:lumOff val="50000"/>
                  </a:schemeClr>
                </a:solidFill>
              </a:rPr>
              <a:t>:</a:t>
            </a:r>
          </a:p>
          <a:p>
            <a:pPr marL="1371600" lvl="2" indent="-457200" algn="l">
              <a:buFont typeface="Arial" panose="020B0604020202020204" pitchFamily="34" charset="0"/>
              <a:buChar char="•"/>
            </a:pPr>
            <a:r>
              <a:rPr lang="en-US" dirty="0">
                <a:solidFill>
                  <a:schemeClr val="tx1">
                    <a:lumMod val="50000"/>
                    <a:lumOff val="50000"/>
                  </a:schemeClr>
                </a:solidFill>
              </a:rPr>
              <a:t>Separating the Franchise Fee from the Delivery Service Fee.  SAC04 will be ADJ006 </a:t>
            </a:r>
            <a:r>
              <a:rPr lang="en-US" i="1" dirty="0">
                <a:solidFill>
                  <a:schemeClr val="tx1">
                    <a:lumMod val="50000"/>
                    <a:lumOff val="50000"/>
                  </a:schemeClr>
                </a:solidFill>
              </a:rPr>
              <a:t>Franchise Fee Adjustment</a:t>
            </a:r>
          </a:p>
          <a:p>
            <a:pPr marL="1371600" lvl="2" indent="-457200" algn="l">
              <a:buFont typeface="Arial" panose="020B0604020202020204" pitchFamily="34" charset="0"/>
              <a:buChar char="•"/>
            </a:pPr>
            <a:r>
              <a:rPr lang="en-US" dirty="0">
                <a:solidFill>
                  <a:schemeClr val="tx1">
                    <a:lumMod val="50000"/>
                    <a:lumOff val="50000"/>
                  </a:schemeClr>
                </a:solidFill>
              </a:rPr>
              <a:t>Two new discretionary fees are planned:</a:t>
            </a:r>
          </a:p>
          <a:p>
            <a:pPr marL="1828800" lvl="3" indent="-457200" algn="l">
              <a:buFont typeface="Arial" panose="020B0604020202020204" pitchFamily="34" charset="0"/>
              <a:buChar char="•"/>
            </a:pPr>
            <a:r>
              <a:rPr lang="en-US" dirty="0">
                <a:solidFill>
                  <a:schemeClr val="tx1">
                    <a:lumMod val="50000"/>
                    <a:lumOff val="50000"/>
                  </a:schemeClr>
                </a:solidFill>
              </a:rPr>
              <a:t>PMVI for AMSM and non-standard meters – a fee of $75 will be assessed under SAC04 SER019 </a:t>
            </a:r>
            <a:r>
              <a:rPr lang="en-US" i="1" dirty="0">
                <a:solidFill>
                  <a:schemeClr val="tx1">
                    <a:lumMod val="50000"/>
                    <a:lumOff val="50000"/>
                  </a:schemeClr>
                </a:solidFill>
              </a:rPr>
              <a:t>Service Connection </a:t>
            </a:r>
          </a:p>
          <a:p>
            <a:pPr marL="1828800" lvl="3" indent="-457200" algn="l">
              <a:buFont typeface="Arial" panose="020B0604020202020204" pitchFamily="34" charset="0"/>
              <a:buChar char="•"/>
            </a:pPr>
            <a:r>
              <a:rPr lang="en-US" dirty="0">
                <a:solidFill>
                  <a:schemeClr val="tx1">
                    <a:lumMod val="50000"/>
                    <a:lumOff val="50000"/>
                  </a:schemeClr>
                </a:solidFill>
              </a:rPr>
              <a:t>Clearance requests received within 3 days of requested date – a fee of $150 will be assessed under SER021 </a:t>
            </a:r>
            <a:r>
              <a:rPr lang="en-US" i="1" dirty="0">
                <a:solidFill>
                  <a:schemeClr val="tx1">
                    <a:lumMod val="50000"/>
                    <a:lumOff val="50000"/>
                  </a:schemeClr>
                </a:solidFill>
              </a:rPr>
              <a:t>Requested Clearance Request</a:t>
            </a:r>
          </a:p>
          <a:p>
            <a:pPr marL="1371600" lvl="2" indent="-457200" algn="l">
              <a:buFont typeface="Arial" panose="020B0604020202020204" pitchFamily="34" charset="0"/>
              <a:buChar char="•"/>
            </a:pPr>
            <a:r>
              <a:rPr lang="en-US" dirty="0">
                <a:solidFill>
                  <a:schemeClr val="tx1">
                    <a:lumMod val="50000"/>
                    <a:lumOff val="50000"/>
                  </a:schemeClr>
                </a:solidFill>
              </a:rPr>
              <a:t>“Demand charges for off cycle switches will be adjusted as necessary” is not automatically programmed in their systems</a:t>
            </a:r>
          </a:p>
        </p:txBody>
      </p:sp>
    </p:spTree>
    <p:extLst>
      <p:ext uri="{BB962C8B-B14F-4D97-AF65-F5344CB8AC3E}">
        <p14:creationId xmlns:p14="http://schemas.microsoft.com/office/powerpoint/2010/main" val="3861341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2CD4-732A-43E4-BCB9-CBA2055E0AC6}"/>
              </a:ext>
            </a:extLst>
          </p:cNvPr>
          <p:cNvSpPr>
            <a:spLocks noGrp="1"/>
          </p:cNvSpPr>
          <p:nvPr>
            <p:ph type="title"/>
          </p:nvPr>
        </p:nvSpPr>
        <p:spPr>
          <a:xfrm>
            <a:off x="-111095" y="1722628"/>
            <a:ext cx="4258214" cy="1017394"/>
          </a:xfrm>
        </p:spPr>
        <p:txBody>
          <a:bodyPr>
            <a:normAutofit fontScale="90000"/>
          </a:bodyPr>
          <a:lstStyle/>
          <a:p>
            <a:pPr algn="ctr"/>
            <a:r>
              <a:rPr lang="en-US" dirty="0"/>
              <a:t>Daily Market Calls</a:t>
            </a:r>
            <a:br>
              <a:rPr lang="en-US" dirty="0"/>
            </a:br>
            <a:r>
              <a:rPr lang="en-US" sz="2000" dirty="0"/>
              <a:t>Stabilization issues</a:t>
            </a:r>
            <a:br>
              <a:rPr lang="en-US" dirty="0"/>
            </a:br>
            <a:r>
              <a:rPr lang="en-US" dirty="0"/>
              <a:t> </a:t>
            </a:r>
          </a:p>
        </p:txBody>
      </p:sp>
      <p:sp>
        <p:nvSpPr>
          <p:cNvPr id="3" name="Subtitle 2">
            <a:extLst>
              <a:ext uri="{FF2B5EF4-FFF2-40B4-BE49-F238E27FC236}">
                <a16:creationId xmlns:a16="http://schemas.microsoft.com/office/drawing/2014/main" id="{45FD0450-A909-4CD9-8912-96A19ACEB7CB}"/>
              </a:ext>
            </a:extLst>
          </p:cNvPr>
          <p:cNvSpPr>
            <a:spLocks noGrp="1"/>
          </p:cNvSpPr>
          <p:nvPr>
            <p:ph type="subTitle" idx="1"/>
          </p:nvPr>
        </p:nvSpPr>
        <p:spPr>
          <a:xfrm>
            <a:off x="4315626" y="401652"/>
            <a:ext cx="7757375" cy="6456348"/>
          </a:xfrm>
        </p:spPr>
        <p:txBody>
          <a:bodyPr>
            <a:normAutofit fontScale="92500" lnSpcReduction="10000"/>
          </a:bodyPr>
          <a:lstStyle/>
          <a:p>
            <a:pPr algn="ctr"/>
            <a:r>
              <a:rPr lang="en-US" sz="2800" b="1" dirty="0"/>
              <a:t>The weekly market calls will be held on Thursdays @ 10:00 AM to discuss any on-going issues:</a:t>
            </a:r>
          </a:p>
          <a:p>
            <a:pPr algn="ctr"/>
            <a:r>
              <a:rPr lang="en-US" sz="1800" u="sng" kern="100" dirty="0">
                <a:solidFill>
                  <a:srgbClr val="467886"/>
                </a:solidFill>
                <a:effectLst/>
                <a:latin typeface="Calibri" panose="020F0502020204030204" pitchFamily="34" charset="0"/>
                <a:ea typeface="Times New Roman" panose="02020603050405020304" pitchFamily="18" charset="0"/>
                <a:cs typeface="Times New Roman" panose="02020603050405020304" pitchFamily="18" charset="0"/>
                <a:hlinkClick r:id="rId2"/>
              </a:rPr>
              <a:t>https://us06web.zoom.us/j/89361889543?pwd=olviNzrBXvZJHnEHKgOUZprYTpSDDV.1</a:t>
            </a:r>
            <a:endParaRPr lang="en-US"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Meeting ID: 893 6188 9543</a:t>
            </a:r>
          </a:p>
          <a:p>
            <a:pPr marL="0" marR="0" algn="ctr">
              <a:spcBef>
                <a:spcPts val="0"/>
              </a:spcBef>
              <a:spcAft>
                <a:spcPts val="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Passcode: 112233</a:t>
            </a:r>
            <a:endParaRPr lang="en-US" sz="2800" b="1" dirty="0"/>
          </a:p>
          <a:p>
            <a:pPr marL="342900" indent="-342900">
              <a:buFont typeface="Arial" panose="020B0604020202020204" pitchFamily="34" charset="0"/>
              <a:buChar char="•"/>
            </a:pPr>
            <a:r>
              <a:rPr lang="en-US" sz="2000" b="1" dirty="0"/>
              <a:t>DNP 650_01 RCNs processing </a:t>
            </a:r>
            <a:r>
              <a:rPr lang="en-US" sz="2000" dirty="0"/>
              <a:t>– Fix to not push DNPs out two days with an ROL indicator is in production; RCN fix is still being tested; customers charged incorrect premium fee will be cancel/rebilled for standard $30 fee;  LP&amp;L working on appropriate cancel/rebilling fix to credit customers </a:t>
            </a:r>
          </a:p>
          <a:p>
            <a:pPr marL="342900" indent="-342900">
              <a:buFont typeface="Arial" panose="020B0604020202020204" pitchFamily="34" charset="0"/>
              <a:buChar char="•"/>
            </a:pPr>
            <a:r>
              <a:rPr lang="en-US" sz="2000" b="1" dirty="0"/>
              <a:t>867 IDR–</a:t>
            </a:r>
            <a:r>
              <a:rPr lang="en-US" sz="2000" dirty="0"/>
              <a:t>Originally ESG systems were translating dates incorrectly thus causing issues, fix should be in place;  next issue, LP&amp;L was missing information in EDI and working to correct; also, an interval summary issue is closer to a solution</a:t>
            </a:r>
          </a:p>
          <a:p>
            <a:pPr marL="342900" indent="-342900">
              <a:buFont typeface="Arial" panose="020B0604020202020204" pitchFamily="34" charset="0"/>
              <a:buChar char="•"/>
            </a:pPr>
            <a:r>
              <a:rPr lang="en-US" sz="2000" b="1" dirty="0"/>
              <a:t>Siebel Changes for Out of Sync conditions</a:t>
            </a:r>
            <a:r>
              <a:rPr lang="en-US" sz="2000" dirty="0"/>
              <a:t>– ERCOT working with LP&amp;L to ensure RORs are aligned in systems.  LP&amp;L had submitted ~19 </a:t>
            </a:r>
            <a:r>
              <a:rPr lang="en-US" sz="2000" dirty="0" err="1"/>
              <a:t>MarkeTraks</a:t>
            </a:r>
            <a:r>
              <a:rPr lang="en-US" sz="2000" dirty="0"/>
              <a:t> to correct the appropriate ROR and close out open enrollment requests; however, ERCOT provided a list of ~250 MVIs/MVOs requiring review</a:t>
            </a:r>
          </a:p>
          <a:p>
            <a:pPr marL="342900" indent="-342900">
              <a:buFont typeface="Arial" panose="020B0604020202020204" pitchFamily="34" charset="0"/>
              <a:buChar char="•"/>
            </a:pPr>
            <a:r>
              <a:rPr lang="en-US" sz="2000" b="1" dirty="0"/>
              <a:t>BDMVIs submitted from transition until mid to late May </a:t>
            </a:r>
            <a:r>
              <a:rPr lang="en-US" sz="2000" dirty="0"/>
              <a:t>– LP&amp;L is unable to cancel an 810 for a BDMVI thus they are working to “credit note” the account ensure the REP receives the appropriate refund/credit; still working with Oracle to correct – some notes are placed on MTs indicating issue with cancelling</a:t>
            </a:r>
            <a:endParaRPr lang="en-US" sz="2200" dirty="0"/>
          </a:p>
        </p:txBody>
      </p:sp>
    </p:spTree>
    <p:extLst>
      <p:ext uri="{BB962C8B-B14F-4D97-AF65-F5344CB8AC3E}">
        <p14:creationId xmlns:p14="http://schemas.microsoft.com/office/powerpoint/2010/main" val="1600310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2CD4-732A-43E4-BCB9-CBA2055E0AC6}"/>
              </a:ext>
            </a:extLst>
          </p:cNvPr>
          <p:cNvSpPr>
            <a:spLocks noGrp="1"/>
          </p:cNvSpPr>
          <p:nvPr>
            <p:ph type="title"/>
          </p:nvPr>
        </p:nvSpPr>
        <p:spPr>
          <a:xfrm>
            <a:off x="-153824" y="1987547"/>
            <a:ext cx="4258214" cy="1017394"/>
          </a:xfrm>
        </p:spPr>
        <p:txBody>
          <a:bodyPr>
            <a:normAutofit fontScale="90000"/>
          </a:bodyPr>
          <a:lstStyle/>
          <a:p>
            <a:pPr algn="ctr"/>
            <a:r>
              <a:rPr lang="en-US" dirty="0"/>
              <a:t>Daily Market Calls</a:t>
            </a:r>
            <a:br>
              <a:rPr lang="en-US" dirty="0"/>
            </a:br>
            <a:r>
              <a:rPr lang="en-US" sz="2000" dirty="0"/>
              <a:t>Stabilization issues- continued</a:t>
            </a:r>
            <a:br>
              <a:rPr lang="en-US" dirty="0"/>
            </a:br>
            <a:r>
              <a:rPr lang="en-US" dirty="0"/>
              <a:t> </a:t>
            </a:r>
          </a:p>
        </p:txBody>
      </p:sp>
      <p:sp>
        <p:nvSpPr>
          <p:cNvPr id="3" name="Subtitle 2">
            <a:extLst>
              <a:ext uri="{FF2B5EF4-FFF2-40B4-BE49-F238E27FC236}">
                <a16:creationId xmlns:a16="http://schemas.microsoft.com/office/drawing/2014/main" id="{45FD0450-A909-4CD9-8912-96A19ACEB7CB}"/>
              </a:ext>
            </a:extLst>
          </p:cNvPr>
          <p:cNvSpPr>
            <a:spLocks noGrp="1"/>
          </p:cNvSpPr>
          <p:nvPr>
            <p:ph type="subTitle" idx="1"/>
          </p:nvPr>
        </p:nvSpPr>
        <p:spPr>
          <a:xfrm>
            <a:off x="4434625" y="1292844"/>
            <a:ext cx="7757375" cy="5691499"/>
          </a:xfrm>
        </p:spPr>
        <p:txBody>
          <a:bodyPr>
            <a:normAutofit lnSpcReduction="10000"/>
          </a:bodyPr>
          <a:lstStyle/>
          <a:p>
            <a:pPr marL="342900" indent="-342900">
              <a:buFont typeface="Arial" panose="020B0604020202020204" pitchFamily="34" charset="0"/>
              <a:buChar char="•"/>
            </a:pPr>
            <a:r>
              <a:rPr lang="en-US" sz="2000" b="1" dirty="0"/>
              <a:t>810s received, Missing dates on 867s – </a:t>
            </a:r>
            <a:r>
              <a:rPr lang="en-US" sz="2000" dirty="0"/>
              <a:t>start/end reads on 867s were missing for some unmetered and metered situations.  LP&amp;L is still working with Oracle to send out missing 867s.  </a:t>
            </a:r>
          </a:p>
          <a:p>
            <a:pPr marL="342900" indent="-342900">
              <a:buFont typeface="Arial" panose="020B0604020202020204" pitchFamily="34" charset="0"/>
              <a:buChar char="•"/>
            </a:pPr>
            <a:r>
              <a:rPr lang="en-US" sz="2000" b="1" dirty="0"/>
              <a:t>867 cancels received, 810 cancel TRAN IDs not aligning – </a:t>
            </a:r>
            <a:r>
              <a:rPr lang="en-US" sz="2000" dirty="0"/>
              <a:t>Oracle is working on 810 cancels to accurately tie back to the original 867/810. </a:t>
            </a:r>
            <a:endParaRPr lang="en-US" sz="2000" b="1" dirty="0"/>
          </a:p>
          <a:p>
            <a:pPr marL="342900" indent="-342900">
              <a:buFont typeface="Arial" panose="020B0604020202020204" pitchFamily="34" charset="0"/>
              <a:buChar char="•"/>
            </a:pPr>
            <a:r>
              <a:rPr lang="en-US" sz="2000" b="1" dirty="0"/>
              <a:t>Separate 810s for Discretionary Service Charges – </a:t>
            </a:r>
            <a:r>
              <a:rPr lang="en-US" sz="2000" dirty="0"/>
              <a:t>the issue was to be corrected in late July and DSCs for DNPs are now being placed on appropriate monthly 810s.</a:t>
            </a:r>
            <a:endParaRPr lang="en-US" sz="2000" b="1" dirty="0"/>
          </a:p>
          <a:p>
            <a:pPr marL="342900" indent="-342900">
              <a:buFont typeface="Arial" panose="020B0604020202020204" pitchFamily="34" charset="0"/>
              <a:buChar char="•"/>
            </a:pPr>
            <a:r>
              <a:rPr lang="en-US" sz="2000" b="1" dirty="0"/>
              <a:t>LOA Historical Usage Requests </a:t>
            </a:r>
            <a:r>
              <a:rPr lang="en-US" sz="2000" dirty="0"/>
              <a:t>– REP should see reformatted LOA requests to align with RMG.  </a:t>
            </a:r>
          </a:p>
          <a:p>
            <a:pPr marL="342900" indent="-342900">
              <a:buFont typeface="Arial" panose="020B0604020202020204" pitchFamily="34" charset="0"/>
              <a:buChar char="•"/>
            </a:pPr>
            <a:r>
              <a:rPr lang="en-US" sz="2000" b="1" dirty="0"/>
              <a:t>814_20 ESI Maintenance</a:t>
            </a:r>
            <a:r>
              <a:rPr lang="en-US" sz="2000" dirty="0"/>
              <a:t>- </a:t>
            </a:r>
            <a:r>
              <a:rPr lang="en-US" sz="2000" dirty="0">
                <a:effectLst/>
                <a:ea typeface="Aptos" panose="020B0004020202020204" pitchFamily="34" charset="0"/>
                <a:cs typeface="Times New Roman" panose="02020603050405020304" pitchFamily="18" charset="0"/>
              </a:rPr>
              <a:t>LP&amp;L systems are </a:t>
            </a:r>
            <a:r>
              <a:rPr lang="en-US" sz="2000" u="sng" dirty="0">
                <a:effectLst/>
                <a:ea typeface="Aptos" panose="020B0004020202020204" pitchFamily="34" charset="0"/>
                <a:cs typeface="Times New Roman" panose="02020603050405020304" pitchFamily="18" charset="0"/>
              </a:rPr>
              <a:t>unable</a:t>
            </a:r>
            <a:r>
              <a:rPr lang="en-US" sz="2000" dirty="0">
                <a:effectLst/>
                <a:ea typeface="Aptos" panose="020B0004020202020204" pitchFamily="34" charset="0"/>
                <a:cs typeface="Times New Roman" panose="02020603050405020304" pitchFamily="18" charset="0"/>
              </a:rPr>
              <a:t> to send an 814_20 to update the following:  a premise to be reclassified from res vs non-res, address change without GIS approval, and meter type changes (e.g. AMSR to AMSM).  Thus, REPs will need to send an MVI on a newly created ESI and an MVO on “old” ESI.  </a:t>
            </a:r>
          </a:p>
          <a:p>
            <a:pPr marL="342900" indent="-342900">
              <a:buFont typeface="Arial" panose="020B0604020202020204" pitchFamily="34" charset="0"/>
              <a:buChar char="•"/>
            </a:pPr>
            <a:r>
              <a:rPr lang="en-US" sz="2000" b="1" dirty="0">
                <a:cs typeface="Times New Roman" panose="02020603050405020304" pitchFamily="18" charset="0"/>
              </a:rPr>
              <a:t>Updated DLFs – </a:t>
            </a:r>
            <a:r>
              <a:rPr lang="en-US" sz="2000" dirty="0">
                <a:cs typeface="Times New Roman" panose="02020603050405020304" pitchFamily="18" charset="0"/>
              </a:rPr>
              <a:t>LP&amp;L will consider updating DLFs to reflect new data; waiting for data from ERCOT and should submit to ERCOT by October 30th</a:t>
            </a:r>
            <a:endParaRPr lang="en-US" sz="2000" b="1" dirty="0"/>
          </a:p>
          <a:p>
            <a:pPr marL="342900" indent="-342900">
              <a:buFont typeface="Arial" panose="020B0604020202020204" pitchFamily="34" charset="0"/>
              <a:buChar char="•"/>
            </a:pPr>
            <a:endParaRPr lang="en-US" sz="2200" dirty="0"/>
          </a:p>
        </p:txBody>
      </p:sp>
    </p:spTree>
    <p:extLst>
      <p:ext uri="{BB962C8B-B14F-4D97-AF65-F5344CB8AC3E}">
        <p14:creationId xmlns:p14="http://schemas.microsoft.com/office/powerpoint/2010/main" val="2100558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D32AE0F-8489-9C77-7039-8594F20AE1FE}"/>
              </a:ext>
            </a:extLst>
          </p:cNvPr>
          <p:cNvPicPr>
            <a:picLocks noChangeAspect="1"/>
          </p:cNvPicPr>
          <p:nvPr/>
        </p:nvPicPr>
        <p:blipFill>
          <a:blip r:embed="rId2"/>
          <a:stretch>
            <a:fillRect/>
          </a:stretch>
        </p:blipFill>
        <p:spPr>
          <a:xfrm>
            <a:off x="3216306" y="2244437"/>
            <a:ext cx="8888432" cy="3528023"/>
          </a:xfrm>
          <a:prstGeom prst="rect">
            <a:avLst/>
          </a:prstGeom>
        </p:spPr>
      </p:pic>
      <p:sp>
        <p:nvSpPr>
          <p:cNvPr id="3" name="Subtitle 2">
            <a:extLst>
              <a:ext uri="{FF2B5EF4-FFF2-40B4-BE49-F238E27FC236}">
                <a16:creationId xmlns:a16="http://schemas.microsoft.com/office/drawing/2014/main" id="{3D543BCF-0220-9A5F-9762-6CB6F76F9BA4}"/>
              </a:ext>
            </a:extLst>
          </p:cNvPr>
          <p:cNvSpPr>
            <a:spLocks noGrp="1"/>
          </p:cNvSpPr>
          <p:nvPr>
            <p:ph type="subTitle" idx="1"/>
          </p:nvPr>
        </p:nvSpPr>
        <p:spPr>
          <a:xfrm>
            <a:off x="1205224" y="1085540"/>
            <a:ext cx="2435284" cy="919070"/>
          </a:xfrm>
        </p:spPr>
        <p:txBody>
          <a:bodyPr>
            <a:normAutofit fontScale="92500" lnSpcReduction="10000"/>
          </a:bodyPr>
          <a:lstStyle/>
          <a:p>
            <a:r>
              <a:rPr lang="en-US" sz="2400" dirty="0">
                <a:solidFill>
                  <a:schemeClr val="tx1"/>
                </a:solidFill>
              </a:rPr>
              <a:t>OPEN</a:t>
            </a:r>
            <a:r>
              <a:rPr lang="en-US" dirty="0">
                <a:solidFill>
                  <a:schemeClr val="tx1"/>
                </a:solidFill>
              </a:rPr>
              <a:t> </a:t>
            </a:r>
            <a:r>
              <a:rPr lang="en-US" sz="2400" dirty="0">
                <a:solidFill>
                  <a:schemeClr val="tx1"/>
                </a:solidFill>
              </a:rPr>
              <a:t>MARKETRAK</a:t>
            </a:r>
            <a:r>
              <a:rPr lang="en-US" dirty="0">
                <a:solidFill>
                  <a:schemeClr val="tx1"/>
                </a:solidFill>
              </a:rPr>
              <a:t> </a:t>
            </a:r>
            <a:r>
              <a:rPr lang="en-US" sz="2000" dirty="0">
                <a:solidFill>
                  <a:schemeClr val="tx1"/>
                </a:solidFill>
              </a:rPr>
              <a:t>STATS as of 9/26/24</a:t>
            </a:r>
          </a:p>
        </p:txBody>
      </p:sp>
      <p:sp>
        <p:nvSpPr>
          <p:cNvPr id="4" name="Date Placeholder 3">
            <a:extLst>
              <a:ext uri="{FF2B5EF4-FFF2-40B4-BE49-F238E27FC236}">
                <a16:creationId xmlns:a16="http://schemas.microsoft.com/office/drawing/2014/main" id="{33298012-E69A-F11E-D51F-E70EC56AE0A0}"/>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036F75D2-0A48-047B-39C7-5ACD0FC9DFB9}"/>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2E9C9BA9-265B-CF62-0798-54C5C071EEAD}"/>
              </a:ext>
            </a:extLst>
          </p:cNvPr>
          <p:cNvSpPr>
            <a:spLocks noGrp="1"/>
          </p:cNvSpPr>
          <p:nvPr>
            <p:ph type="sldNum" sz="quarter" idx="12"/>
          </p:nvPr>
        </p:nvSpPr>
        <p:spPr/>
        <p:txBody>
          <a:bodyPr/>
          <a:lstStyle/>
          <a:p>
            <a:fld id="{A49DFD55-3C28-40EF-9E31-A92D2E4017FF}" type="slidenum">
              <a:rPr lang="en-US" smtClean="0"/>
              <a:pPr/>
              <a:t>5</a:t>
            </a:fld>
            <a:endParaRPr lang="en-US" dirty="0"/>
          </a:p>
        </p:txBody>
      </p:sp>
    </p:spTree>
    <p:extLst>
      <p:ext uri="{BB962C8B-B14F-4D97-AF65-F5344CB8AC3E}">
        <p14:creationId xmlns:p14="http://schemas.microsoft.com/office/powerpoint/2010/main" val="3421200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DFDE0-62DD-DA72-6E07-ECB4420AAF3E}"/>
              </a:ext>
            </a:extLst>
          </p:cNvPr>
          <p:cNvSpPr>
            <a:spLocks noGrp="1"/>
          </p:cNvSpPr>
          <p:nvPr>
            <p:ph type="title"/>
          </p:nvPr>
        </p:nvSpPr>
        <p:spPr>
          <a:xfrm>
            <a:off x="2831815" y="182220"/>
            <a:ext cx="4082142" cy="585788"/>
          </a:xfrm>
        </p:spPr>
        <p:txBody>
          <a:bodyPr/>
          <a:lstStyle/>
          <a:p>
            <a:r>
              <a:rPr lang="en-US" b="1" dirty="0"/>
              <a:t>Lessons learned</a:t>
            </a:r>
          </a:p>
        </p:txBody>
      </p:sp>
      <p:sp>
        <p:nvSpPr>
          <p:cNvPr id="3" name="Text Placeholder 2">
            <a:extLst>
              <a:ext uri="{FF2B5EF4-FFF2-40B4-BE49-F238E27FC236}">
                <a16:creationId xmlns:a16="http://schemas.microsoft.com/office/drawing/2014/main" id="{6AA2B65C-F76C-6CC3-9B7C-5487D7A383AB}"/>
              </a:ext>
            </a:extLst>
          </p:cNvPr>
          <p:cNvSpPr>
            <a:spLocks noGrp="1"/>
          </p:cNvSpPr>
          <p:nvPr>
            <p:ph type="body" sz="quarter" idx="13"/>
          </p:nvPr>
        </p:nvSpPr>
        <p:spPr>
          <a:xfrm>
            <a:off x="0" y="1507772"/>
            <a:ext cx="2425148" cy="514350"/>
          </a:xfrm>
        </p:spPr>
        <p:txBody>
          <a:bodyPr>
            <a:normAutofit fontScale="77500" lnSpcReduction="20000"/>
          </a:bodyPr>
          <a:lstStyle/>
          <a:p>
            <a:r>
              <a:rPr lang="en-US" dirty="0"/>
              <a:t>Customers with Multiple ESIs and DREP Process </a:t>
            </a:r>
          </a:p>
        </p:txBody>
      </p:sp>
      <p:sp>
        <p:nvSpPr>
          <p:cNvPr id="4" name="Text Placeholder 3">
            <a:extLst>
              <a:ext uri="{FF2B5EF4-FFF2-40B4-BE49-F238E27FC236}">
                <a16:creationId xmlns:a16="http://schemas.microsoft.com/office/drawing/2014/main" id="{721389B0-E761-57C2-0EB2-D826373C7DDB}"/>
              </a:ext>
            </a:extLst>
          </p:cNvPr>
          <p:cNvSpPr>
            <a:spLocks noGrp="1"/>
          </p:cNvSpPr>
          <p:nvPr>
            <p:ph type="body" sz="quarter" idx="14"/>
          </p:nvPr>
        </p:nvSpPr>
        <p:spPr/>
        <p:txBody>
          <a:bodyPr>
            <a:normAutofit fontScale="92500" lnSpcReduction="20000"/>
          </a:bodyPr>
          <a:lstStyle/>
          <a:p>
            <a:r>
              <a:rPr lang="en-US" dirty="0"/>
              <a:t>TXSET Guides need updating </a:t>
            </a:r>
          </a:p>
        </p:txBody>
      </p:sp>
      <p:sp>
        <p:nvSpPr>
          <p:cNvPr id="5" name="Text Placeholder 4">
            <a:extLst>
              <a:ext uri="{FF2B5EF4-FFF2-40B4-BE49-F238E27FC236}">
                <a16:creationId xmlns:a16="http://schemas.microsoft.com/office/drawing/2014/main" id="{278BD4A6-9FA8-6E01-1BD6-EBE59C8296CC}"/>
              </a:ext>
            </a:extLst>
          </p:cNvPr>
          <p:cNvSpPr>
            <a:spLocks noGrp="1"/>
          </p:cNvSpPr>
          <p:nvPr>
            <p:ph type="body" sz="quarter" idx="15"/>
          </p:nvPr>
        </p:nvSpPr>
        <p:spPr>
          <a:xfrm>
            <a:off x="119270" y="3660422"/>
            <a:ext cx="3361050" cy="514350"/>
          </a:xfrm>
        </p:spPr>
        <p:txBody>
          <a:bodyPr>
            <a:normAutofit fontScale="85000" lnSpcReduction="10000"/>
          </a:bodyPr>
          <a:lstStyle/>
          <a:p>
            <a:r>
              <a:rPr lang="en-US" dirty="0"/>
              <a:t>Need Regulatory/Legal decisions at beginning of project </a:t>
            </a:r>
          </a:p>
        </p:txBody>
      </p:sp>
      <p:sp>
        <p:nvSpPr>
          <p:cNvPr id="6" name="Text Placeholder 5">
            <a:extLst>
              <a:ext uri="{FF2B5EF4-FFF2-40B4-BE49-F238E27FC236}">
                <a16:creationId xmlns:a16="http://schemas.microsoft.com/office/drawing/2014/main" id="{71F2F2FC-F1F7-4CB4-511B-F31EBB75E660}"/>
              </a:ext>
            </a:extLst>
          </p:cNvPr>
          <p:cNvSpPr>
            <a:spLocks noGrp="1"/>
          </p:cNvSpPr>
          <p:nvPr>
            <p:ph type="body" sz="quarter" idx="16"/>
          </p:nvPr>
        </p:nvSpPr>
        <p:spPr>
          <a:xfrm>
            <a:off x="119270" y="4736748"/>
            <a:ext cx="3945250" cy="514350"/>
          </a:xfrm>
        </p:spPr>
        <p:txBody>
          <a:bodyPr>
            <a:normAutofit fontScale="92500" lnSpcReduction="20000"/>
          </a:bodyPr>
          <a:lstStyle/>
          <a:p>
            <a:r>
              <a:rPr lang="en-US" dirty="0"/>
              <a:t>Impact of Cycle Dates locked down and true MVI situations </a:t>
            </a:r>
          </a:p>
        </p:txBody>
      </p:sp>
      <p:sp>
        <p:nvSpPr>
          <p:cNvPr id="7" name="Text Placeholder 6">
            <a:extLst>
              <a:ext uri="{FF2B5EF4-FFF2-40B4-BE49-F238E27FC236}">
                <a16:creationId xmlns:a16="http://schemas.microsoft.com/office/drawing/2014/main" id="{42F279D9-EB1D-A2D7-F956-854593E2C161}"/>
              </a:ext>
            </a:extLst>
          </p:cNvPr>
          <p:cNvSpPr>
            <a:spLocks noGrp="1"/>
          </p:cNvSpPr>
          <p:nvPr>
            <p:ph type="body" sz="quarter" idx="17"/>
          </p:nvPr>
        </p:nvSpPr>
        <p:spPr/>
        <p:txBody>
          <a:bodyPr/>
          <a:lstStyle/>
          <a:p>
            <a:r>
              <a:rPr lang="en-US" dirty="0"/>
              <a:t>Find a way to compare before defaulting – possibly provide customers with ESIs on their bundle bill prior to competition; create ESIs earlier in the process</a:t>
            </a:r>
          </a:p>
        </p:txBody>
      </p:sp>
      <p:sp>
        <p:nvSpPr>
          <p:cNvPr id="8" name="Text Placeholder 7">
            <a:extLst>
              <a:ext uri="{FF2B5EF4-FFF2-40B4-BE49-F238E27FC236}">
                <a16:creationId xmlns:a16="http://schemas.microsoft.com/office/drawing/2014/main" id="{B77D7EC5-7C47-9C33-D361-21AD9B821A89}"/>
              </a:ext>
            </a:extLst>
          </p:cNvPr>
          <p:cNvSpPr>
            <a:spLocks noGrp="1"/>
          </p:cNvSpPr>
          <p:nvPr>
            <p:ph type="body" sz="quarter" idx="18"/>
          </p:nvPr>
        </p:nvSpPr>
        <p:spPr/>
        <p:txBody>
          <a:bodyPr/>
          <a:lstStyle/>
          <a:p>
            <a:r>
              <a:rPr lang="en-US" dirty="0"/>
              <a:t>We need to take some time and ensure we’ve captured the areas that need to be changed – ‘combo’ 814_05 </a:t>
            </a:r>
            <a:r>
              <a:rPr lang="en-US" dirty="0" err="1"/>
              <a:t>kH</a:t>
            </a:r>
            <a:r>
              <a:rPr lang="en-US" dirty="0"/>
              <a:t> vs KMON; Decimals; generalized practices  - perhaps a ‘utility orientation’</a:t>
            </a:r>
          </a:p>
          <a:p>
            <a:endParaRPr lang="en-US" dirty="0"/>
          </a:p>
        </p:txBody>
      </p:sp>
      <p:sp>
        <p:nvSpPr>
          <p:cNvPr id="9" name="Text Placeholder 8">
            <a:extLst>
              <a:ext uri="{FF2B5EF4-FFF2-40B4-BE49-F238E27FC236}">
                <a16:creationId xmlns:a16="http://schemas.microsoft.com/office/drawing/2014/main" id="{8D3D29BA-A29C-B3F9-4582-61120599B209}"/>
              </a:ext>
            </a:extLst>
          </p:cNvPr>
          <p:cNvSpPr>
            <a:spLocks noGrp="1"/>
          </p:cNvSpPr>
          <p:nvPr>
            <p:ph type="body" sz="quarter" idx="19"/>
          </p:nvPr>
        </p:nvSpPr>
        <p:spPr/>
        <p:txBody>
          <a:bodyPr/>
          <a:lstStyle/>
          <a:p>
            <a:pPr>
              <a:spcBef>
                <a:spcPts val="0"/>
              </a:spcBef>
            </a:pPr>
            <a:r>
              <a:rPr lang="en-US" dirty="0"/>
              <a:t>Full awareness of any impacting legislation</a:t>
            </a:r>
          </a:p>
          <a:p>
            <a:pPr>
              <a:spcBef>
                <a:spcPts val="0"/>
              </a:spcBef>
            </a:pPr>
            <a:r>
              <a:rPr lang="en-US" dirty="0"/>
              <a:t>Early conversations</a:t>
            </a:r>
          </a:p>
          <a:p>
            <a:pPr>
              <a:spcBef>
                <a:spcPts val="0"/>
              </a:spcBef>
            </a:pPr>
            <a:r>
              <a:rPr lang="en-US" dirty="0"/>
              <a:t>LP&amp;L has paved the way for additional MOU/ECs</a:t>
            </a:r>
          </a:p>
        </p:txBody>
      </p:sp>
      <p:sp>
        <p:nvSpPr>
          <p:cNvPr id="10" name="Text Placeholder 9">
            <a:extLst>
              <a:ext uri="{FF2B5EF4-FFF2-40B4-BE49-F238E27FC236}">
                <a16:creationId xmlns:a16="http://schemas.microsoft.com/office/drawing/2014/main" id="{B709CCA4-5E3F-F795-BCCD-8C415239040E}"/>
              </a:ext>
            </a:extLst>
          </p:cNvPr>
          <p:cNvSpPr>
            <a:spLocks noGrp="1"/>
          </p:cNvSpPr>
          <p:nvPr>
            <p:ph type="body" sz="quarter" idx="20"/>
          </p:nvPr>
        </p:nvSpPr>
        <p:spPr/>
        <p:txBody>
          <a:bodyPr/>
          <a:lstStyle/>
          <a:p>
            <a:pPr>
              <a:spcBef>
                <a:spcPts val="0"/>
              </a:spcBef>
            </a:pPr>
            <a:r>
              <a:rPr lang="en-US" dirty="0"/>
              <a:t>Impacts stacking logic at go-live</a:t>
            </a:r>
          </a:p>
          <a:p>
            <a:pPr>
              <a:spcBef>
                <a:spcPts val="0"/>
              </a:spcBef>
            </a:pPr>
            <a:r>
              <a:rPr lang="en-US" dirty="0"/>
              <a:t>Clear determination so REPs may design systems accordingly</a:t>
            </a:r>
          </a:p>
        </p:txBody>
      </p:sp>
      <p:sp>
        <p:nvSpPr>
          <p:cNvPr id="11" name="Date Placeholder 10">
            <a:extLst>
              <a:ext uri="{FF2B5EF4-FFF2-40B4-BE49-F238E27FC236}">
                <a16:creationId xmlns:a16="http://schemas.microsoft.com/office/drawing/2014/main" id="{C0ED97EE-33EF-D0C3-AEF4-4B348B6DF518}"/>
              </a:ext>
            </a:extLst>
          </p:cNvPr>
          <p:cNvSpPr>
            <a:spLocks noGrp="1"/>
          </p:cNvSpPr>
          <p:nvPr>
            <p:ph type="dt" sz="half" idx="10"/>
          </p:nvPr>
        </p:nvSpPr>
        <p:spPr/>
        <p:txBody>
          <a:bodyPr/>
          <a:lstStyle/>
          <a:p>
            <a:r>
              <a:rPr lang="en-US"/>
              <a:t>20XX</a:t>
            </a:r>
            <a:endParaRPr lang="en-US" dirty="0"/>
          </a:p>
        </p:txBody>
      </p:sp>
      <p:sp>
        <p:nvSpPr>
          <p:cNvPr id="13" name="Slide Number Placeholder 12">
            <a:extLst>
              <a:ext uri="{FF2B5EF4-FFF2-40B4-BE49-F238E27FC236}">
                <a16:creationId xmlns:a16="http://schemas.microsoft.com/office/drawing/2014/main" id="{155D2BC8-9487-F7C0-46A1-C27E2D4B0D84}"/>
              </a:ext>
            </a:extLst>
          </p:cNvPr>
          <p:cNvSpPr>
            <a:spLocks noGrp="1"/>
          </p:cNvSpPr>
          <p:nvPr>
            <p:ph type="sldNum" sz="quarter" idx="12"/>
          </p:nvPr>
        </p:nvSpPr>
        <p:spPr/>
        <p:txBody>
          <a:bodyPr/>
          <a:lstStyle/>
          <a:p>
            <a:fld id="{A49DFD55-3C28-40EF-9E31-A92D2E4017FF}" type="slidenum">
              <a:rPr lang="en-US" smtClean="0"/>
              <a:pPr/>
              <a:t>6</a:t>
            </a:fld>
            <a:endParaRPr lang="en-US" dirty="0"/>
          </a:p>
        </p:txBody>
      </p:sp>
    </p:spTree>
    <p:extLst>
      <p:ext uri="{BB962C8B-B14F-4D97-AF65-F5344CB8AC3E}">
        <p14:creationId xmlns:p14="http://schemas.microsoft.com/office/powerpoint/2010/main" val="2407864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DFDE0-62DD-DA72-6E07-ECB4420AAF3E}"/>
              </a:ext>
            </a:extLst>
          </p:cNvPr>
          <p:cNvSpPr>
            <a:spLocks noGrp="1"/>
          </p:cNvSpPr>
          <p:nvPr>
            <p:ph type="title"/>
          </p:nvPr>
        </p:nvSpPr>
        <p:spPr>
          <a:xfrm>
            <a:off x="3052011" y="436940"/>
            <a:ext cx="4082142" cy="585788"/>
          </a:xfrm>
        </p:spPr>
        <p:txBody>
          <a:bodyPr>
            <a:normAutofit fontScale="90000"/>
          </a:bodyPr>
          <a:lstStyle/>
          <a:p>
            <a:r>
              <a:rPr lang="en-US" b="1" dirty="0"/>
              <a:t>Lessons learned - continued</a:t>
            </a:r>
          </a:p>
        </p:txBody>
      </p:sp>
      <p:sp>
        <p:nvSpPr>
          <p:cNvPr id="3" name="Text Placeholder 2">
            <a:extLst>
              <a:ext uri="{FF2B5EF4-FFF2-40B4-BE49-F238E27FC236}">
                <a16:creationId xmlns:a16="http://schemas.microsoft.com/office/drawing/2014/main" id="{6AA2B65C-F76C-6CC3-9B7C-5487D7A383AB}"/>
              </a:ext>
            </a:extLst>
          </p:cNvPr>
          <p:cNvSpPr>
            <a:spLocks noGrp="1"/>
          </p:cNvSpPr>
          <p:nvPr>
            <p:ph type="body" sz="quarter" idx="13"/>
          </p:nvPr>
        </p:nvSpPr>
        <p:spPr>
          <a:xfrm>
            <a:off x="0" y="1507772"/>
            <a:ext cx="2425148" cy="514350"/>
          </a:xfrm>
        </p:spPr>
        <p:txBody>
          <a:bodyPr>
            <a:normAutofit fontScale="85000" lnSpcReduction="10000"/>
          </a:bodyPr>
          <a:lstStyle/>
          <a:p>
            <a:r>
              <a:rPr lang="en-US" dirty="0"/>
              <a:t>Phone Number formats &amp; Country Code issue</a:t>
            </a:r>
          </a:p>
        </p:txBody>
      </p:sp>
      <p:sp>
        <p:nvSpPr>
          <p:cNvPr id="4" name="Text Placeholder 3">
            <a:extLst>
              <a:ext uri="{FF2B5EF4-FFF2-40B4-BE49-F238E27FC236}">
                <a16:creationId xmlns:a16="http://schemas.microsoft.com/office/drawing/2014/main" id="{721389B0-E761-57C2-0EB2-D826373C7DDB}"/>
              </a:ext>
            </a:extLst>
          </p:cNvPr>
          <p:cNvSpPr>
            <a:spLocks noGrp="1"/>
          </p:cNvSpPr>
          <p:nvPr>
            <p:ph type="body" sz="quarter" idx="14"/>
          </p:nvPr>
        </p:nvSpPr>
        <p:spPr/>
        <p:txBody>
          <a:bodyPr>
            <a:normAutofit fontScale="92500" lnSpcReduction="20000"/>
          </a:bodyPr>
          <a:lstStyle/>
          <a:p>
            <a:r>
              <a:rPr lang="en-US" dirty="0"/>
              <a:t>Clean data for ESI creation</a:t>
            </a:r>
          </a:p>
        </p:txBody>
      </p:sp>
      <p:sp>
        <p:nvSpPr>
          <p:cNvPr id="5" name="Text Placeholder 4">
            <a:extLst>
              <a:ext uri="{FF2B5EF4-FFF2-40B4-BE49-F238E27FC236}">
                <a16:creationId xmlns:a16="http://schemas.microsoft.com/office/drawing/2014/main" id="{278BD4A6-9FA8-6E01-1BD6-EBE59C8296CC}"/>
              </a:ext>
            </a:extLst>
          </p:cNvPr>
          <p:cNvSpPr>
            <a:spLocks noGrp="1"/>
          </p:cNvSpPr>
          <p:nvPr>
            <p:ph type="body" sz="quarter" idx="15"/>
          </p:nvPr>
        </p:nvSpPr>
        <p:spPr>
          <a:xfrm>
            <a:off x="119270" y="3660422"/>
            <a:ext cx="3361050" cy="514350"/>
          </a:xfrm>
        </p:spPr>
        <p:txBody>
          <a:bodyPr>
            <a:normAutofit fontScale="92500" lnSpcReduction="20000"/>
          </a:bodyPr>
          <a:lstStyle/>
          <a:p>
            <a:r>
              <a:rPr lang="en-US" dirty="0"/>
              <a:t>Addresses without descriptions </a:t>
            </a:r>
          </a:p>
        </p:txBody>
      </p:sp>
      <p:sp>
        <p:nvSpPr>
          <p:cNvPr id="6" name="Text Placeholder 5">
            <a:extLst>
              <a:ext uri="{FF2B5EF4-FFF2-40B4-BE49-F238E27FC236}">
                <a16:creationId xmlns:a16="http://schemas.microsoft.com/office/drawing/2014/main" id="{71F2F2FC-F1F7-4CB4-511B-F31EBB75E660}"/>
              </a:ext>
            </a:extLst>
          </p:cNvPr>
          <p:cNvSpPr>
            <a:spLocks noGrp="1"/>
          </p:cNvSpPr>
          <p:nvPr>
            <p:ph type="body" sz="quarter" idx="16"/>
          </p:nvPr>
        </p:nvSpPr>
        <p:spPr>
          <a:xfrm>
            <a:off x="119270" y="4736748"/>
            <a:ext cx="3945250" cy="514350"/>
          </a:xfrm>
        </p:spPr>
        <p:txBody>
          <a:bodyPr>
            <a:normAutofit/>
          </a:bodyPr>
          <a:lstStyle/>
          <a:p>
            <a:r>
              <a:rPr lang="en-US" dirty="0"/>
              <a:t>Decimals in meter reads </a:t>
            </a:r>
          </a:p>
        </p:txBody>
      </p:sp>
      <p:sp>
        <p:nvSpPr>
          <p:cNvPr id="7" name="Text Placeholder 6">
            <a:extLst>
              <a:ext uri="{FF2B5EF4-FFF2-40B4-BE49-F238E27FC236}">
                <a16:creationId xmlns:a16="http://schemas.microsoft.com/office/drawing/2014/main" id="{42F279D9-EB1D-A2D7-F956-854593E2C161}"/>
              </a:ext>
            </a:extLst>
          </p:cNvPr>
          <p:cNvSpPr>
            <a:spLocks noGrp="1"/>
          </p:cNvSpPr>
          <p:nvPr>
            <p:ph type="body" sz="quarter" idx="17"/>
          </p:nvPr>
        </p:nvSpPr>
        <p:spPr/>
        <p:txBody>
          <a:bodyPr/>
          <a:lstStyle/>
          <a:p>
            <a:r>
              <a:rPr lang="en-US" dirty="0"/>
              <a:t>Update TXSET Guide</a:t>
            </a:r>
          </a:p>
        </p:txBody>
      </p:sp>
      <p:sp>
        <p:nvSpPr>
          <p:cNvPr id="8" name="Text Placeholder 7">
            <a:extLst>
              <a:ext uri="{FF2B5EF4-FFF2-40B4-BE49-F238E27FC236}">
                <a16:creationId xmlns:a16="http://schemas.microsoft.com/office/drawing/2014/main" id="{B77D7EC5-7C47-9C33-D361-21AD9B821A89}"/>
              </a:ext>
            </a:extLst>
          </p:cNvPr>
          <p:cNvSpPr>
            <a:spLocks noGrp="1"/>
          </p:cNvSpPr>
          <p:nvPr>
            <p:ph type="body" sz="quarter" idx="18"/>
          </p:nvPr>
        </p:nvSpPr>
        <p:spPr>
          <a:xfrm>
            <a:off x="4995968" y="2624370"/>
            <a:ext cx="5102680" cy="1010842"/>
          </a:xfrm>
        </p:spPr>
        <p:txBody>
          <a:bodyPr/>
          <a:lstStyle/>
          <a:p>
            <a:pPr>
              <a:spcBef>
                <a:spcPts val="0"/>
              </a:spcBef>
            </a:pPr>
            <a:r>
              <a:rPr lang="en-US" dirty="0"/>
              <a:t>Avoid creation of ‘bad’ ESIs only to have to retire</a:t>
            </a:r>
          </a:p>
          <a:p>
            <a:pPr>
              <a:spcBef>
                <a:spcPts val="0"/>
              </a:spcBef>
            </a:pPr>
            <a:r>
              <a:rPr lang="en-US" dirty="0"/>
              <a:t>Eliminates downstream confusion – customers, REPs</a:t>
            </a:r>
          </a:p>
          <a:p>
            <a:pPr>
              <a:spcBef>
                <a:spcPts val="0"/>
              </a:spcBef>
            </a:pPr>
            <a:r>
              <a:rPr lang="en-US" dirty="0"/>
              <a:t>Understanding for Munis, other utilities may be associated</a:t>
            </a:r>
          </a:p>
          <a:p>
            <a:endParaRPr lang="en-US" dirty="0"/>
          </a:p>
        </p:txBody>
      </p:sp>
      <p:sp>
        <p:nvSpPr>
          <p:cNvPr id="9" name="Text Placeholder 8">
            <a:extLst>
              <a:ext uri="{FF2B5EF4-FFF2-40B4-BE49-F238E27FC236}">
                <a16:creationId xmlns:a16="http://schemas.microsoft.com/office/drawing/2014/main" id="{8D3D29BA-A29C-B3F9-4582-61120599B209}"/>
              </a:ext>
            </a:extLst>
          </p:cNvPr>
          <p:cNvSpPr>
            <a:spLocks noGrp="1"/>
          </p:cNvSpPr>
          <p:nvPr>
            <p:ph type="body" sz="quarter" idx="19"/>
          </p:nvPr>
        </p:nvSpPr>
        <p:spPr/>
        <p:txBody>
          <a:bodyPr/>
          <a:lstStyle/>
          <a:p>
            <a:pPr>
              <a:spcBef>
                <a:spcPts val="0"/>
              </a:spcBef>
            </a:pPr>
            <a:r>
              <a:rPr lang="en-US" dirty="0"/>
              <a:t>Systems should be able to use secondary address fields to help avoid inadvertent gain situations</a:t>
            </a:r>
          </a:p>
        </p:txBody>
      </p:sp>
      <p:sp>
        <p:nvSpPr>
          <p:cNvPr id="10" name="Text Placeholder 9">
            <a:extLst>
              <a:ext uri="{FF2B5EF4-FFF2-40B4-BE49-F238E27FC236}">
                <a16:creationId xmlns:a16="http://schemas.microsoft.com/office/drawing/2014/main" id="{B709CCA4-5E3F-F795-BCCD-8C415239040E}"/>
              </a:ext>
            </a:extLst>
          </p:cNvPr>
          <p:cNvSpPr>
            <a:spLocks noGrp="1"/>
          </p:cNvSpPr>
          <p:nvPr>
            <p:ph type="body" sz="quarter" idx="20"/>
          </p:nvPr>
        </p:nvSpPr>
        <p:spPr/>
        <p:txBody>
          <a:bodyPr>
            <a:normAutofit/>
          </a:bodyPr>
          <a:lstStyle/>
          <a:p>
            <a:pPr>
              <a:spcBef>
                <a:spcPts val="0"/>
              </a:spcBef>
            </a:pPr>
            <a:r>
              <a:rPr lang="en-US" dirty="0"/>
              <a:t>With AMI being the standard meter type, this is an opportunity to allow decimals in meter reads.  We are already using them in IDR situations</a:t>
            </a:r>
          </a:p>
        </p:txBody>
      </p:sp>
      <p:sp>
        <p:nvSpPr>
          <p:cNvPr id="11" name="Date Placeholder 10">
            <a:extLst>
              <a:ext uri="{FF2B5EF4-FFF2-40B4-BE49-F238E27FC236}">
                <a16:creationId xmlns:a16="http://schemas.microsoft.com/office/drawing/2014/main" id="{C0ED97EE-33EF-D0C3-AEF4-4B348B6DF518}"/>
              </a:ext>
            </a:extLst>
          </p:cNvPr>
          <p:cNvSpPr>
            <a:spLocks noGrp="1"/>
          </p:cNvSpPr>
          <p:nvPr>
            <p:ph type="dt" sz="half" idx="10"/>
          </p:nvPr>
        </p:nvSpPr>
        <p:spPr/>
        <p:txBody>
          <a:bodyPr/>
          <a:lstStyle/>
          <a:p>
            <a:r>
              <a:rPr lang="en-US"/>
              <a:t>20XX</a:t>
            </a:r>
            <a:endParaRPr lang="en-US" dirty="0"/>
          </a:p>
        </p:txBody>
      </p:sp>
      <p:sp>
        <p:nvSpPr>
          <p:cNvPr id="13" name="Slide Number Placeholder 12">
            <a:extLst>
              <a:ext uri="{FF2B5EF4-FFF2-40B4-BE49-F238E27FC236}">
                <a16:creationId xmlns:a16="http://schemas.microsoft.com/office/drawing/2014/main" id="{155D2BC8-9487-F7C0-46A1-C27E2D4B0D84}"/>
              </a:ext>
            </a:extLst>
          </p:cNvPr>
          <p:cNvSpPr>
            <a:spLocks noGrp="1"/>
          </p:cNvSpPr>
          <p:nvPr>
            <p:ph type="sldNum" sz="quarter" idx="12"/>
          </p:nvPr>
        </p:nvSpPr>
        <p:spPr/>
        <p:txBody>
          <a:bodyPr/>
          <a:lstStyle/>
          <a:p>
            <a:fld id="{A49DFD55-3C28-40EF-9E31-A92D2E4017FF}" type="slidenum">
              <a:rPr lang="en-US" smtClean="0"/>
              <a:pPr/>
              <a:t>7</a:t>
            </a:fld>
            <a:endParaRPr lang="en-US" dirty="0"/>
          </a:p>
        </p:txBody>
      </p:sp>
    </p:spTree>
    <p:extLst>
      <p:ext uri="{BB962C8B-B14F-4D97-AF65-F5344CB8AC3E}">
        <p14:creationId xmlns:p14="http://schemas.microsoft.com/office/powerpoint/2010/main" val="2559737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DFDE0-62DD-DA72-6E07-ECB4420AAF3E}"/>
              </a:ext>
            </a:extLst>
          </p:cNvPr>
          <p:cNvSpPr>
            <a:spLocks noGrp="1"/>
          </p:cNvSpPr>
          <p:nvPr>
            <p:ph type="title"/>
          </p:nvPr>
        </p:nvSpPr>
        <p:spPr>
          <a:xfrm>
            <a:off x="3302267" y="309792"/>
            <a:ext cx="4082142" cy="585788"/>
          </a:xfrm>
        </p:spPr>
        <p:txBody>
          <a:bodyPr>
            <a:normAutofit fontScale="90000"/>
          </a:bodyPr>
          <a:lstStyle/>
          <a:p>
            <a:r>
              <a:rPr lang="en-US" b="1" dirty="0"/>
              <a:t>Lessons learned - continued</a:t>
            </a:r>
          </a:p>
        </p:txBody>
      </p:sp>
      <p:sp>
        <p:nvSpPr>
          <p:cNvPr id="3" name="Text Placeholder 2">
            <a:extLst>
              <a:ext uri="{FF2B5EF4-FFF2-40B4-BE49-F238E27FC236}">
                <a16:creationId xmlns:a16="http://schemas.microsoft.com/office/drawing/2014/main" id="{6AA2B65C-F76C-6CC3-9B7C-5487D7A383AB}"/>
              </a:ext>
            </a:extLst>
          </p:cNvPr>
          <p:cNvSpPr>
            <a:spLocks noGrp="1"/>
          </p:cNvSpPr>
          <p:nvPr>
            <p:ph type="body" sz="quarter" idx="13"/>
          </p:nvPr>
        </p:nvSpPr>
        <p:spPr>
          <a:xfrm>
            <a:off x="0" y="1507772"/>
            <a:ext cx="2425148" cy="514350"/>
          </a:xfrm>
        </p:spPr>
        <p:txBody>
          <a:bodyPr>
            <a:normAutofit fontScale="92500" lnSpcReduction="20000"/>
          </a:bodyPr>
          <a:lstStyle/>
          <a:p>
            <a:r>
              <a:rPr lang="en-US" dirty="0"/>
              <a:t>Priority Codes for MVIs &amp;Reconnects</a:t>
            </a:r>
          </a:p>
        </p:txBody>
      </p:sp>
      <p:sp>
        <p:nvSpPr>
          <p:cNvPr id="4" name="Text Placeholder 3">
            <a:extLst>
              <a:ext uri="{FF2B5EF4-FFF2-40B4-BE49-F238E27FC236}">
                <a16:creationId xmlns:a16="http://schemas.microsoft.com/office/drawing/2014/main" id="{721389B0-E761-57C2-0EB2-D826373C7DDB}"/>
              </a:ext>
            </a:extLst>
          </p:cNvPr>
          <p:cNvSpPr>
            <a:spLocks noGrp="1"/>
          </p:cNvSpPr>
          <p:nvPr>
            <p:ph type="body" sz="quarter" idx="14"/>
          </p:nvPr>
        </p:nvSpPr>
        <p:spPr/>
        <p:txBody>
          <a:bodyPr>
            <a:normAutofit fontScale="92500" lnSpcReduction="20000"/>
          </a:bodyPr>
          <a:lstStyle/>
          <a:p>
            <a:r>
              <a:rPr lang="en-US" dirty="0"/>
              <a:t>TDSP Matrices in one location</a:t>
            </a:r>
          </a:p>
        </p:txBody>
      </p:sp>
      <p:sp>
        <p:nvSpPr>
          <p:cNvPr id="5" name="Text Placeholder 4">
            <a:extLst>
              <a:ext uri="{FF2B5EF4-FFF2-40B4-BE49-F238E27FC236}">
                <a16:creationId xmlns:a16="http://schemas.microsoft.com/office/drawing/2014/main" id="{278BD4A6-9FA8-6E01-1BD6-EBE59C8296CC}"/>
              </a:ext>
            </a:extLst>
          </p:cNvPr>
          <p:cNvSpPr>
            <a:spLocks noGrp="1"/>
          </p:cNvSpPr>
          <p:nvPr>
            <p:ph type="body" sz="quarter" idx="15"/>
          </p:nvPr>
        </p:nvSpPr>
        <p:spPr>
          <a:xfrm>
            <a:off x="119270" y="3660422"/>
            <a:ext cx="3361050" cy="514350"/>
          </a:xfrm>
        </p:spPr>
        <p:txBody>
          <a:bodyPr>
            <a:normAutofit fontScale="92500" lnSpcReduction="20000"/>
          </a:bodyPr>
          <a:lstStyle/>
          <a:p>
            <a:r>
              <a:rPr lang="en-US" dirty="0"/>
              <a:t>Online enrollments – what options for multiple ESIs?</a:t>
            </a:r>
          </a:p>
        </p:txBody>
      </p:sp>
      <p:sp>
        <p:nvSpPr>
          <p:cNvPr id="6" name="Text Placeholder 5">
            <a:extLst>
              <a:ext uri="{FF2B5EF4-FFF2-40B4-BE49-F238E27FC236}">
                <a16:creationId xmlns:a16="http://schemas.microsoft.com/office/drawing/2014/main" id="{71F2F2FC-F1F7-4CB4-511B-F31EBB75E660}"/>
              </a:ext>
            </a:extLst>
          </p:cNvPr>
          <p:cNvSpPr>
            <a:spLocks noGrp="1"/>
          </p:cNvSpPr>
          <p:nvPr>
            <p:ph type="body" sz="quarter" idx="16"/>
          </p:nvPr>
        </p:nvSpPr>
        <p:spPr>
          <a:xfrm>
            <a:off x="119270" y="4736748"/>
            <a:ext cx="3945250" cy="514350"/>
          </a:xfrm>
        </p:spPr>
        <p:txBody>
          <a:bodyPr>
            <a:normAutofit/>
          </a:bodyPr>
          <a:lstStyle/>
          <a:p>
            <a:r>
              <a:rPr lang="en-US" dirty="0"/>
              <a:t>Cancel/rebill timing and LSE files </a:t>
            </a:r>
          </a:p>
        </p:txBody>
      </p:sp>
      <p:sp>
        <p:nvSpPr>
          <p:cNvPr id="7" name="Text Placeholder 6">
            <a:extLst>
              <a:ext uri="{FF2B5EF4-FFF2-40B4-BE49-F238E27FC236}">
                <a16:creationId xmlns:a16="http://schemas.microsoft.com/office/drawing/2014/main" id="{42F279D9-EB1D-A2D7-F956-854593E2C161}"/>
              </a:ext>
            </a:extLst>
          </p:cNvPr>
          <p:cNvSpPr>
            <a:spLocks noGrp="1"/>
          </p:cNvSpPr>
          <p:nvPr>
            <p:ph type="body" sz="quarter" idx="17"/>
          </p:nvPr>
        </p:nvSpPr>
        <p:spPr/>
        <p:txBody>
          <a:bodyPr/>
          <a:lstStyle/>
          <a:p>
            <a:r>
              <a:rPr lang="en-US" dirty="0"/>
              <a:t>Should be included in the RMG along with other priority codes (service orders)</a:t>
            </a:r>
          </a:p>
        </p:txBody>
      </p:sp>
      <p:sp>
        <p:nvSpPr>
          <p:cNvPr id="8" name="Text Placeholder 7">
            <a:extLst>
              <a:ext uri="{FF2B5EF4-FFF2-40B4-BE49-F238E27FC236}">
                <a16:creationId xmlns:a16="http://schemas.microsoft.com/office/drawing/2014/main" id="{B77D7EC5-7C47-9C33-D361-21AD9B821A89}"/>
              </a:ext>
            </a:extLst>
          </p:cNvPr>
          <p:cNvSpPr>
            <a:spLocks noGrp="1"/>
          </p:cNvSpPr>
          <p:nvPr>
            <p:ph type="body" sz="quarter" idx="18"/>
          </p:nvPr>
        </p:nvSpPr>
        <p:spPr>
          <a:xfrm>
            <a:off x="4995968" y="2624370"/>
            <a:ext cx="5102680" cy="1010842"/>
          </a:xfrm>
        </p:spPr>
        <p:txBody>
          <a:bodyPr>
            <a:normAutofit/>
          </a:bodyPr>
          <a:lstStyle/>
          <a:p>
            <a:pPr>
              <a:spcBef>
                <a:spcPts val="0"/>
              </a:spcBef>
            </a:pPr>
            <a:r>
              <a:rPr lang="en-US" dirty="0"/>
              <a:t>One place for:  AMS Data Practices, Emergency Operating Plans, Solar Practices, Transaction Timelines</a:t>
            </a:r>
          </a:p>
          <a:p>
            <a:pPr>
              <a:spcBef>
                <a:spcPts val="0"/>
              </a:spcBef>
            </a:pPr>
            <a:r>
              <a:rPr lang="en-US" dirty="0"/>
              <a:t>Including list in ERCOT opt-in checklist</a:t>
            </a:r>
          </a:p>
        </p:txBody>
      </p:sp>
      <p:sp>
        <p:nvSpPr>
          <p:cNvPr id="9" name="Text Placeholder 8">
            <a:extLst>
              <a:ext uri="{FF2B5EF4-FFF2-40B4-BE49-F238E27FC236}">
                <a16:creationId xmlns:a16="http://schemas.microsoft.com/office/drawing/2014/main" id="{8D3D29BA-A29C-B3F9-4582-61120599B209}"/>
              </a:ext>
            </a:extLst>
          </p:cNvPr>
          <p:cNvSpPr>
            <a:spLocks noGrp="1"/>
          </p:cNvSpPr>
          <p:nvPr>
            <p:ph type="body" sz="quarter" idx="19"/>
          </p:nvPr>
        </p:nvSpPr>
        <p:spPr>
          <a:xfrm>
            <a:off x="5576938" y="3755394"/>
            <a:ext cx="5574766" cy="1010842"/>
          </a:xfrm>
        </p:spPr>
        <p:txBody>
          <a:bodyPr/>
          <a:lstStyle/>
          <a:p>
            <a:pPr>
              <a:spcBef>
                <a:spcPts val="0"/>
              </a:spcBef>
            </a:pPr>
            <a:r>
              <a:rPr lang="en-US" dirty="0"/>
              <a:t>Better customer experience if more than one ESI is to be enrolled</a:t>
            </a:r>
          </a:p>
          <a:p>
            <a:pPr>
              <a:spcBef>
                <a:spcPts val="0"/>
              </a:spcBef>
            </a:pPr>
            <a:r>
              <a:rPr lang="en-US" dirty="0"/>
              <a:t>Providing a postcard to each customer with ESI information prior to sales window </a:t>
            </a:r>
          </a:p>
        </p:txBody>
      </p:sp>
      <p:sp>
        <p:nvSpPr>
          <p:cNvPr id="10" name="Text Placeholder 9">
            <a:extLst>
              <a:ext uri="{FF2B5EF4-FFF2-40B4-BE49-F238E27FC236}">
                <a16:creationId xmlns:a16="http://schemas.microsoft.com/office/drawing/2014/main" id="{B709CCA4-5E3F-F795-BCCD-8C415239040E}"/>
              </a:ext>
            </a:extLst>
          </p:cNvPr>
          <p:cNvSpPr>
            <a:spLocks noGrp="1"/>
          </p:cNvSpPr>
          <p:nvPr>
            <p:ph type="body" sz="quarter" idx="20"/>
          </p:nvPr>
        </p:nvSpPr>
        <p:spPr/>
        <p:txBody>
          <a:bodyPr>
            <a:normAutofit fontScale="92500"/>
          </a:bodyPr>
          <a:lstStyle/>
          <a:p>
            <a:pPr>
              <a:spcBef>
                <a:spcPts val="0"/>
              </a:spcBef>
            </a:pPr>
            <a:r>
              <a:rPr lang="en-US" dirty="0"/>
              <a:t>This information is not captured in any protocols or guides at ERCOT… it is more of an ERCOT business process that impacts utilities processes.  How can we capture for the next entrant? Opportunity to include in operating guide for settlements</a:t>
            </a:r>
          </a:p>
        </p:txBody>
      </p:sp>
      <p:sp>
        <p:nvSpPr>
          <p:cNvPr id="11" name="Date Placeholder 10">
            <a:extLst>
              <a:ext uri="{FF2B5EF4-FFF2-40B4-BE49-F238E27FC236}">
                <a16:creationId xmlns:a16="http://schemas.microsoft.com/office/drawing/2014/main" id="{C0ED97EE-33EF-D0C3-AEF4-4B348B6DF518}"/>
              </a:ext>
            </a:extLst>
          </p:cNvPr>
          <p:cNvSpPr>
            <a:spLocks noGrp="1"/>
          </p:cNvSpPr>
          <p:nvPr>
            <p:ph type="dt" sz="half" idx="10"/>
          </p:nvPr>
        </p:nvSpPr>
        <p:spPr/>
        <p:txBody>
          <a:bodyPr/>
          <a:lstStyle/>
          <a:p>
            <a:r>
              <a:rPr lang="en-US"/>
              <a:t>20XX</a:t>
            </a:r>
            <a:endParaRPr lang="en-US" dirty="0"/>
          </a:p>
        </p:txBody>
      </p:sp>
      <p:sp>
        <p:nvSpPr>
          <p:cNvPr id="13" name="Slide Number Placeholder 12">
            <a:extLst>
              <a:ext uri="{FF2B5EF4-FFF2-40B4-BE49-F238E27FC236}">
                <a16:creationId xmlns:a16="http://schemas.microsoft.com/office/drawing/2014/main" id="{155D2BC8-9487-F7C0-46A1-C27E2D4B0D84}"/>
              </a:ext>
            </a:extLst>
          </p:cNvPr>
          <p:cNvSpPr>
            <a:spLocks noGrp="1"/>
          </p:cNvSpPr>
          <p:nvPr>
            <p:ph type="sldNum" sz="quarter" idx="12"/>
          </p:nvPr>
        </p:nvSpPr>
        <p:spPr/>
        <p:txBody>
          <a:bodyPr/>
          <a:lstStyle/>
          <a:p>
            <a:fld id="{A49DFD55-3C28-40EF-9E31-A92D2E4017FF}" type="slidenum">
              <a:rPr lang="en-US" smtClean="0"/>
              <a:pPr/>
              <a:t>8</a:t>
            </a:fld>
            <a:endParaRPr lang="en-US" dirty="0"/>
          </a:p>
        </p:txBody>
      </p:sp>
    </p:spTree>
    <p:extLst>
      <p:ext uri="{BB962C8B-B14F-4D97-AF65-F5344CB8AC3E}">
        <p14:creationId xmlns:p14="http://schemas.microsoft.com/office/powerpoint/2010/main" val="493883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DFDE0-62DD-DA72-6E07-ECB4420AAF3E}"/>
              </a:ext>
            </a:extLst>
          </p:cNvPr>
          <p:cNvSpPr>
            <a:spLocks noGrp="1"/>
          </p:cNvSpPr>
          <p:nvPr>
            <p:ph type="title"/>
          </p:nvPr>
        </p:nvSpPr>
        <p:spPr>
          <a:xfrm>
            <a:off x="2873895" y="328286"/>
            <a:ext cx="4082142" cy="585788"/>
          </a:xfrm>
        </p:spPr>
        <p:txBody>
          <a:bodyPr>
            <a:normAutofit fontScale="90000"/>
          </a:bodyPr>
          <a:lstStyle/>
          <a:p>
            <a:r>
              <a:rPr lang="en-US" b="1" dirty="0"/>
              <a:t>Lessons learned - continued</a:t>
            </a:r>
          </a:p>
        </p:txBody>
      </p:sp>
      <p:sp>
        <p:nvSpPr>
          <p:cNvPr id="3" name="Text Placeholder 2">
            <a:extLst>
              <a:ext uri="{FF2B5EF4-FFF2-40B4-BE49-F238E27FC236}">
                <a16:creationId xmlns:a16="http://schemas.microsoft.com/office/drawing/2014/main" id="{6AA2B65C-F76C-6CC3-9B7C-5487D7A383AB}"/>
              </a:ext>
            </a:extLst>
          </p:cNvPr>
          <p:cNvSpPr>
            <a:spLocks noGrp="1"/>
          </p:cNvSpPr>
          <p:nvPr>
            <p:ph type="body" sz="quarter" idx="13"/>
          </p:nvPr>
        </p:nvSpPr>
        <p:spPr>
          <a:xfrm>
            <a:off x="0" y="1507772"/>
            <a:ext cx="2425148" cy="514350"/>
          </a:xfrm>
        </p:spPr>
        <p:txBody>
          <a:bodyPr>
            <a:normAutofit/>
          </a:bodyPr>
          <a:lstStyle/>
          <a:p>
            <a:r>
              <a:rPr lang="en-US" dirty="0"/>
              <a:t>Full testing </a:t>
            </a:r>
          </a:p>
        </p:txBody>
      </p:sp>
      <p:sp>
        <p:nvSpPr>
          <p:cNvPr id="4" name="Text Placeholder 3">
            <a:extLst>
              <a:ext uri="{FF2B5EF4-FFF2-40B4-BE49-F238E27FC236}">
                <a16:creationId xmlns:a16="http://schemas.microsoft.com/office/drawing/2014/main" id="{721389B0-E761-57C2-0EB2-D826373C7DDB}"/>
              </a:ext>
            </a:extLst>
          </p:cNvPr>
          <p:cNvSpPr>
            <a:spLocks noGrp="1"/>
          </p:cNvSpPr>
          <p:nvPr>
            <p:ph type="body" sz="quarter" idx="14"/>
          </p:nvPr>
        </p:nvSpPr>
        <p:spPr>
          <a:xfrm>
            <a:off x="119270" y="2584097"/>
            <a:ext cx="2754625" cy="514350"/>
          </a:xfrm>
        </p:spPr>
        <p:txBody>
          <a:bodyPr>
            <a:normAutofit fontScale="85000" lnSpcReduction="10000"/>
          </a:bodyPr>
          <a:lstStyle/>
          <a:p>
            <a:r>
              <a:rPr lang="en-US" dirty="0"/>
              <a:t>Awareness of all files and extracts on ERCOT MIS</a:t>
            </a:r>
          </a:p>
        </p:txBody>
      </p:sp>
      <p:sp>
        <p:nvSpPr>
          <p:cNvPr id="5" name="Text Placeholder 4">
            <a:extLst>
              <a:ext uri="{FF2B5EF4-FFF2-40B4-BE49-F238E27FC236}">
                <a16:creationId xmlns:a16="http://schemas.microsoft.com/office/drawing/2014/main" id="{278BD4A6-9FA8-6E01-1BD6-EBE59C8296CC}"/>
              </a:ext>
            </a:extLst>
          </p:cNvPr>
          <p:cNvSpPr>
            <a:spLocks noGrp="1"/>
          </p:cNvSpPr>
          <p:nvPr>
            <p:ph type="body" sz="quarter" idx="15"/>
          </p:nvPr>
        </p:nvSpPr>
        <p:spPr>
          <a:xfrm>
            <a:off x="119270" y="3660422"/>
            <a:ext cx="3361050" cy="514350"/>
          </a:xfrm>
        </p:spPr>
        <p:txBody>
          <a:bodyPr>
            <a:normAutofit/>
          </a:bodyPr>
          <a:lstStyle/>
          <a:p>
            <a:r>
              <a:rPr lang="en-US" dirty="0"/>
              <a:t>Shopping Fairs</a:t>
            </a:r>
          </a:p>
        </p:txBody>
      </p:sp>
      <p:sp>
        <p:nvSpPr>
          <p:cNvPr id="6" name="Text Placeholder 5">
            <a:extLst>
              <a:ext uri="{FF2B5EF4-FFF2-40B4-BE49-F238E27FC236}">
                <a16:creationId xmlns:a16="http://schemas.microsoft.com/office/drawing/2014/main" id="{71F2F2FC-F1F7-4CB4-511B-F31EBB75E660}"/>
              </a:ext>
            </a:extLst>
          </p:cNvPr>
          <p:cNvSpPr>
            <a:spLocks noGrp="1"/>
          </p:cNvSpPr>
          <p:nvPr>
            <p:ph type="body" sz="quarter" idx="16"/>
          </p:nvPr>
        </p:nvSpPr>
        <p:spPr>
          <a:xfrm>
            <a:off x="119270" y="4736748"/>
            <a:ext cx="3945250" cy="514350"/>
          </a:xfrm>
        </p:spPr>
        <p:txBody>
          <a:bodyPr>
            <a:normAutofit/>
          </a:bodyPr>
          <a:lstStyle/>
          <a:p>
            <a:r>
              <a:rPr lang="en-US" dirty="0"/>
              <a:t>Market Participants </a:t>
            </a:r>
          </a:p>
        </p:txBody>
      </p:sp>
      <p:sp>
        <p:nvSpPr>
          <p:cNvPr id="7" name="Text Placeholder 6">
            <a:extLst>
              <a:ext uri="{FF2B5EF4-FFF2-40B4-BE49-F238E27FC236}">
                <a16:creationId xmlns:a16="http://schemas.microsoft.com/office/drawing/2014/main" id="{42F279D9-EB1D-A2D7-F956-854593E2C161}"/>
              </a:ext>
            </a:extLst>
          </p:cNvPr>
          <p:cNvSpPr>
            <a:spLocks noGrp="1"/>
          </p:cNvSpPr>
          <p:nvPr>
            <p:ph type="body" sz="quarter" idx="17"/>
          </p:nvPr>
        </p:nvSpPr>
        <p:spPr/>
        <p:txBody>
          <a:bodyPr/>
          <a:lstStyle/>
          <a:p>
            <a:r>
              <a:rPr lang="en-US" dirty="0"/>
              <a:t>Robust end to end testing with ‘real’ data including billing</a:t>
            </a:r>
          </a:p>
        </p:txBody>
      </p:sp>
      <p:sp>
        <p:nvSpPr>
          <p:cNvPr id="8" name="Text Placeholder 7">
            <a:extLst>
              <a:ext uri="{FF2B5EF4-FFF2-40B4-BE49-F238E27FC236}">
                <a16:creationId xmlns:a16="http://schemas.microsoft.com/office/drawing/2014/main" id="{B77D7EC5-7C47-9C33-D361-21AD9B821A89}"/>
              </a:ext>
            </a:extLst>
          </p:cNvPr>
          <p:cNvSpPr>
            <a:spLocks noGrp="1"/>
          </p:cNvSpPr>
          <p:nvPr>
            <p:ph type="body" sz="quarter" idx="18"/>
          </p:nvPr>
        </p:nvSpPr>
        <p:spPr>
          <a:xfrm>
            <a:off x="4914966" y="2468676"/>
            <a:ext cx="5102680" cy="1010842"/>
          </a:xfrm>
        </p:spPr>
        <p:txBody>
          <a:bodyPr>
            <a:normAutofit/>
          </a:bodyPr>
          <a:lstStyle/>
          <a:p>
            <a:pPr>
              <a:spcBef>
                <a:spcPts val="0"/>
              </a:spcBef>
            </a:pPr>
            <a:r>
              <a:rPr lang="en-US" dirty="0"/>
              <a:t>Understanding of extracts available and purpose of data, </a:t>
            </a:r>
            <a:r>
              <a:rPr lang="en-US" dirty="0">
                <a:solidFill>
                  <a:srgbClr val="0070C0"/>
                </a:solidFill>
              </a:rPr>
              <a:t>Missing Usage Report </a:t>
            </a:r>
          </a:p>
        </p:txBody>
      </p:sp>
      <p:sp>
        <p:nvSpPr>
          <p:cNvPr id="9" name="Text Placeholder 8">
            <a:extLst>
              <a:ext uri="{FF2B5EF4-FFF2-40B4-BE49-F238E27FC236}">
                <a16:creationId xmlns:a16="http://schemas.microsoft.com/office/drawing/2014/main" id="{8D3D29BA-A29C-B3F9-4582-61120599B209}"/>
              </a:ext>
            </a:extLst>
          </p:cNvPr>
          <p:cNvSpPr>
            <a:spLocks noGrp="1"/>
          </p:cNvSpPr>
          <p:nvPr>
            <p:ph type="body" sz="quarter" idx="19"/>
          </p:nvPr>
        </p:nvSpPr>
        <p:spPr>
          <a:xfrm>
            <a:off x="5625108" y="3250624"/>
            <a:ext cx="6260566" cy="1395430"/>
          </a:xfrm>
        </p:spPr>
        <p:txBody>
          <a:bodyPr>
            <a:normAutofit/>
          </a:bodyPr>
          <a:lstStyle/>
          <a:p>
            <a:pPr>
              <a:spcBef>
                <a:spcPts val="0"/>
              </a:spcBef>
            </a:pPr>
            <a:r>
              <a:rPr lang="en-US" dirty="0"/>
              <a:t>WIN!  Having a media market in a condensed geographical area resulted in effective communications to the residents</a:t>
            </a:r>
          </a:p>
          <a:p>
            <a:pPr>
              <a:spcBef>
                <a:spcPts val="0"/>
              </a:spcBef>
            </a:pPr>
            <a:r>
              <a:rPr lang="en-US" dirty="0"/>
              <a:t>Providing questions for consideration – shopping guide and partnership with PUCT</a:t>
            </a:r>
          </a:p>
          <a:p>
            <a:pPr>
              <a:spcBef>
                <a:spcPts val="0"/>
              </a:spcBef>
            </a:pPr>
            <a:r>
              <a:rPr lang="en-US" dirty="0"/>
              <a:t>Knowing the audience and conducting business/enrollments how the community wants to conduct business  </a:t>
            </a:r>
          </a:p>
        </p:txBody>
      </p:sp>
      <p:sp>
        <p:nvSpPr>
          <p:cNvPr id="10" name="Text Placeholder 9">
            <a:extLst>
              <a:ext uri="{FF2B5EF4-FFF2-40B4-BE49-F238E27FC236}">
                <a16:creationId xmlns:a16="http://schemas.microsoft.com/office/drawing/2014/main" id="{B709CCA4-5E3F-F795-BCCD-8C415239040E}"/>
              </a:ext>
            </a:extLst>
          </p:cNvPr>
          <p:cNvSpPr>
            <a:spLocks noGrp="1"/>
          </p:cNvSpPr>
          <p:nvPr>
            <p:ph type="body" sz="quarter" idx="20"/>
          </p:nvPr>
        </p:nvSpPr>
        <p:spPr/>
        <p:txBody>
          <a:bodyPr>
            <a:normAutofit/>
          </a:bodyPr>
          <a:lstStyle/>
          <a:p>
            <a:pPr>
              <a:spcBef>
                <a:spcPts val="0"/>
              </a:spcBef>
            </a:pPr>
            <a:r>
              <a:rPr lang="en-US" dirty="0"/>
              <a:t>Market participants were disengaged until the last minute</a:t>
            </a:r>
          </a:p>
          <a:p>
            <a:pPr>
              <a:spcBef>
                <a:spcPts val="0"/>
              </a:spcBef>
            </a:pPr>
            <a:r>
              <a:rPr lang="en-US" dirty="0"/>
              <a:t>Requiring participation in the task force meeting if REP wants to become active in the territory</a:t>
            </a:r>
          </a:p>
        </p:txBody>
      </p:sp>
      <p:sp>
        <p:nvSpPr>
          <p:cNvPr id="11" name="Date Placeholder 10">
            <a:extLst>
              <a:ext uri="{FF2B5EF4-FFF2-40B4-BE49-F238E27FC236}">
                <a16:creationId xmlns:a16="http://schemas.microsoft.com/office/drawing/2014/main" id="{C0ED97EE-33EF-D0C3-AEF4-4B348B6DF518}"/>
              </a:ext>
            </a:extLst>
          </p:cNvPr>
          <p:cNvSpPr>
            <a:spLocks noGrp="1"/>
          </p:cNvSpPr>
          <p:nvPr>
            <p:ph type="dt" sz="half" idx="10"/>
          </p:nvPr>
        </p:nvSpPr>
        <p:spPr/>
        <p:txBody>
          <a:bodyPr/>
          <a:lstStyle/>
          <a:p>
            <a:r>
              <a:rPr lang="en-US"/>
              <a:t>20XX</a:t>
            </a:r>
            <a:endParaRPr lang="en-US" dirty="0"/>
          </a:p>
        </p:txBody>
      </p:sp>
      <p:sp>
        <p:nvSpPr>
          <p:cNvPr id="13" name="Slide Number Placeholder 12">
            <a:extLst>
              <a:ext uri="{FF2B5EF4-FFF2-40B4-BE49-F238E27FC236}">
                <a16:creationId xmlns:a16="http://schemas.microsoft.com/office/drawing/2014/main" id="{155D2BC8-9487-F7C0-46A1-C27E2D4B0D84}"/>
              </a:ext>
            </a:extLst>
          </p:cNvPr>
          <p:cNvSpPr>
            <a:spLocks noGrp="1"/>
          </p:cNvSpPr>
          <p:nvPr>
            <p:ph type="sldNum" sz="quarter" idx="12"/>
          </p:nvPr>
        </p:nvSpPr>
        <p:spPr/>
        <p:txBody>
          <a:bodyPr/>
          <a:lstStyle/>
          <a:p>
            <a:fld id="{A49DFD55-3C28-40EF-9E31-A92D2E4017FF}" type="slidenum">
              <a:rPr lang="en-US" smtClean="0"/>
              <a:pPr/>
              <a:t>9</a:t>
            </a:fld>
            <a:endParaRPr lang="en-US" dirty="0"/>
          </a:p>
        </p:txBody>
      </p:sp>
    </p:spTree>
    <p:extLst>
      <p:ext uri="{BB962C8B-B14F-4D97-AF65-F5344CB8AC3E}">
        <p14:creationId xmlns:p14="http://schemas.microsoft.com/office/powerpoint/2010/main" val="1517553881"/>
      </p:ext>
    </p:extLst>
  </p:cSld>
  <p:clrMapOvr>
    <a:masterClrMapping/>
  </p:clrMapOvr>
</p:sld>
</file>

<file path=ppt/theme/theme1.xml><?xml version="1.0" encoding="utf-8"?>
<a:theme xmlns:a="http://schemas.openxmlformats.org/drawingml/2006/main" name="Office Theme">
  <a:themeElements>
    <a:clrScheme name="Custom 149">
      <a:dk1>
        <a:sysClr val="windowText" lastClr="000000"/>
      </a:dk1>
      <a:lt1>
        <a:sysClr val="window" lastClr="FFFFFF"/>
      </a:lt1>
      <a:dk2>
        <a:srgbClr val="44546A"/>
      </a:dk2>
      <a:lt2>
        <a:srgbClr val="E7E6E6"/>
      </a:lt2>
      <a:accent1>
        <a:srgbClr val="E9E6DF"/>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56">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inimalist Presentation_tm67328976_Win32_LW_SL_v3" id="{B5A5B451-F186-4F05-917D-430247B33515}" vid="{C0610F80-F57F-4E6B-A096-3AEBDD5FC54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301C185768C3E408FE8B8C3F8D37975" ma:contentTypeVersion="2" ma:contentTypeDescription="Create a new document." ma:contentTypeScope="" ma:versionID="9b04f6b9d1b09819d8e0494aa04ef37b">
  <xsd:schema xmlns:xsd="http://www.w3.org/2001/XMLSchema" xmlns:xs="http://www.w3.org/2001/XMLSchema" xmlns:p="http://schemas.microsoft.com/office/2006/metadata/properties" xmlns:ns3="64d8430e-2f2f-4531-b32d-6b607c09e505" targetNamespace="http://schemas.microsoft.com/office/2006/metadata/properties" ma:root="true" ma:fieldsID="c5b8bfd76399d6aa05673803bec67fbb" ns3:_="">
    <xsd:import namespace="64d8430e-2f2f-4531-b32d-6b607c09e505"/>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d8430e-2f2f-4531-b32d-6b607c09e50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E9368C0-2F96-4471-97C1-424663A632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d8430e-2f2f-4531-b32d-6b607c09e50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FD6FE22-81A0-4500-AFD0-342D21BB9A2C}">
  <ds:schemaRefs>
    <ds:schemaRef ds:uri="http://schemas.microsoft.com/sharepoint/v3/contenttype/forms"/>
  </ds:schemaRefs>
</ds:datastoreItem>
</file>

<file path=customXml/itemProps3.xml><?xml version="1.0" encoding="utf-8"?>
<ds:datastoreItem xmlns:ds="http://schemas.openxmlformats.org/officeDocument/2006/customXml" ds:itemID="{29C43685-694E-4579-B109-3C418D49DA65}">
  <ds:schemaRefs>
    <ds:schemaRef ds:uri="http://schemas.microsoft.com/office/2006/documentManagement/types"/>
    <ds:schemaRef ds:uri="64d8430e-2f2f-4531-b32d-6b607c09e505"/>
    <ds:schemaRef ds:uri="http://purl.org/dc/elements/1.1/"/>
    <ds:schemaRef ds:uri="http://schemas.microsoft.com/office/infopath/2007/PartnerControls"/>
    <ds:schemaRef ds:uri="http://purl.org/dc/terms/"/>
    <ds:schemaRef ds:uri="http://schemas.openxmlformats.org/package/2006/metadata/core-properties"/>
    <ds:schemaRef ds:uri="http://schemas.microsoft.com/office/2006/metadata/properties"/>
    <ds:schemaRef ds:uri="http://www.w3.org/XML/1998/namespace"/>
    <ds:schemaRef ds:uri="http://purl.org/dc/dcmitype/"/>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Minimalist presentation</Template>
  <TotalTime>4989</TotalTime>
  <Words>1577</Words>
  <Application>Microsoft Office PowerPoint</Application>
  <PresentationFormat>Widescreen</PresentationFormat>
  <Paragraphs>163</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Aptos</vt:lpstr>
      <vt:lpstr>Arial</vt:lpstr>
      <vt:lpstr>Calibri</vt:lpstr>
      <vt:lpstr>Courier New</vt:lpstr>
      <vt:lpstr>Tenorite</vt:lpstr>
      <vt:lpstr>Times New Roman</vt:lpstr>
      <vt:lpstr>Office Theme</vt:lpstr>
      <vt:lpstr>Lubbock  Retail Integration Task Force – LRITF October 15th, 2024</vt:lpstr>
      <vt:lpstr>LRITF meeting 9/10/24 &amp; weekly market call update  </vt:lpstr>
      <vt:lpstr>Daily Market Calls Stabilization issues  </vt:lpstr>
      <vt:lpstr>Daily Market Calls Stabilization issues- continued  </vt:lpstr>
      <vt:lpstr>PowerPoint Presentation</vt:lpstr>
      <vt:lpstr>Lessons learned</vt:lpstr>
      <vt:lpstr>Lessons learned - continued</vt:lpstr>
      <vt:lpstr>Lessons learned - continued</vt:lpstr>
      <vt:lpstr>Lessons learned - continued</vt:lpstr>
      <vt:lpstr>Lessons learned - continued</vt:lpstr>
      <vt:lpstr>TIMELINE of Actions</vt:lpstr>
      <vt:lpstr>Lritf meeting 10/15/2024 @ 1:00PM  following RMS –via Webex</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Lubbock  Retail Integration Task Force - LRITF</dc:title>
  <dc:creator>Wiegand, Sheri</dc:creator>
  <cp:lastModifiedBy>Wiegand, Sheri</cp:lastModifiedBy>
  <cp:revision>64</cp:revision>
  <dcterms:created xsi:type="dcterms:W3CDTF">2022-10-07T18:03:56Z</dcterms:created>
  <dcterms:modified xsi:type="dcterms:W3CDTF">2024-10-10T12:49:19Z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0x0101007301C185768C3E408FE8B8C3F8D37975</vt:lpwstr>
  </property>
</Properties>
</file>