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238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</a:t>
            </a:r>
            <a:r>
              <a:rPr lang="en-US" baseline="0"/>
              <a:t>to 300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(September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October 08,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19767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56167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786056-66BC-655D-55B9-DC9B91FEA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59656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EC303-89AF-ECB4-3188-84033DE0B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Joseph, Anthony</cp:lastModifiedBy>
  <cp:revision>225</cp:revision>
  <cp:lastPrinted>2016-01-21T20:53:15Z</cp:lastPrinted>
  <dcterms:created xsi:type="dcterms:W3CDTF">2016-01-21T15:20:31Z</dcterms:created>
  <dcterms:modified xsi:type="dcterms:W3CDTF">2024-10-08T18:11:22Z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