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31888"/>
            <a:ext cx="9848850" cy="2387600"/>
          </a:xfrm>
        </p:spPr>
        <p:txBody>
          <a:bodyPr/>
          <a:lstStyle/>
          <a:p>
            <a:r>
              <a:rPr lang="en-US" dirty="0"/>
              <a:t>SSWG Report to ROS 10-3-2024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The 24SSWG U1 Case build is almost completed</a:t>
            </a:r>
          </a:p>
          <a:p>
            <a:pPr marL="800100" lvl="1" indent="-342900"/>
            <a:r>
              <a:rPr lang="en-US" sz="1600" dirty="0"/>
              <a:t>SSWG and ERCOT do not foresee any delays in posting </a:t>
            </a:r>
          </a:p>
          <a:p>
            <a:pPr marL="800100" lvl="1" indent="-342900"/>
            <a:r>
              <a:rPr lang="en-US" sz="1600" dirty="0"/>
              <a:t>October 11 is still the target date for ERCOT to post the Final 24SSWG U1 Cases</a:t>
            </a:r>
          </a:p>
          <a:p>
            <a:pPr marL="800100" lvl="1" indent="-342900"/>
            <a:r>
              <a:rPr lang="en-US" sz="1600" dirty="0"/>
              <a:t>Along with the cases, ERCOT will also be posting the TPIT and CR Report</a:t>
            </a:r>
          </a:p>
          <a:p>
            <a:pPr marL="800100" lvl="1" indent="-342900"/>
            <a:endParaRPr lang="en-US" sz="1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Once the Final cases are posted, SSWG will begin updating the Planning Data Dictionary and Contingency Definitions</a:t>
            </a:r>
          </a:p>
          <a:p>
            <a:pPr marL="800100" lvl="1" indent="-342900"/>
            <a:r>
              <a:rPr lang="en-US" sz="1600" dirty="0"/>
              <a:t>As of now, the Final posting of these items is scheduled for October 25, two weeks after the cases are posted</a:t>
            </a:r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114</Words>
  <Application>Microsoft Office PowerPoint</Application>
  <PresentationFormat>Widescreen</PresentationFormat>
  <Paragraphs>15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10-3-2024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27</cp:revision>
  <dcterms:created xsi:type="dcterms:W3CDTF">2023-10-05T15:36:34Z</dcterms:created>
  <dcterms:modified xsi:type="dcterms:W3CDTF">2024-10-03T01:49:40Z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