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5"/>
  </p:notesMasterIdLst>
  <p:handoutMasterIdLst>
    <p:handoutMasterId r:id="rId16"/>
  </p:handoutMasterIdLst>
  <p:sldIdLst>
    <p:sldId id="542" r:id="rId7"/>
    <p:sldId id="2738" r:id="rId8"/>
    <p:sldId id="2736" r:id="rId9"/>
    <p:sldId id="2739" r:id="rId10"/>
    <p:sldId id="2734" r:id="rId11"/>
    <p:sldId id="2713" r:id="rId12"/>
    <p:sldId id="2742" r:id="rId13"/>
    <p:sldId id="2740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2E846-A41C-7095-E2BA-36D0669FFA49}" name="Drake, Gordon" initials="GD" userId="S::Gordon.Drake@ercot.com::d3aa080c-bd91-4052-98d6-063a86a83a9f" providerId="AD"/>
  <p188:author id="{F24CEF7A-2E4C-9E46-94A3-5D31EB18D995}" name="Webster, Trudi" initials="WT" userId="S::trudi.webster@ercot.com::8d3e025b-0265-4fbd-b136-a7bc92c16fd8" providerId="AD"/>
  <p188:author id="{8F8837AE-1793-2348-8629-CFFA9D6407D8}" name="Collins, Keith" initials="CK" userId="S::keith.collins@ercot.com::bf982f14-b726-4b2a-bff8-6f7cf9674ef3" providerId="AD"/>
  <p188:author id="{43831BD2-3014-FC08-390A-9936949E1516}" name="Maggio, Dave" initials="DM" userId="S::David.Maggio@ercot.com::ac169136-3d92-4093-a1ee-cd2fa0ab63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98C3FA"/>
    <a:srgbClr val="00AEC7"/>
    <a:srgbClr val="E6EBF0"/>
    <a:srgbClr val="093C61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6A9BA-16CF-494D-A428-6A36BC632C25}" v="1" dt="2024-10-03T18:37:56.069"/>
    <p1510:client id="{47487EDC-E409-E1C9-4726-C53301FDADDC}" v="458" dt="2024-10-03T20:49:27.499"/>
    <p1510:client id="{6032D9EB-1D89-4086-B78A-8EBD756E57CC}" v="15" dt="2024-10-03T20:57:50.426"/>
    <p1510:client id="{7575FCA0-3E71-93D2-9F71-FFED5791A476}" v="3" dt="2024-10-03T18:37:36.980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gio, Dave" userId="ac169136-3d92-4093-a1ee-cd2fa0ab6301" providerId="ADAL" clId="{1846A9BA-16CF-494D-A428-6A36BC632C25}"/>
    <pc:docChg chg="custSel modSld">
      <pc:chgData name="Maggio, Dave" userId="ac169136-3d92-4093-a1ee-cd2fa0ab6301" providerId="ADAL" clId="{1846A9BA-16CF-494D-A428-6A36BC632C25}" dt="2024-10-03T18:37:56.070" v="572" actId="207"/>
      <pc:docMkLst>
        <pc:docMk/>
      </pc:docMkLst>
      <pc:sldChg chg="modSp mod addCm">
        <pc:chgData name="Maggio, Dave" userId="ac169136-3d92-4093-a1ee-cd2fa0ab6301" providerId="ADAL" clId="{1846A9BA-16CF-494D-A428-6A36BC632C25}" dt="2024-10-03T18:37:56.070" v="572" actId="207"/>
        <pc:sldMkLst>
          <pc:docMk/>
          <pc:sldMk cId="467687158" sldId="2713"/>
        </pc:sldMkLst>
        <pc:graphicFrameChg chg="mod modGraphic">
          <ac:chgData name="Maggio, Dave" userId="ac169136-3d92-4093-a1ee-cd2fa0ab6301" providerId="ADAL" clId="{1846A9BA-16CF-494D-A428-6A36BC632C25}" dt="2024-10-03T18:37:56.070" v="572" actId="207"/>
          <ac:graphicFrameMkLst>
            <pc:docMk/>
            <pc:sldMk cId="467687158" sldId="2713"/>
            <ac:graphicFrameMk id="5" creationId="{7197935A-D571-6D09-9EB3-EABA1EAECD0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ggio, Dave" userId="ac169136-3d92-4093-a1ee-cd2fa0ab6301" providerId="ADAL" clId="{1846A9BA-16CF-494D-A428-6A36BC632C25}" dt="2024-10-01T17:36:36.868" v="76"/>
              <pc2:cmMkLst xmlns:pc2="http://schemas.microsoft.com/office/powerpoint/2019/9/main/command">
                <pc:docMk/>
                <pc:sldMk cId="467687158" sldId="2713"/>
                <pc2:cmMk id="{3B39A137-B87B-4DFB-9B3D-721C0F635DE5}"/>
              </pc2:cmMkLst>
            </pc226:cmChg>
          </p:ext>
        </pc:extLst>
      </pc:sldChg>
      <pc:sldChg chg="modSp mod addCm">
        <pc:chgData name="Maggio, Dave" userId="ac169136-3d92-4093-a1ee-cd2fa0ab6301" providerId="ADAL" clId="{1846A9BA-16CF-494D-A428-6A36BC632C25}" dt="2024-10-01T17:33:32.569" v="25"/>
        <pc:sldMkLst>
          <pc:docMk/>
          <pc:sldMk cId="1319953093" sldId="2734"/>
        </pc:sldMkLst>
        <pc:spChg chg="mod">
          <ac:chgData name="Maggio, Dave" userId="ac169136-3d92-4093-a1ee-cd2fa0ab6301" providerId="ADAL" clId="{1846A9BA-16CF-494D-A428-6A36BC632C25}" dt="2024-10-01T17:32:53.165" v="24" actId="207"/>
          <ac:spMkLst>
            <pc:docMk/>
            <pc:sldMk cId="1319953093" sldId="2734"/>
            <ac:spMk id="3" creationId="{F769AEC8-21CB-F338-6261-F41C4678617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ggio, Dave" userId="ac169136-3d92-4093-a1ee-cd2fa0ab6301" providerId="ADAL" clId="{1846A9BA-16CF-494D-A428-6A36BC632C25}" dt="2024-10-01T17:33:32.569" v="25"/>
              <pc2:cmMkLst xmlns:pc2="http://schemas.microsoft.com/office/powerpoint/2019/9/main/command">
                <pc:docMk/>
                <pc:sldMk cId="1319953093" sldId="2734"/>
                <pc2:cmMk id="{FCD96F47-ACF0-4D29-9077-876292706AD6}"/>
              </pc2:cmMkLst>
            </pc226:cmChg>
          </p:ext>
        </pc:extLst>
      </pc:sldChg>
      <pc:sldChg chg="modSp mod">
        <pc:chgData name="Maggio, Dave" userId="ac169136-3d92-4093-a1ee-cd2fa0ab6301" providerId="ADAL" clId="{1846A9BA-16CF-494D-A428-6A36BC632C25}" dt="2024-10-01T17:31:40.340" v="2" actId="14100"/>
        <pc:sldMkLst>
          <pc:docMk/>
          <pc:sldMk cId="178935997" sldId="2739"/>
        </pc:sldMkLst>
        <pc:spChg chg="mod">
          <ac:chgData name="Maggio, Dave" userId="ac169136-3d92-4093-a1ee-cd2fa0ab6301" providerId="ADAL" clId="{1846A9BA-16CF-494D-A428-6A36BC632C25}" dt="2024-10-01T17:31:40.340" v="2" actId="14100"/>
          <ac:spMkLst>
            <pc:docMk/>
            <pc:sldMk cId="178935997" sldId="2739"/>
            <ac:spMk id="3" creationId="{F769AEC8-21CB-F338-6261-F41C46786177}"/>
          </ac:spMkLst>
        </pc:spChg>
      </pc:sldChg>
      <pc:sldChg chg="modSp mod">
        <pc:chgData name="Maggio, Dave" userId="ac169136-3d92-4093-a1ee-cd2fa0ab6301" providerId="ADAL" clId="{1846A9BA-16CF-494D-A428-6A36BC632C25}" dt="2024-10-01T17:41:02.715" v="571" actId="20577"/>
        <pc:sldMkLst>
          <pc:docMk/>
          <pc:sldMk cId="2870917179" sldId="2741"/>
        </pc:sldMkLst>
        <pc:spChg chg="mod">
          <ac:chgData name="Maggio, Dave" userId="ac169136-3d92-4093-a1ee-cd2fa0ab6301" providerId="ADAL" clId="{1846A9BA-16CF-494D-A428-6A36BC632C25}" dt="2024-10-01T17:41:02.715" v="571" actId="20577"/>
          <ac:spMkLst>
            <pc:docMk/>
            <pc:sldMk cId="2870917179" sldId="2741"/>
            <ac:spMk id="3" creationId="{5491F433-338E-78DC-0996-65F3E5D85B6F}"/>
          </ac:spMkLst>
        </pc:spChg>
      </pc:sldChg>
    </pc:docChg>
  </pc:docChgLst>
  <pc:docChgLst>
    <pc:chgData name="Mereness, Matt" userId="S::matt.mereness@ercot.com::6db1126a-164e-4475-8d86-5dde160acd3b" providerId="AD" clId="Web-{A6D377D5-8404-F4FC-F16C-DB56530C3F1B}"/>
    <pc:docChg chg="modSld">
      <pc:chgData name="Mereness, Matt" userId="S::matt.mereness@ercot.com::6db1126a-164e-4475-8d86-5dde160acd3b" providerId="AD" clId="Web-{A6D377D5-8404-F4FC-F16C-DB56530C3F1B}" dt="2024-10-01T18:01:13.203" v="251" actId="20577"/>
      <pc:docMkLst>
        <pc:docMk/>
      </pc:docMkLst>
      <pc:sldChg chg="modSp">
        <pc:chgData name="Mereness, Matt" userId="S::matt.mereness@ercot.com::6db1126a-164e-4475-8d86-5dde160acd3b" providerId="AD" clId="Web-{A6D377D5-8404-F4FC-F16C-DB56530C3F1B}" dt="2024-10-01T18:01:13.203" v="251" actId="20577"/>
        <pc:sldMkLst>
          <pc:docMk/>
          <pc:sldMk cId="2870917179" sldId="2741"/>
        </pc:sldMkLst>
        <pc:spChg chg="mod">
          <ac:chgData name="Mereness, Matt" userId="S::matt.mereness@ercot.com::6db1126a-164e-4475-8d86-5dde160acd3b" providerId="AD" clId="Web-{A6D377D5-8404-F4FC-F16C-DB56530C3F1B}" dt="2024-10-01T18:01:13.203" v="251" actId="20577"/>
          <ac:spMkLst>
            <pc:docMk/>
            <pc:sldMk cId="2870917179" sldId="2741"/>
            <ac:spMk id="3" creationId="{5491F433-338E-78DC-0996-65F3E5D85B6F}"/>
          </ac:spMkLst>
        </pc:spChg>
      </pc:sldChg>
    </pc:docChg>
  </pc:docChgLst>
  <pc:docChgLst>
    <pc:chgData name="Collins, Keith" userId="S::keith.collins@ercot.com::bf982f14-b726-4b2a-bff8-6f7cf9674ef3" providerId="AD" clId="Web-{662EB0B1-FD79-7696-353B-CF9579BC39B7}"/>
    <pc:docChg chg="mod sldOrd">
      <pc:chgData name="Collins, Keith" userId="S::keith.collins@ercot.com::bf982f14-b726-4b2a-bff8-6f7cf9674ef3" providerId="AD" clId="Web-{662EB0B1-FD79-7696-353B-CF9579BC39B7}" dt="2024-09-30T16:09:16.595" v="1"/>
      <pc:docMkLst>
        <pc:docMk/>
      </pc:docMkLst>
      <pc:sldChg chg="ord">
        <pc:chgData name="Collins, Keith" userId="S::keith.collins@ercot.com::bf982f14-b726-4b2a-bff8-6f7cf9674ef3" providerId="AD" clId="Web-{662EB0B1-FD79-7696-353B-CF9579BC39B7}" dt="2024-09-30T16:09:16.595" v="1"/>
        <pc:sldMkLst>
          <pc:docMk/>
          <pc:sldMk cId="178935997" sldId="2739"/>
        </pc:sldMkLst>
      </pc:sldChg>
    </pc:docChg>
  </pc:docChgLst>
  <pc:docChgLst>
    <pc:chgData name="Collins, Keith" userId="bf982f14-b726-4b2a-bff8-6f7cf9674ef3" providerId="ADAL" clId="{6032D9EB-1D89-4086-B78A-8EBD756E57CC}"/>
    <pc:docChg chg="modSld">
      <pc:chgData name="Collins, Keith" userId="bf982f14-b726-4b2a-bff8-6f7cf9674ef3" providerId="ADAL" clId="{6032D9EB-1D89-4086-B78A-8EBD756E57CC}" dt="2024-10-03T20:57:50.426" v="14" actId="207"/>
      <pc:docMkLst>
        <pc:docMk/>
      </pc:docMkLst>
      <pc:sldChg chg="addSp delSp modSp mod">
        <pc:chgData name="Collins, Keith" userId="bf982f14-b726-4b2a-bff8-6f7cf9674ef3" providerId="ADAL" clId="{6032D9EB-1D89-4086-B78A-8EBD756E57CC}" dt="2024-10-03T20:57:50.426" v="14" actId="207"/>
        <pc:sldMkLst>
          <pc:docMk/>
          <pc:sldMk cId="480902908" sldId="2742"/>
        </pc:sldMkLst>
        <pc:spChg chg="del">
          <ac:chgData name="Collins, Keith" userId="bf982f14-b726-4b2a-bff8-6f7cf9674ef3" providerId="ADAL" clId="{6032D9EB-1D89-4086-B78A-8EBD756E57CC}" dt="2024-10-03T20:57:04.710" v="0" actId="12084"/>
          <ac:spMkLst>
            <pc:docMk/>
            <pc:sldMk cId="480902908" sldId="2742"/>
            <ac:spMk id="3" creationId="{EBF50881-A135-2458-C6F4-83EC18E1F4FD}"/>
          </ac:spMkLst>
        </pc:spChg>
        <pc:spChg chg="add mod">
          <ac:chgData name="Collins, Keith" userId="bf982f14-b726-4b2a-bff8-6f7cf9674ef3" providerId="ADAL" clId="{6032D9EB-1D89-4086-B78A-8EBD756E57CC}" dt="2024-10-03T20:57:50.426" v="14" actId="207"/>
          <ac:spMkLst>
            <pc:docMk/>
            <pc:sldMk cId="480902908" sldId="2742"/>
            <ac:spMk id="6" creationId="{A3ADC3A2-370F-E6EF-84D9-A78FA21A4D50}"/>
          </ac:spMkLst>
        </pc:spChg>
        <pc:graphicFrameChg chg="add del mod">
          <ac:chgData name="Collins, Keith" userId="bf982f14-b726-4b2a-bff8-6f7cf9674ef3" providerId="ADAL" clId="{6032D9EB-1D89-4086-B78A-8EBD756E57CC}" dt="2024-10-03T20:57:35.646" v="11" actId="11529"/>
          <ac:graphicFrameMkLst>
            <pc:docMk/>
            <pc:sldMk cId="480902908" sldId="2742"/>
            <ac:graphicFrameMk id="5" creationId="{488DA973-0D26-7202-65EF-3C26F3B5E81C}"/>
          </ac:graphicFrameMkLst>
        </pc:graphicFrameChg>
      </pc:sldChg>
    </pc:docChg>
  </pc:docChgLst>
  <pc:docChgLst>
    <pc:chgData name="Maggio, Dave" userId="S::david.maggio@ercot.com::ac169136-3d92-4093-a1ee-cd2fa0ab6301" providerId="AD" clId="Web-{7575FCA0-3E71-93D2-9F71-FFED5791A476}"/>
    <pc:docChg chg="modSld">
      <pc:chgData name="Maggio, Dave" userId="S::david.maggio@ercot.com::ac169136-3d92-4093-a1ee-cd2fa0ab6301" providerId="AD" clId="Web-{7575FCA0-3E71-93D2-9F71-FFED5791A476}" dt="2024-10-03T18:37:34.480" v="1" actId="1076"/>
      <pc:docMkLst>
        <pc:docMk/>
      </pc:docMkLst>
      <pc:sldChg chg="modSp">
        <pc:chgData name="Maggio, Dave" userId="S::david.maggio@ercot.com::ac169136-3d92-4093-a1ee-cd2fa0ab6301" providerId="AD" clId="Web-{7575FCA0-3E71-93D2-9F71-FFED5791A476}" dt="2024-10-03T18:37:34.480" v="1" actId="1076"/>
        <pc:sldMkLst>
          <pc:docMk/>
          <pc:sldMk cId="467687158" sldId="2713"/>
        </pc:sldMkLst>
        <pc:graphicFrameChg chg="mod">
          <ac:chgData name="Maggio, Dave" userId="S::david.maggio@ercot.com::ac169136-3d92-4093-a1ee-cd2fa0ab6301" providerId="AD" clId="Web-{7575FCA0-3E71-93D2-9F71-FFED5791A476}" dt="2024-10-03T18:37:34.480" v="1" actId="1076"/>
          <ac:graphicFrameMkLst>
            <pc:docMk/>
            <pc:sldMk cId="467687158" sldId="2713"/>
            <ac:graphicFrameMk id="5" creationId="{7197935A-D571-6D09-9EB3-EABA1EAECD09}"/>
          </ac:graphicFrameMkLst>
        </pc:graphicFrameChg>
      </pc:sldChg>
    </pc:docChg>
  </pc:docChgLst>
  <pc:docChgLst>
    <pc:chgData name="Collins, Keith" userId="S::keith.collins@ercot.com::bf982f14-b726-4b2a-bff8-6f7cf9674ef3" providerId="AD" clId="Web-{47487EDC-E409-E1C9-4726-C53301FDADDC}"/>
    <pc:docChg chg="addSld delSld modSld">
      <pc:chgData name="Collins, Keith" userId="S::keith.collins@ercot.com::bf982f14-b726-4b2a-bff8-6f7cf9674ef3" providerId="AD" clId="Web-{47487EDC-E409-E1C9-4726-C53301FDADDC}" dt="2024-10-03T20:48:03.279" v="471" actId="20577"/>
      <pc:docMkLst>
        <pc:docMk/>
      </pc:docMkLst>
      <pc:sldChg chg="modSp modCm">
        <pc:chgData name="Collins, Keith" userId="S::keith.collins@ercot.com::bf982f14-b726-4b2a-bff8-6f7cf9674ef3" providerId="AD" clId="Web-{47487EDC-E409-E1C9-4726-C53301FDADDC}" dt="2024-10-03T16:27:22.925" v="25" actId="20577"/>
        <pc:sldMkLst>
          <pc:docMk/>
          <pc:sldMk cId="467687158" sldId="2713"/>
        </pc:sldMkLst>
        <pc:graphicFrameChg chg="mod modGraphic">
          <ac:chgData name="Collins, Keith" userId="S::keith.collins@ercot.com::bf982f14-b726-4b2a-bff8-6f7cf9674ef3" providerId="AD" clId="Web-{47487EDC-E409-E1C9-4726-C53301FDADDC}" dt="2024-10-03T16:27:22.925" v="25" actId="20577"/>
          <ac:graphicFrameMkLst>
            <pc:docMk/>
            <pc:sldMk cId="467687158" sldId="2713"/>
            <ac:graphicFrameMk id="5" creationId="{7197935A-D571-6D09-9EB3-EABA1EAECD0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ollins, Keith" userId="S::keith.collins@ercot.com::bf982f14-b726-4b2a-bff8-6f7cf9674ef3" providerId="AD" clId="Web-{47487EDC-E409-E1C9-4726-C53301FDADDC}" dt="2024-10-03T16:27:18.035" v="24" actId="20577"/>
              <pc2:cmMkLst xmlns:pc2="http://schemas.microsoft.com/office/powerpoint/2019/9/main/command">
                <pc:docMk/>
                <pc:sldMk cId="467687158" sldId="2713"/>
                <pc2:cmMk id="{3B39A137-B87B-4DFB-9B3D-721C0F635DE5}"/>
              </pc2:cmMkLst>
            </pc226:cmChg>
            <pc226:cmChg xmlns:pc226="http://schemas.microsoft.com/office/powerpoint/2022/06/main/command" chg="mod">
              <pc226:chgData name="Collins, Keith" userId="S::keith.collins@ercot.com::bf982f14-b726-4b2a-bff8-6f7cf9674ef3" providerId="AD" clId="Web-{47487EDC-E409-E1C9-4726-C53301FDADDC}" dt="2024-10-03T16:24:18.627" v="7" actId="20577"/>
              <pc2:cmMkLst xmlns:pc2="http://schemas.microsoft.com/office/powerpoint/2019/9/main/command">
                <pc:docMk/>
                <pc:sldMk cId="467687158" sldId="2713"/>
                <pc2:cmMk id="{0CA2CC7A-C75A-409A-B0C1-8779A5CBF4B1}"/>
              </pc2:cmMkLst>
            </pc226:cmChg>
          </p:ext>
        </pc:extLst>
      </pc:sldChg>
      <pc:sldChg chg="modSp">
        <pc:chgData name="Collins, Keith" userId="S::keith.collins@ercot.com::bf982f14-b726-4b2a-bff8-6f7cf9674ef3" providerId="AD" clId="Web-{47487EDC-E409-E1C9-4726-C53301FDADDC}" dt="2024-10-03T16:21:21.235" v="1" actId="20577"/>
        <pc:sldMkLst>
          <pc:docMk/>
          <pc:sldMk cId="1319953093" sldId="2734"/>
        </pc:sldMkLst>
        <pc:spChg chg="mod">
          <ac:chgData name="Collins, Keith" userId="S::keith.collins@ercot.com::bf982f14-b726-4b2a-bff8-6f7cf9674ef3" providerId="AD" clId="Web-{47487EDC-E409-E1C9-4726-C53301FDADDC}" dt="2024-10-03T16:21:21.235" v="1" actId="20577"/>
          <ac:spMkLst>
            <pc:docMk/>
            <pc:sldMk cId="1319953093" sldId="2734"/>
            <ac:spMk id="3" creationId="{F769AEC8-21CB-F338-6261-F41C46786177}"/>
          </ac:spMkLst>
        </pc:spChg>
      </pc:sldChg>
      <pc:sldChg chg="del">
        <pc:chgData name="Collins, Keith" userId="S::keith.collins@ercot.com::bf982f14-b726-4b2a-bff8-6f7cf9674ef3" providerId="AD" clId="Web-{47487EDC-E409-E1C9-4726-C53301FDADDC}" dt="2024-10-03T20:39:33.019" v="423"/>
        <pc:sldMkLst>
          <pc:docMk/>
          <pc:sldMk cId="2870917179" sldId="2741"/>
        </pc:sldMkLst>
      </pc:sldChg>
      <pc:sldChg chg="modSp new">
        <pc:chgData name="Collins, Keith" userId="S::keith.collins@ercot.com::bf982f14-b726-4b2a-bff8-6f7cf9674ef3" providerId="AD" clId="Web-{47487EDC-E409-E1C9-4726-C53301FDADDC}" dt="2024-10-03T20:48:03.279" v="471" actId="20577"/>
        <pc:sldMkLst>
          <pc:docMk/>
          <pc:sldMk cId="480902908" sldId="2742"/>
        </pc:sldMkLst>
        <pc:spChg chg="mod">
          <ac:chgData name="Collins, Keith" userId="S::keith.collins@ercot.com::bf982f14-b726-4b2a-bff8-6f7cf9674ef3" providerId="AD" clId="Web-{47487EDC-E409-E1C9-4726-C53301FDADDC}" dt="2024-10-03T19:56:42.822" v="29" actId="20577"/>
          <ac:spMkLst>
            <pc:docMk/>
            <pc:sldMk cId="480902908" sldId="2742"/>
            <ac:spMk id="2" creationId="{E8149BF9-7DB8-9F8A-AB07-03B1940EFAA4}"/>
          </ac:spMkLst>
        </pc:spChg>
        <pc:spChg chg="mod">
          <ac:chgData name="Collins, Keith" userId="S::keith.collins@ercot.com::bf982f14-b726-4b2a-bff8-6f7cf9674ef3" providerId="AD" clId="Web-{47487EDC-E409-E1C9-4726-C53301FDADDC}" dt="2024-10-03T20:48:03.279" v="471" actId="20577"/>
          <ac:spMkLst>
            <pc:docMk/>
            <pc:sldMk cId="480902908" sldId="2742"/>
            <ac:spMk id="3" creationId="{EBF50881-A135-2458-C6F4-83EC18E1F4F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9F0614-6DCB-4C46-A2E1-55586358E49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B5E11D3-A90B-4816-BE03-35DD3E25A463}">
      <dgm:prSet/>
      <dgm:spPr/>
      <dgm:t>
        <a:bodyPr/>
        <a:lstStyle/>
        <a:p>
          <a:r>
            <a:rPr lang="en-US" b="1"/>
            <a:t>Mission</a:t>
          </a:r>
          <a:endParaRPr lang="en-US"/>
        </a:p>
      </dgm:t>
    </dgm:pt>
    <dgm:pt modelId="{D16E167F-FDB9-47C9-B579-2B43B9CFE602}" type="parTrans" cxnId="{2EBAE864-3733-4125-B44F-6F4A4F30794D}">
      <dgm:prSet/>
      <dgm:spPr/>
      <dgm:t>
        <a:bodyPr/>
        <a:lstStyle/>
        <a:p>
          <a:endParaRPr lang="en-US"/>
        </a:p>
      </dgm:t>
    </dgm:pt>
    <dgm:pt modelId="{7B06357F-2463-48DF-A24D-FABFFCFAF303}" type="sibTrans" cxnId="{2EBAE864-3733-4125-B44F-6F4A4F30794D}">
      <dgm:prSet/>
      <dgm:spPr/>
      <dgm:t>
        <a:bodyPr/>
        <a:lstStyle/>
        <a:p>
          <a:endParaRPr lang="en-US"/>
        </a:p>
      </dgm:t>
    </dgm:pt>
    <dgm:pt modelId="{0F260FB3-2BC3-458E-877C-94FEF9E2F1EA}">
      <dgm:prSet/>
      <dgm:spPr/>
      <dgm:t>
        <a:bodyPr/>
        <a:lstStyle/>
        <a:p>
          <a:r>
            <a:rPr lang="en-US"/>
            <a:t>We serve the public by ensuring a reliable grid, efficient electricity markets, open access, and retail choice</a:t>
          </a:r>
        </a:p>
      </dgm:t>
    </dgm:pt>
    <dgm:pt modelId="{CA2CD748-12AC-4A1D-82B5-DCC8C23BE445}" type="parTrans" cxnId="{CA304024-AA2F-4227-A5A3-52BCA006508A}">
      <dgm:prSet/>
      <dgm:spPr/>
      <dgm:t>
        <a:bodyPr/>
        <a:lstStyle/>
        <a:p>
          <a:endParaRPr lang="en-US"/>
        </a:p>
      </dgm:t>
    </dgm:pt>
    <dgm:pt modelId="{74B4F563-8A58-4623-9E8B-8E99C91B3A47}" type="sibTrans" cxnId="{CA304024-AA2F-4227-A5A3-52BCA006508A}">
      <dgm:prSet/>
      <dgm:spPr/>
      <dgm:t>
        <a:bodyPr/>
        <a:lstStyle/>
        <a:p>
          <a:endParaRPr lang="en-US"/>
        </a:p>
      </dgm:t>
    </dgm:pt>
    <dgm:pt modelId="{AE9D3419-D8B4-4CB4-994E-798EF0384A65}">
      <dgm:prSet/>
      <dgm:spPr/>
      <dgm:t>
        <a:bodyPr/>
        <a:lstStyle/>
        <a:p>
          <a:r>
            <a:rPr lang="en-US" b="1"/>
            <a:t>Vision</a:t>
          </a:r>
          <a:endParaRPr lang="en-US"/>
        </a:p>
      </dgm:t>
    </dgm:pt>
    <dgm:pt modelId="{28372D4B-E91D-4C0B-AFFD-35E74D0E4107}" type="parTrans" cxnId="{576CC0BE-DFC3-4F9C-8C7F-0645AC97BACA}">
      <dgm:prSet/>
      <dgm:spPr/>
      <dgm:t>
        <a:bodyPr/>
        <a:lstStyle/>
        <a:p>
          <a:endParaRPr lang="en-US"/>
        </a:p>
      </dgm:t>
    </dgm:pt>
    <dgm:pt modelId="{74DEBEEF-902B-454F-8EF0-59C3689F252E}" type="sibTrans" cxnId="{576CC0BE-DFC3-4F9C-8C7F-0645AC97BACA}">
      <dgm:prSet/>
      <dgm:spPr/>
      <dgm:t>
        <a:bodyPr/>
        <a:lstStyle/>
        <a:p>
          <a:endParaRPr lang="en-US"/>
        </a:p>
      </dgm:t>
    </dgm:pt>
    <dgm:pt modelId="{453488D9-40D0-49F0-BCA8-267258EA55ED}">
      <dgm:prSet/>
      <dgm:spPr/>
      <dgm:t>
        <a:bodyPr/>
        <a:lstStyle/>
        <a:p>
          <a:r>
            <a:rPr lang="en-US"/>
            <a:t>Lead with independent insight on the future of electricity reliability, markets, and technology in Texas in order to facilitate grid and market change for the benefit of all stakeholders. </a:t>
          </a:r>
        </a:p>
      </dgm:t>
    </dgm:pt>
    <dgm:pt modelId="{3B730BE1-0D23-4F68-890E-C27F2EA14C8E}" type="parTrans" cxnId="{E6A35E23-692D-44DA-9F0F-2ED9776C5624}">
      <dgm:prSet/>
      <dgm:spPr/>
      <dgm:t>
        <a:bodyPr/>
        <a:lstStyle/>
        <a:p>
          <a:endParaRPr lang="en-US"/>
        </a:p>
      </dgm:t>
    </dgm:pt>
    <dgm:pt modelId="{7823054A-15F4-4AE7-A698-180C355E7308}" type="sibTrans" cxnId="{E6A35E23-692D-44DA-9F0F-2ED9776C5624}">
      <dgm:prSet/>
      <dgm:spPr/>
      <dgm:t>
        <a:bodyPr/>
        <a:lstStyle/>
        <a:p>
          <a:endParaRPr lang="en-US"/>
        </a:p>
      </dgm:t>
    </dgm:pt>
    <dgm:pt modelId="{E39BF4E8-6567-48D1-A5E4-F9AC2CB91657}" type="pres">
      <dgm:prSet presAssocID="{879F0614-6DCB-4C46-A2E1-55586358E49C}" presName="linear" presStyleCnt="0">
        <dgm:presLayoutVars>
          <dgm:dir/>
          <dgm:animLvl val="lvl"/>
          <dgm:resizeHandles val="exact"/>
        </dgm:presLayoutVars>
      </dgm:prSet>
      <dgm:spPr/>
    </dgm:pt>
    <dgm:pt modelId="{A2594F61-53AB-49E8-96C6-3CE8263BD02B}" type="pres">
      <dgm:prSet presAssocID="{5B5E11D3-A90B-4816-BE03-35DD3E25A463}" presName="parentLin" presStyleCnt="0"/>
      <dgm:spPr/>
    </dgm:pt>
    <dgm:pt modelId="{514D549F-D96B-41EA-812C-5449F57F6EA5}" type="pres">
      <dgm:prSet presAssocID="{5B5E11D3-A90B-4816-BE03-35DD3E25A463}" presName="parentLeftMargin" presStyleLbl="node1" presStyleIdx="0" presStyleCnt="2"/>
      <dgm:spPr/>
    </dgm:pt>
    <dgm:pt modelId="{12DD5543-E9AC-42B4-8909-D3EA600AAE6A}" type="pres">
      <dgm:prSet presAssocID="{5B5E11D3-A90B-4816-BE03-35DD3E25A46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85ECC36-A737-4537-A5F1-C62CC4736EE6}" type="pres">
      <dgm:prSet presAssocID="{5B5E11D3-A90B-4816-BE03-35DD3E25A463}" presName="negativeSpace" presStyleCnt="0"/>
      <dgm:spPr/>
    </dgm:pt>
    <dgm:pt modelId="{89A12B65-7563-4F1D-89C2-95D4A4C6CBAF}" type="pres">
      <dgm:prSet presAssocID="{5B5E11D3-A90B-4816-BE03-35DD3E25A463}" presName="childText" presStyleLbl="conFgAcc1" presStyleIdx="0" presStyleCnt="2">
        <dgm:presLayoutVars>
          <dgm:bulletEnabled val="1"/>
        </dgm:presLayoutVars>
      </dgm:prSet>
      <dgm:spPr/>
    </dgm:pt>
    <dgm:pt modelId="{188AAD68-A0A9-42B0-B3A4-8BEF9A0CCBDC}" type="pres">
      <dgm:prSet presAssocID="{7B06357F-2463-48DF-A24D-FABFFCFAF303}" presName="spaceBetweenRectangles" presStyleCnt="0"/>
      <dgm:spPr/>
    </dgm:pt>
    <dgm:pt modelId="{8BFC8A70-1498-46CB-8133-ED0A341C6D8B}" type="pres">
      <dgm:prSet presAssocID="{AE9D3419-D8B4-4CB4-994E-798EF0384A65}" presName="parentLin" presStyleCnt="0"/>
      <dgm:spPr/>
    </dgm:pt>
    <dgm:pt modelId="{3D8C7931-8D6B-4DCD-95DE-2EB6C2C13475}" type="pres">
      <dgm:prSet presAssocID="{AE9D3419-D8B4-4CB4-994E-798EF0384A65}" presName="parentLeftMargin" presStyleLbl="node1" presStyleIdx="0" presStyleCnt="2"/>
      <dgm:spPr/>
    </dgm:pt>
    <dgm:pt modelId="{6E743D92-6BC7-45A5-A5B4-307C608EF9CE}" type="pres">
      <dgm:prSet presAssocID="{AE9D3419-D8B4-4CB4-994E-798EF0384A6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F657DFC-0054-4DDD-9087-1A0E81125507}" type="pres">
      <dgm:prSet presAssocID="{AE9D3419-D8B4-4CB4-994E-798EF0384A65}" presName="negativeSpace" presStyleCnt="0"/>
      <dgm:spPr/>
    </dgm:pt>
    <dgm:pt modelId="{43A1D4F2-151A-4508-9DDE-C26261F93211}" type="pres">
      <dgm:prSet presAssocID="{AE9D3419-D8B4-4CB4-994E-798EF0384A6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17920B-D082-461C-9759-0BAF7B5296A3}" type="presOf" srcId="{879F0614-6DCB-4C46-A2E1-55586358E49C}" destId="{E39BF4E8-6567-48D1-A5E4-F9AC2CB91657}" srcOrd="0" destOrd="0" presId="urn:microsoft.com/office/officeart/2005/8/layout/list1"/>
    <dgm:cxn modelId="{9AFFD50D-DA9F-4D78-822C-B30849122ED7}" type="presOf" srcId="{0F260FB3-2BC3-458E-877C-94FEF9E2F1EA}" destId="{89A12B65-7563-4F1D-89C2-95D4A4C6CBAF}" srcOrd="0" destOrd="0" presId="urn:microsoft.com/office/officeart/2005/8/layout/list1"/>
    <dgm:cxn modelId="{E6A35E23-692D-44DA-9F0F-2ED9776C5624}" srcId="{AE9D3419-D8B4-4CB4-994E-798EF0384A65}" destId="{453488D9-40D0-49F0-BCA8-267258EA55ED}" srcOrd="0" destOrd="0" parTransId="{3B730BE1-0D23-4F68-890E-C27F2EA14C8E}" sibTransId="{7823054A-15F4-4AE7-A698-180C355E7308}"/>
    <dgm:cxn modelId="{CA304024-AA2F-4227-A5A3-52BCA006508A}" srcId="{5B5E11D3-A90B-4816-BE03-35DD3E25A463}" destId="{0F260FB3-2BC3-458E-877C-94FEF9E2F1EA}" srcOrd="0" destOrd="0" parTransId="{CA2CD748-12AC-4A1D-82B5-DCC8C23BE445}" sibTransId="{74B4F563-8A58-4623-9E8B-8E99C91B3A47}"/>
    <dgm:cxn modelId="{1E654627-9FFE-4BCC-9603-C26FA87088E7}" type="presOf" srcId="{AE9D3419-D8B4-4CB4-994E-798EF0384A65}" destId="{6E743D92-6BC7-45A5-A5B4-307C608EF9CE}" srcOrd="1" destOrd="0" presId="urn:microsoft.com/office/officeart/2005/8/layout/list1"/>
    <dgm:cxn modelId="{B8047528-C0E0-4F84-989C-7BB1870A11CD}" type="presOf" srcId="{5B5E11D3-A90B-4816-BE03-35DD3E25A463}" destId="{12DD5543-E9AC-42B4-8909-D3EA600AAE6A}" srcOrd="1" destOrd="0" presId="urn:microsoft.com/office/officeart/2005/8/layout/list1"/>
    <dgm:cxn modelId="{2EBAE864-3733-4125-B44F-6F4A4F30794D}" srcId="{879F0614-6DCB-4C46-A2E1-55586358E49C}" destId="{5B5E11D3-A90B-4816-BE03-35DD3E25A463}" srcOrd="0" destOrd="0" parTransId="{D16E167F-FDB9-47C9-B579-2B43B9CFE602}" sibTransId="{7B06357F-2463-48DF-A24D-FABFFCFAF303}"/>
    <dgm:cxn modelId="{576CC0BE-DFC3-4F9C-8C7F-0645AC97BACA}" srcId="{879F0614-6DCB-4C46-A2E1-55586358E49C}" destId="{AE9D3419-D8B4-4CB4-994E-798EF0384A65}" srcOrd="1" destOrd="0" parTransId="{28372D4B-E91D-4C0B-AFFD-35E74D0E4107}" sibTransId="{74DEBEEF-902B-454F-8EF0-59C3689F252E}"/>
    <dgm:cxn modelId="{665E09CE-3141-4BA8-8ED7-3CD1D1F945B2}" type="presOf" srcId="{5B5E11D3-A90B-4816-BE03-35DD3E25A463}" destId="{514D549F-D96B-41EA-812C-5449F57F6EA5}" srcOrd="0" destOrd="0" presId="urn:microsoft.com/office/officeart/2005/8/layout/list1"/>
    <dgm:cxn modelId="{3C69FBEC-E08C-4754-9545-7B65B94B6D4D}" type="presOf" srcId="{453488D9-40D0-49F0-BCA8-267258EA55ED}" destId="{43A1D4F2-151A-4508-9DDE-C26261F93211}" srcOrd="0" destOrd="0" presId="urn:microsoft.com/office/officeart/2005/8/layout/list1"/>
    <dgm:cxn modelId="{50A2CDFA-885A-4B2C-B4FA-47B5B98DBF7D}" type="presOf" srcId="{AE9D3419-D8B4-4CB4-994E-798EF0384A65}" destId="{3D8C7931-8D6B-4DCD-95DE-2EB6C2C13475}" srcOrd="0" destOrd="0" presId="urn:microsoft.com/office/officeart/2005/8/layout/list1"/>
    <dgm:cxn modelId="{151C4CBF-C619-4B94-B1BF-6EA2849A48A2}" type="presParOf" srcId="{E39BF4E8-6567-48D1-A5E4-F9AC2CB91657}" destId="{A2594F61-53AB-49E8-96C6-3CE8263BD02B}" srcOrd="0" destOrd="0" presId="urn:microsoft.com/office/officeart/2005/8/layout/list1"/>
    <dgm:cxn modelId="{8B70069E-AB48-4634-8603-777B6D28317D}" type="presParOf" srcId="{A2594F61-53AB-49E8-96C6-3CE8263BD02B}" destId="{514D549F-D96B-41EA-812C-5449F57F6EA5}" srcOrd="0" destOrd="0" presId="urn:microsoft.com/office/officeart/2005/8/layout/list1"/>
    <dgm:cxn modelId="{4D7A9903-EAFF-4FE8-B6FF-F050A6708399}" type="presParOf" srcId="{A2594F61-53AB-49E8-96C6-3CE8263BD02B}" destId="{12DD5543-E9AC-42B4-8909-D3EA600AAE6A}" srcOrd="1" destOrd="0" presId="urn:microsoft.com/office/officeart/2005/8/layout/list1"/>
    <dgm:cxn modelId="{49C337FE-5C52-4D85-A50D-E388CAF58074}" type="presParOf" srcId="{E39BF4E8-6567-48D1-A5E4-F9AC2CB91657}" destId="{685ECC36-A737-4537-A5F1-C62CC4736EE6}" srcOrd="1" destOrd="0" presId="urn:microsoft.com/office/officeart/2005/8/layout/list1"/>
    <dgm:cxn modelId="{ABF9F8D9-3715-4421-BE3B-DC8834EF1D64}" type="presParOf" srcId="{E39BF4E8-6567-48D1-A5E4-F9AC2CB91657}" destId="{89A12B65-7563-4F1D-89C2-95D4A4C6CBAF}" srcOrd="2" destOrd="0" presId="urn:microsoft.com/office/officeart/2005/8/layout/list1"/>
    <dgm:cxn modelId="{6ED35A29-11B8-4464-A529-03B8C1255303}" type="presParOf" srcId="{E39BF4E8-6567-48D1-A5E4-F9AC2CB91657}" destId="{188AAD68-A0A9-42B0-B3A4-8BEF9A0CCBDC}" srcOrd="3" destOrd="0" presId="urn:microsoft.com/office/officeart/2005/8/layout/list1"/>
    <dgm:cxn modelId="{7219D079-DD29-45FF-903D-B25731A64CA7}" type="presParOf" srcId="{E39BF4E8-6567-48D1-A5E4-F9AC2CB91657}" destId="{8BFC8A70-1498-46CB-8133-ED0A341C6D8B}" srcOrd="4" destOrd="0" presId="urn:microsoft.com/office/officeart/2005/8/layout/list1"/>
    <dgm:cxn modelId="{9662B1D1-82E0-4AFE-A3CB-948093407E66}" type="presParOf" srcId="{8BFC8A70-1498-46CB-8133-ED0A341C6D8B}" destId="{3D8C7931-8D6B-4DCD-95DE-2EB6C2C13475}" srcOrd="0" destOrd="0" presId="urn:microsoft.com/office/officeart/2005/8/layout/list1"/>
    <dgm:cxn modelId="{51DDFCE5-7E68-4197-94FC-4AF16BD43732}" type="presParOf" srcId="{8BFC8A70-1498-46CB-8133-ED0A341C6D8B}" destId="{6E743D92-6BC7-45A5-A5B4-307C608EF9CE}" srcOrd="1" destOrd="0" presId="urn:microsoft.com/office/officeart/2005/8/layout/list1"/>
    <dgm:cxn modelId="{714D474B-7619-44D2-ADD5-BC3328F5A29B}" type="presParOf" srcId="{E39BF4E8-6567-48D1-A5E4-F9AC2CB91657}" destId="{8F657DFC-0054-4DDD-9087-1A0E81125507}" srcOrd="5" destOrd="0" presId="urn:microsoft.com/office/officeart/2005/8/layout/list1"/>
    <dgm:cxn modelId="{34F67D95-50C1-49FD-956A-A40388BC5BD3}" type="presParOf" srcId="{E39BF4E8-6567-48D1-A5E4-F9AC2CB91657}" destId="{43A1D4F2-151A-4508-9DDE-C26261F9321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CDBED2-E02C-452D-B70B-F98A84F8C81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4905BA0-1203-4689-9F55-4275327F9E4A}">
      <dgm:prSet/>
      <dgm:spPr/>
      <dgm:t>
        <a:bodyPr/>
        <a:lstStyle/>
        <a:p>
          <a:r>
            <a:rPr lang="en-US" b="1"/>
            <a:t>Be an industry leader for grid reliability and resilience</a:t>
          </a:r>
          <a:endParaRPr lang="en-US"/>
        </a:p>
      </dgm:t>
    </dgm:pt>
    <dgm:pt modelId="{9FC8F8F2-1A81-43DA-AB8C-F91488A504D4}" type="parTrans" cxnId="{69ABB35C-0238-4414-BE32-19F950B8EE00}">
      <dgm:prSet/>
      <dgm:spPr/>
      <dgm:t>
        <a:bodyPr/>
        <a:lstStyle/>
        <a:p>
          <a:endParaRPr lang="en-US"/>
        </a:p>
      </dgm:t>
    </dgm:pt>
    <dgm:pt modelId="{BED9F4DB-3AB4-4B15-BBA0-B19EBA4E5949}" type="sibTrans" cxnId="{69ABB35C-0238-4414-BE32-19F950B8EE00}">
      <dgm:prSet/>
      <dgm:spPr/>
      <dgm:t>
        <a:bodyPr/>
        <a:lstStyle/>
        <a:p>
          <a:endParaRPr lang="en-US"/>
        </a:p>
      </dgm:t>
    </dgm:pt>
    <dgm:pt modelId="{BF807418-FA18-4486-A559-D57066B70BF5}">
      <dgm:prSet/>
      <dgm:spPr/>
      <dgm:t>
        <a:bodyPr/>
        <a:lstStyle/>
        <a:p>
          <a:pPr algn="ctr"/>
          <a:r>
            <a:rPr lang="en-US" b="1"/>
            <a:t>Enhance the ERCOT region’s economic competitiveness with respect to trends in wholesale power rates and retail electricity prices for consumers</a:t>
          </a:r>
          <a:endParaRPr lang="en-US"/>
        </a:p>
      </dgm:t>
    </dgm:pt>
    <dgm:pt modelId="{65E1F489-506A-4722-B0E7-BAC4D25AA2C2}" type="parTrans" cxnId="{4C6F5589-856A-4AB8-A61D-1AA57B95369D}">
      <dgm:prSet/>
      <dgm:spPr/>
      <dgm:t>
        <a:bodyPr/>
        <a:lstStyle/>
        <a:p>
          <a:endParaRPr lang="en-US"/>
        </a:p>
      </dgm:t>
    </dgm:pt>
    <dgm:pt modelId="{65F39F37-CC18-46F3-A26E-DED0CC46F1AE}" type="sibTrans" cxnId="{4C6F5589-856A-4AB8-A61D-1AA57B95369D}">
      <dgm:prSet/>
      <dgm:spPr/>
      <dgm:t>
        <a:bodyPr/>
        <a:lstStyle/>
        <a:p>
          <a:endParaRPr lang="en-US"/>
        </a:p>
      </dgm:t>
    </dgm:pt>
    <dgm:pt modelId="{C8FCDDD8-3BCE-4B71-B51E-CB0C6215ADE6}">
      <dgm:prSet/>
      <dgm:spPr/>
      <dgm:t>
        <a:bodyPr/>
        <a:lstStyle/>
        <a:p>
          <a:r>
            <a:rPr lang="en-US" b="1"/>
            <a:t>Advance ERCOT, Inc. as an independent industry expert and an employer of choice by fostering innovation, investing in our people, and emphasizing the importance of our mission</a:t>
          </a:r>
          <a:endParaRPr lang="en-US"/>
        </a:p>
      </dgm:t>
    </dgm:pt>
    <dgm:pt modelId="{B1752467-2442-435C-86A4-D9E1B6AD7445}" type="parTrans" cxnId="{26C7FF7E-4F9C-45EB-876F-CB1FFC52A0A9}">
      <dgm:prSet/>
      <dgm:spPr/>
      <dgm:t>
        <a:bodyPr/>
        <a:lstStyle/>
        <a:p>
          <a:endParaRPr lang="en-US"/>
        </a:p>
      </dgm:t>
    </dgm:pt>
    <dgm:pt modelId="{6D05ED2E-E418-458A-A90D-124563872A3D}" type="sibTrans" cxnId="{26C7FF7E-4F9C-45EB-876F-CB1FFC52A0A9}">
      <dgm:prSet/>
      <dgm:spPr/>
      <dgm:t>
        <a:bodyPr/>
        <a:lstStyle/>
        <a:p>
          <a:endParaRPr lang="en-US"/>
        </a:p>
      </dgm:t>
    </dgm:pt>
    <dgm:pt modelId="{CEB12696-FD42-4F31-8A76-6100AB72F121}" type="pres">
      <dgm:prSet presAssocID="{9BCDBED2-E02C-452D-B70B-F98A84F8C81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7A0E6D5-0BA5-42AD-8BF9-FDD0EC31A8AC}" type="pres">
      <dgm:prSet presAssocID="{B4905BA0-1203-4689-9F55-4275327F9E4A}" presName="circle1" presStyleLbl="node1" presStyleIdx="0" presStyleCnt="3"/>
      <dgm:spPr/>
    </dgm:pt>
    <dgm:pt modelId="{ACF909D8-2B41-4F87-A8D4-752CCF187220}" type="pres">
      <dgm:prSet presAssocID="{B4905BA0-1203-4689-9F55-4275327F9E4A}" presName="space" presStyleCnt="0"/>
      <dgm:spPr/>
    </dgm:pt>
    <dgm:pt modelId="{03C9BE13-1FD3-4F7B-A142-DA4BC7EDB8EF}" type="pres">
      <dgm:prSet presAssocID="{B4905BA0-1203-4689-9F55-4275327F9E4A}" presName="rect1" presStyleLbl="alignAcc1" presStyleIdx="0" presStyleCnt="3"/>
      <dgm:spPr/>
    </dgm:pt>
    <dgm:pt modelId="{AEA6C8D8-237D-448B-9E35-4E9DF619838F}" type="pres">
      <dgm:prSet presAssocID="{BF807418-FA18-4486-A559-D57066B70BF5}" presName="vertSpace2" presStyleLbl="node1" presStyleIdx="0" presStyleCnt="3"/>
      <dgm:spPr/>
    </dgm:pt>
    <dgm:pt modelId="{13D92711-BC12-4A9E-85B7-87D60784E6BF}" type="pres">
      <dgm:prSet presAssocID="{BF807418-FA18-4486-A559-D57066B70BF5}" presName="circle2" presStyleLbl="node1" presStyleIdx="1" presStyleCnt="3"/>
      <dgm:spPr/>
    </dgm:pt>
    <dgm:pt modelId="{D5FE2378-D3DE-4B55-B266-8B0701D2B72B}" type="pres">
      <dgm:prSet presAssocID="{BF807418-FA18-4486-A559-D57066B70BF5}" presName="rect2" presStyleLbl="alignAcc1" presStyleIdx="1" presStyleCnt="3"/>
      <dgm:spPr/>
    </dgm:pt>
    <dgm:pt modelId="{6F9522FF-B84C-446C-80D8-211E47F0A6C9}" type="pres">
      <dgm:prSet presAssocID="{C8FCDDD8-3BCE-4B71-B51E-CB0C6215ADE6}" presName="vertSpace3" presStyleLbl="node1" presStyleIdx="1" presStyleCnt="3"/>
      <dgm:spPr/>
    </dgm:pt>
    <dgm:pt modelId="{E0CC3CF9-11F8-4083-9B6B-9AFF9AB1601C}" type="pres">
      <dgm:prSet presAssocID="{C8FCDDD8-3BCE-4B71-B51E-CB0C6215ADE6}" presName="circle3" presStyleLbl="node1" presStyleIdx="2" presStyleCnt="3"/>
      <dgm:spPr/>
    </dgm:pt>
    <dgm:pt modelId="{A24A33BB-4955-4768-929E-06B999E1359B}" type="pres">
      <dgm:prSet presAssocID="{C8FCDDD8-3BCE-4B71-B51E-CB0C6215ADE6}" presName="rect3" presStyleLbl="alignAcc1" presStyleIdx="2" presStyleCnt="3"/>
      <dgm:spPr/>
    </dgm:pt>
    <dgm:pt modelId="{D7792D22-E1FF-4DD3-A798-5889E3CE3285}" type="pres">
      <dgm:prSet presAssocID="{B4905BA0-1203-4689-9F55-4275327F9E4A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9222E0E1-9FFD-42E0-AC65-D02E980F9B36}" type="pres">
      <dgm:prSet presAssocID="{BF807418-FA18-4486-A559-D57066B70BF5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4FDDBBB4-8C62-4183-98B3-DD9137AC6B05}" type="pres">
      <dgm:prSet presAssocID="{C8FCDDD8-3BCE-4B71-B51E-CB0C6215ADE6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B4E3D10-71C2-47EA-B892-2552F3AFC459}" type="presOf" srcId="{C8FCDDD8-3BCE-4B71-B51E-CB0C6215ADE6}" destId="{A24A33BB-4955-4768-929E-06B999E1359B}" srcOrd="0" destOrd="0" presId="urn:microsoft.com/office/officeart/2005/8/layout/target3"/>
    <dgm:cxn modelId="{755ABE15-0132-4D2D-A0EC-D76E48BFB25C}" type="presOf" srcId="{B4905BA0-1203-4689-9F55-4275327F9E4A}" destId="{D7792D22-E1FF-4DD3-A798-5889E3CE3285}" srcOrd="1" destOrd="0" presId="urn:microsoft.com/office/officeart/2005/8/layout/target3"/>
    <dgm:cxn modelId="{3F741830-BA68-4759-BBA9-551E6B4D2312}" type="presOf" srcId="{B4905BA0-1203-4689-9F55-4275327F9E4A}" destId="{03C9BE13-1FD3-4F7B-A142-DA4BC7EDB8EF}" srcOrd="0" destOrd="0" presId="urn:microsoft.com/office/officeart/2005/8/layout/target3"/>
    <dgm:cxn modelId="{69ABB35C-0238-4414-BE32-19F950B8EE00}" srcId="{9BCDBED2-E02C-452D-B70B-F98A84F8C81F}" destId="{B4905BA0-1203-4689-9F55-4275327F9E4A}" srcOrd="0" destOrd="0" parTransId="{9FC8F8F2-1A81-43DA-AB8C-F91488A504D4}" sibTransId="{BED9F4DB-3AB4-4B15-BBA0-B19EBA4E5949}"/>
    <dgm:cxn modelId="{0A49536A-022B-42B0-936A-8F769E7A5863}" type="presOf" srcId="{BF807418-FA18-4486-A559-D57066B70BF5}" destId="{9222E0E1-9FFD-42E0-AC65-D02E980F9B36}" srcOrd="1" destOrd="0" presId="urn:microsoft.com/office/officeart/2005/8/layout/target3"/>
    <dgm:cxn modelId="{07CECA77-5BD3-4CA4-89E0-DC2A1A74DF4B}" type="presOf" srcId="{C8FCDDD8-3BCE-4B71-B51E-CB0C6215ADE6}" destId="{4FDDBBB4-8C62-4183-98B3-DD9137AC6B05}" srcOrd="1" destOrd="0" presId="urn:microsoft.com/office/officeart/2005/8/layout/target3"/>
    <dgm:cxn modelId="{26C7FF7E-4F9C-45EB-876F-CB1FFC52A0A9}" srcId="{9BCDBED2-E02C-452D-B70B-F98A84F8C81F}" destId="{C8FCDDD8-3BCE-4B71-B51E-CB0C6215ADE6}" srcOrd="2" destOrd="0" parTransId="{B1752467-2442-435C-86A4-D9E1B6AD7445}" sibTransId="{6D05ED2E-E418-458A-A90D-124563872A3D}"/>
    <dgm:cxn modelId="{4C6F5589-856A-4AB8-A61D-1AA57B95369D}" srcId="{9BCDBED2-E02C-452D-B70B-F98A84F8C81F}" destId="{BF807418-FA18-4486-A559-D57066B70BF5}" srcOrd="1" destOrd="0" parTransId="{65E1F489-506A-4722-B0E7-BAC4D25AA2C2}" sibTransId="{65F39F37-CC18-46F3-A26E-DED0CC46F1AE}"/>
    <dgm:cxn modelId="{D061CECA-61E1-4146-AF19-F4BC67C2CC25}" type="presOf" srcId="{9BCDBED2-E02C-452D-B70B-F98A84F8C81F}" destId="{CEB12696-FD42-4F31-8A76-6100AB72F121}" srcOrd="0" destOrd="0" presId="urn:microsoft.com/office/officeart/2005/8/layout/target3"/>
    <dgm:cxn modelId="{E946A5FA-418E-4DE9-99AB-D11781D75E08}" type="presOf" srcId="{BF807418-FA18-4486-A559-D57066B70BF5}" destId="{D5FE2378-D3DE-4B55-B266-8B0701D2B72B}" srcOrd="0" destOrd="0" presId="urn:microsoft.com/office/officeart/2005/8/layout/target3"/>
    <dgm:cxn modelId="{D6EEF888-B1F4-46E5-9285-317D1C828E50}" type="presParOf" srcId="{CEB12696-FD42-4F31-8A76-6100AB72F121}" destId="{27A0E6D5-0BA5-42AD-8BF9-FDD0EC31A8AC}" srcOrd="0" destOrd="0" presId="urn:microsoft.com/office/officeart/2005/8/layout/target3"/>
    <dgm:cxn modelId="{37AD2E12-68C5-48C6-9FDE-287F2B94DFB5}" type="presParOf" srcId="{CEB12696-FD42-4F31-8A76-6100AB72F121}" destId="{ACF909D8-2B41-4F87-A8D4-752CCF187220}" srcOrd="1" destOrd="0" presId="urn:microsoft.com/office/officeart/2005/8/layout/target3"/>
    <dgm:cxn modelId="{51459590-D299-4686-9642-2D890EA3F496}" type="presParOf" srcId="{CEB12696-FD42-4F31-8A76-6100AB72F121}" destId="{03C9BE13-1FD3-4F7B-A142-DA4BC7EDB8EF}" srcOrd="2" destOrd="0" presId="urn:microsoft.com/office/officeart/2005/8/layout/target3"/>
    <dgm:cxn modelId="{DA463F72-C0F6-42F9-A891-D6F19B5A02DE}" type="presParOf" srcId="{CEB12696-FD42-4F31-8A76-6100AB72F121}" destId="{AEA6C8D8-237D-448B-9E35-4E9DF619838F}" srcOrd="3" destOrd="0" presId="urn:microsoft.com/office/officeart/2005/8/layout/target3"/>
    <dgm:cxn modelId="{1597BC58-9C35-4408-B2CC-064BB4AA31D6}" type="presParOf" srcId="{CEB12696-FD42-4F31-8A76-6100AB72F121}" destId="{13D92711-BC12-4A9E-85B7-87D60784E6BF}" srcOrd="4" destOrd="0" presId="urn:microsoft.com/office/officeart/2005/8/layout/target3"/>
    <dgm:cxn modelId="{71ACB228-A3BC-4FD8-98B4-C481DA9966FA}" type="presParOf" srcId="{CEB12696-FD42-4F31-8A76-6100AB72F121}" destId="{D5FE2378-D3DE-4B55-B266-8B0701D2B72B}" srcOrd="5" destOrd="0" presId="urn:microsoft.com/office/officeart/2005/8/layout/target3"/>
    <dgm:cxn modelId="{30E5532E-5935-435D-9F01-99685C5A15C1}" type="presParOf" srcId="{CEB12696-FD42-4F31-8A76-6100AB72F121}" destId="{6F9522FF-B84C-446C-80D8-211E47F0A6C9}" srcOrd="6" destOrd="0" presId="urn:microsoft.com/office/officeart/2005/8/layout/target3"/>
    <dgm:cxn modelId="{83466FCA-9CCF-4AD9-BEE1-8D59FC56F949}" type="presParOf" srcId="{CEB12696-FD42-4F31-8A76-6100AB72F121}" destId="{E0CC3CF9-11F8-4083-9B6B-9AFF9AB1601C}" srcOrd="7" destOrd="0" presId="urn:microsoft.com/office/officeart/2005/8/layout/target3"/>
    <dgm:cxn modelId="{DAB515E9-26E5-4077-BDDA-378966D0534A}" type="presParOf" srcId="{CEB12696-FD42-4F31-8A76-6100AB72F121}" destId="{A24A33BB-4955-4768-929E-06B999E1359B}" srcOrd="8" destOrd="0" presId="urn:microsoft.com/office/officeart/2005/8/layout/target3"/>
    <dgm:cxn modelId="{4B03E472-09B9-41AE-B1D5-FA08B4986E83}" type="presParOf" srcId="{CEB12696-FD42-4F31-8A76-6100AB72F121}" destId="{D7792D22-E1FF-4DD3-A798-5889E3CE3285}" srcOrd="9" destOrd="0" presId="urn:microsoft.com/office/officeart/2005/8/layout/target3"/>
    <dgm:cxn modelId="{9273D713-1E71-4FF0-BAAF-69BDB0924D01}" type="presParOf" srcId="{CEB12696-FD42-4F31-8A76-6100AB72F121}" destId="{9222E0E1-9FFD-42E0-AC65-D02E980F9B36}" srcOrd="10" destOrd="0" presId="urn:microsoft.com/office/officeart/2005/8/layout/target3"/>
    <dgm:cxn modelId="{1A864CF5-0435-40F8-92FA-1333BEBAA359}" type="presParOf" srcId="{CEB12696-FD42-4F31-8A76-6100AB72F121}" destId="{4FDDBBB4-8C62-4183-98B3-DD9137AC6B0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7D9674-3199-4BAD-85F0-FB41CB58C5FD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DC4255-470A-4722-B93C-F4F26BF28A74}">
      <dgm:prSet phldrT="[Text]" custT="1"/>
      <dgm:spPr>
        <a:gradFill rotWithShape="0">
          <a:gsLst>
            <a:gs pos="16000">
              <a:schemeClr val="accent6">
                <a:lumMod val="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pPr>
            <a:spcAft>
              <a:spcPts val="0"/>
            </a:spcAft>
          </a:pPr>
          <a:r>
            <a:rPr lang="en-US" sz="2400" b="1"/>
            <a:t>Suite of </a:t>
          </a:r>
        </a:p>
        <a:p>
          <a:pPr>
            <a:spcAft>
              <a:spcPts val="0"/>
            </a:spcAft>
          </a:pPr>
          <a:r>
            <a:rPr lang="en-US" sz="2400" b="1"/>
            <a:t>Necessary</a:t>
          </a:r>
        </a:p>
        <a:p>
          <a:pPr>
            <a:spcAft>
              <a:spcPts val="0"/>
            </a:spcAft>
          </a:pPr>
          <a:r>
            <a:rPr lang="en-US" sz="2400" b="1"/>
            <a:t> Attributes</a:t>
          </a:r>
        </a:p>
      </dgm:t>
    </dgm:pt>
    <dgm:pt modelId="{91ED99AB-533E-4865-B775-7D4AD886744C}" type="parTrans" cxnId="{89898A60-81E5-4D07-959C-F60EC41960EB}">
      <dgm:prSet/>
      <dgm:spPr/>
      <dgm:t>
        <a:bodyPr/>
        <a:lstStyle/>
        <a:p>
          <a:endParaRPr lang="en-US"/>
        </a:p>
      </dgm:t>
    </dgm:pt>
    <dgm:pt modelId="{4BDB3DDA-55CC-4DCB-9351-C66A2EF2FF5F}" type="sibTrans" cxnId="{89898A60-81E5-4D07-959C-F60EC41960EB}">
      <dgm:prSet/>
      <dgm:spPr/>
      <dgm:t>
        <a:bodyPr/>
        <a:lstStyle/>
        <a:p>
          <a:endParaRPr lang="en-US"/>
        </a:p>
      </dgm:t>
    </dgm:pt>
    <dgm:pt modelId="{388E8F17-0353-4132-B7C7-740B86B6E650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 spc="40" baseline="0">
              <a:solidFill>
                <a:schemeClr val="bg2">
                  <a:lumMod val="10000"/>
                </a:schemeClr>
              </a:solidFill>
            </a:rPr>
            <a:t>Dependability</a:t>
          </a:r>
          <a:endParaRPr lang="en-US" sz="1800">
            <a:solidFill>
              <a:schemeClr val="bg2">
                <a:lumMod val="10000"/>
              </a:schemeClr>
            </a:solidFill>
          </a:endParaRPr>
        </a:p>
      </dgm:t>
    </dgm:pt>
    <dgm:pt modelId="{AF26F267-DF8E-4F8D-95B7-8346993596E1}" type="parTrans" cxnId="{E3D53770-2BFD-4138-823A-1AD7BDEB2A02}">
      <dgm:prSet/>
      <dgm:spPr/>
      <dgm:t>
        <a:bodyPr/>
        <a:lstStyle/>
        <a:p>
          <a:endParaRPr lang="en-US"/>
        </a:p>
      </dgm:t>
    </dgm:pt>
    <dgm:pt modelId="{9AF42EDB-5045-47EF-BB94-87FCD546A225}" type="sibTrans" cxnId="{E3D53770-2BFD-4138-823A-1AD7BDEB2A02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738CCD07-FB1C-4129-A3A7-718BFB33C577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>
              <a:solidFill>
                <a:schemeClr val="bg2">
                  <a:lumMod val="10000"/>
                </a:schemeClr>
              </a:solidFill>
            </a:rPr>
            <a:t>Availability</a:t>
          </a:r>
        </a:p>
      </dgm:t>
    </dgm:pt>
    <dgm:pt modelId="{F546FF76-BDE0-4C5D-B0CD-2AA8EC8222E4}" type="sibTrans" cxnId="{F2357F11-0B53-46FA-ADB4-BECF2B15A7C8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  <dgm:pt modelId="{E60658B6-1921-488E-AEF0-E06AB9921C05}" type="parTrans" cxnId="{F2357F11-0B53-46FA-ADB4-BECF2B15A7C8}">
      <dgm:prSet/>
      <dgm:spPr/>
      <dgm:t>
        <a:bodyPr/>
        <a:lstStyle/>
        <a:p>
          <a:endParaRPr lang="en-US"/>
        </a:p>
      </dgm:t>
    </dgm:pt>
    <dgm:pt modelId="{4C0E7CDB-6E2E-41C0-9AEE-7872CCF9C034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>
              <a:solidFill>
                <a:schemeClr val="bg2">
                  <a:lumMod val="10000"/>
                </a:schemeClr>
              </a:solidFill>
            </a:rPr>
            <a:t>Resiliency</a:t>
          </a:r>
        </a:p>
      </dgm:t>
    </dgm:pt>
    <dgm:pt modelId="{95A49EF8-E435-4C62-8BA8-41D6187787D2}" type="sibTrans" cxnId="{194E3AA8-2CEF-437E-B13D-06926B4A83B9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887EE9A-6C8D-44FB-A091-C7B07BB46AC6}" type="parTrans" cxnId="{194E3AA8-2CEF-437E-B13D-06926B4A83B9}">
      <dgm:prSet/>
      <dgm:spPr/>
      <dgm:t>
        <a:bodyPr/>
        <a:lstStyle/>
        <a:p>
          <a:endParaRPr lang="en-US"/>
        </a:p>
      </dgm:t>
    </dgm:pt>
    <dgm:pt modelId="{EF82A659-469C-429C-8F4F-160DEB0FB893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>
              <a:solidFill>
                <a:schemeClr val="bg2">
                  <a:lumMod val="10000"/>
                </a:schemeClr>
              </a:solidFill>
            </a:rPr>
            <a:t>Location</a:t>
          </a:r>
        </a:p>
      </dgm:t>
    </dgm:pt>
    <dgm:pt modelId="{675EA80E-9FFE-48F7-9F99-3B62D2EDD860}" type="sibTrans" cxnId="{5B19A102-467A-4CD0-A562-495161B2150D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0281AADD-BD5B-49B7-B302-7B81C4DF2703}" type="parTrans" cxnId="{5B19A102-467A-4CD0-A562-495161B2150D}">
      <dgm:prSet/>
      <dgm:spPr/>
      <dgm:t>
        <a:bodyPr/>
        <a:lstStyle/>
        <a:p>
          <a:endParaRPr lang="en-US"/>
        </a:p>
      </dgm:t>
    </dgm:pt>
    <dgm:pt modelId="{422FD06C-EC2F-43E2-8D28-9FCBA6D3886C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>
              <a:solidFill>
                <a:schemeClr val="bg2">
                  <a:lumMod val="10000"/>
                </a:schemeClr>
              </a:solidFill>
            </a:rPr>
            <a:t>Flexibility</a:t>
          </a:r>
        </a:p>
      </dgm:t>
    </dgm:pt>
    <dgm:pt modelId="{1300002A-15AE-484F-9305-7874B3145F3F}" type="parTrans" cxnId="{E8035BFB-2E2F-4AFC-A0F4-9AEB08D3024D}">
      <dgm:prSet/>
      <dgm:spPr/>
      <dgm:t>
        <a:bodyPr/>
        <a:lstStyle/>
        <a:p>
          <a:endParaRPr lang="en-US"/>
        </a:p>
      </dgm:t>
    </dgm:pt>
    <dgm:pt modelId="{75A5E3FE-FE22-44B1-A375-9B295E14FCB9}" type="sibTrans" cxnId="{E8035BFB-2E2F-4AFC-A0F4-9AEB08D3024D}">
      <dgm:prSet/>
      <dgm:spPr/>
      <dgm:t>
        <a:bodyPr/>
        <a:lstStyle/>
        <a:p>
          <a:endParaRPr lang="en-US"/>
        </a:p>
      </dgm:t>
    </dgm:pt>
    <dgm:pt modelId="{383C121D-51A3-482D-B57C-4C20D5379691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1800">
              <a:solidFill>
                <a:schemeClr val="bg2">
                  <a:lumMod val="10000"/>
                </a:schemeClr>
              </a:solidFill>
            </a:rPr>
            <a:t>Quality</a:t>
          </a:r>
        </a:p>
      </dgm:t>
    </dgm:pt>
    <dgm:pt modelId="{808A1338-EEAE-4EE9-9105-2691037811FF}" type="parTrans" cxnId="{9C810774-2A45-4867-B360-0CCA794A31CE}">
      <dgm:prSet/>
      <dgm:spPr/>
      <dgm:t>
        <a:bodyPr/>
        <a:lstStyle/>
        <a:p>
          <a:endParaRPr lang="en-US"/>
        </a:p>
      </dgm:t>
    </dgm:pt>
    <dgm:pt modelId="{35065614-1041-461D-8595-7777960AD226}" type="sibTrans" cxnId="{9C810774-2A45-4867-B360-0CCA794A31CE}">
      <dgm:prSet/>
      <dgm:spPr/>
      <dgm:t>
        <a:bodyPr/>
        <a:lstStyle/>
        <a:p>
          <a:endParaRPr lang="en-US"/>
        </a:p>
      </dgm:t>
    </dgm:pt>
    <dgm:pt modelId="{B652ECB8-0CA3-49BF-83C8-908FDD74ACEC}">
      <dgm:prSet phldrT="[Tex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en-US" sz="1800">
              <a:solidFill>
                <a:schemeClr val="tx1"/>
              </a:solidFill>
            </a:rPr>
            <a:t>Efficiency</a:t>
          </a:r>
        </a:p>
      </dgm:t>
    </dgm:pt>
    <dgm:pt modelId="{9D70BBEF-90B7-45E3-B32F-30E11EB03D29}" type="parTrans" cxnId="{E429EA75-1FC3-462E-A1F7-D2F620277D21}">
      <dgm:prSet/>
      <dgm:spPr/>
      <dgm:t>
        <a:bodyPr/>
        <a:lstStyle/>
        <a:p>
          <a:endParaRPr lang="en-US"/>
        </a:p>
      </dgm:t>
    </dgm:pt>
    <dgm:pt modelId="{EFF55F5D-81EC-433A-A454-98D6C294C7CC}" type="sibTrans" cxnId="{E429EA75-1FC3-462E-A1F7-D2F620277D21}">
      <dgm:prSet/>
      <dgm:spPr/>
      <dgm:t>
        <a:bodyPr/>
        <a:lstStyle/>
        <a:p>
          <a:endParaRPr lang="en-US"/>
        </a:p>
      </dgm:t>
    </dgm:pt>
    <dgm:pt modelId="{11405042-7758-45BE-A5CA-50AC13605D92}" type="pres">
      <dgm:prSet presAssocID="{667D9674-3199-4BAD-85F0-FB41CB58C5F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442C51F-532F-4E4E-AF64-15F4A2AF3BF8}" type="pres">
      <dgm:prSet presAssocID="{68DC4255-470A-4722-B93C-F4F26BF28A74}" presName="centerShape" presStyleLbl="node0" presStyleIdx="0" presStyleCnt="1" custScaleX="193078" custScaleY="170857"/>
      <dgm:spPr/>
    </dgm:pt>
    <dgm:pt modelId="{72202A69-5C16-480F-A548-E9E945838545}" type="pres">
      <dgm:prSet presAssocID="{388E8F17-0353-4132-B7C7-740B86B6E650}" presName="node" presStyleLbl="node1" presStyleIdx="0" presStyleCnt="7" custScaleX="216890" custScaleY="73354" custRadScaleRad="101668" custRadScaleInc="3711">
        <dgm:presLayoutVars>
          <dgm:bulletEnabled val="1"/>
        </dgm:presLayoutVars>
      </dgm:prSet>
      <dgm:spPr>
        <a:prstGeom prst="roundRect">
          <a:avLst/>
        </a:prstGeom>
      </dgm:spPr>
    </dgm:pt>
    <dgm:pt modelId="{276E33B5-02B5-4102-AEA7-AD1C9C1B54A4}" type="pres">
      <dgm:prSet presAssocID="{388E8F17-0353-4132-B7C7-740B86B6E650}" presName="dummy" presStyleCnt="0"/>
      <dgm:spPr/>
    </dgm:pt>
    <dgm:pt modelId="{6A733962-4816-4F44-897E-8922404C6475}" type="pres">
      <dgm:prSet presAssocID="{9AF42EDB-5045-47EF-BB94-87FCD546A225}" presName="sibTrans" presStyleLbl="sibTrans2D1" presStyleIdx="0" presStyleCnt="7"/>
      <dgm:spPr/>
    </dgm:pt>
    <dgm:pt modelId="{4476B859-54C0-42EE-88D8-C0959E8AE475}" type="pres">
      <dgm:prSet presAssocID="{422FD06C-EC2F-43E2-8D28-9FCBA6D3886C}" presName="node" presStyleLbl="node1" presStyleIdx="1" presStyleCnt="7" custScaleX="141621" custScaleY="73354" custRadScaleRad="106066" custRadScaleInc="72503">
        <dgm:presLayoutVars>
          <dgm:bulletEnabled val="1"/>
        </dgm:presLayoutVars>
      </dgm:prSet>
      <dgm:spPr>
        <a:prstGeom prst="roundRect">
          <a:avLst/>
        </a:prstGeom>
      </dgm:spPr>
    </dgm:pt>
    <dgm:pt modelId="{CBE49727-94F9-4943-8556-F95D86E907B4}" type="pres">
      <dgm:prSet presAssocID="{422FD06C-EC2F-43E2-8D28-9FCBA6D3886C}" presName="dummy" presStyleCnt="0"/>
      <dgm:spPr/>
    </dgm:pt>
    <dgm:pt modelId="{3068AF3B-FDED-404B-B0D4-53CBFFC06175}" type="pres">
      <dgm:prSet presAssocID="{75A5E3FE-FE22-44B1-A375-9B295E14FCB9}" presName="sibTrans" presStyleLbl="sibTrans2D1" presStyleIdx="1" presStyleCnt="7"/>
      <dgm:spPr/>
    </dgm:pt>
    <dgm:pt modelId="{8CB79C58-C137-4DD9-8256-CB3661B42E11}" type="pres">
      <dgm:prSet presAssocID="{738CCD07-FB1C-4129-A3A7-718BFB33C577}" presName="node" presStyleLbl="node1" presStyleIdx="2" presStyleCnt="7" custScaleX="158145" custScaleY="73354" custRadScaleRad="113016" custRadScaleInc="4783">
        <dgm:presLayoutVars>
          <dgm:bulletEnabled val="1"/>
        </dgm:presLayoutVars>
      </dgm:prSet>
      <dgm:spPr>
        <a:prstGeom prst="roundRect">
          <a:avLst/>
        </a:prstGeom>
      </dgm:spPr>
    </dgm:pt>
    <dgm:pt modelId="{AC73452E-F235-4229-B168-C309A07F4F2E}" type="pres">
      <dgm:prSet presAssocID="{738CCD07-FB1C-4129-A3A7-718BFB33C577}" presName="dummy" presStyleCnt="0"/>
      <dgm:spPr/>
    </dgm:pt>
    <dgm:pt modelId="{C043CB28-0FD6-4647-A740-D0C1D7BED4E3}" type="pres">
      <dgm:prSet presAssocID="{F546FF76-BDE0-4C5D-B0CD-2AA8EC8222E4}" presName="sibTrans" presStyleLbl="sibTrans2D1" presStyleIdx="2" presStyleCnt="7"/>
      <dgm:spPr/>
    </dgm:pt>
    <dgm:pt modelId="{E0063105-E671-4052-84D0-5A9983898DAD}" type="pres">
      <dgm:prSet presAssocID="{4C0E7CDB-6E2E-41C0-9AEE-7872CCF9C034}" presName="node" presStyleLbl="node1" presStyleIdx="3" presStyleCnt="7" custScaleX="153690" custScaleY="73354" custRadScaleRad="106182" custRadScaleInc="-54478">
        <dgm:presLayoutVars>
          <dgm:bulletEnabled val="1"/>
        </dgm:presLayoutVars>
      </dgm:prSet>
      <dgm:spPr>
        <a:prstGeom prst="roundRect">
          <a:avLst/>
        </a:prstGeom>
      </dgm:spPr>
    </dgm:pt>
    <dgm:pt modelId="{8A3C283C-ABD4-4185-B2EB-CDC527277092}" type="pres">
      <dgm:prSet presAssocID="{4C0E7CDB-6E2E-41C0-9AEE-7872CCF9C034}" presName="dummy" presStyleCnt="0"/>
      <dgm:spPr/>
    </dgm:pt>
    <dgm:pt modelId="{A7052279-A42C-4456-8404-14B04513CA3C}" type="pres">
      <dgm:prSet presAssocID="{95A49EF8-E435-4C62-8BA8-41D6187787D2}" presName="sibTrans" presStyleLbl="sibTrans2D1" presStyleIdx="3" presStyleCnt="7"/>
      <dgm:spPr/>
    </dgm:pt>
    <dgm:pt modelId="{CC1B0307-CCF1-4289-A440-17F4805CB14D}" type="pres">
      <dgm:prSet presAssocID="{B652ECB8-0CA3-49BF-83C8-908FDD74ACEC}" presName="node" presStyleLbl="node1" presStyleIdx="4" presStyleCnt="7" custScaleX="160499" custScaleY="79478" custRadScaleRad="104010" custRadScaleInc="44311">
        <dgm:presLayoutVars>
          <dgm:bulletEnabled val="1"/>
        </dgm:presLayoutVars>
      </dgm:prSet>
      <dgm:spPr>
        <a:prstGeom prst="roundRect">
          <a:avLst/>
        </a:prstGeom>
      </dgm:spPr>
    </dgm:pt>
    <dgm:pt modelId="{E4F82AC3-FA72-4282-8BC2-CF8F2F69AFC8}" type="pres">
      <dgm:prSet presAssocID="{B652ECB8-0CA3-49BF-83C8-908FDD74ACEC}" presName="dummy" presStyleCnt="0"/>
      <dgm:spPr/>
    </dgm:pt>
    <dgm:pt modelId="{B15CE752-A67E-4143-BA8C-A1F6147762B0}" type="pres">
      <dgm:prSet presAssocID="{EFF55F5D-81EC-433A-A454-98D6C294C7CC}" presName="sibTrans" presStyleLbl="sibTrans2D1" presStyleIdx="4" presStyleCnt="7"/>
      <dgm:spPr/>
    </dgm:pt>
    <dgm:pt modelId="{CA928401-9575-4AB4-9181-B1DEFCE74C99}" type="pres">
      <dgm:prSet presAssocID="{EF82A659-469C-429C-8F4F-160DEB0FB893}" presName="node" presStyleLbl="node1" presStyleIdx="5" presStyleCnt="7" custScaleX="152042" custScaleY="73480" custRadScaleRad="112047" custRadScaleInc="15457">
        <dgm:presLayoutVars>
          <dgm:bulletEnabled val="1"/>
        </dgm:presLayoutVars>
      </dgm:prSet>
      <dgm:spPr>
        <a:prstGeom prst="roundRect">
          <a:avLst/>
        </a:prstGeom>
      </dgm:spPr>
    </dgm:pt>
    <dgm:pt modelId="{6D029C2B-8519-4333-8793-10B2175B69CC}" type="pres">
      <dgm:prSet presAssocID="{EF82A659-469C-429C-8F4F-160DEB0FB893}" presName="dummy" presStyleCnt="0"/>
      <dgm:spPr/>
    </dgm:pt>
    <dgm:pt modelId="{B3EB1986-0E35-4071-BCE8-9C126796B6BC}" type="pres">
      <dgm:prSet presAssocID="{675EA80E-9FFE-48F7-9F99-3B62D2EDD860}" presName="sibTrans" presStyleLbl="sibTrans2D1" presStyleIdx="5" presStyleCnt="7"/>
      <dgm:spPr/>
    </dgm:pt>
    <dgm:pt modelId="{4C1ADF56-8778-4C27-A8CB-51ADE3FEF8C8}" type="pres">
      <dgm:prSet presAssocID="{383C121D-51A3-482D-B57C-4C20D5379691}" presName="node" presStyleLbl="node1" presStyleIdx="6" presStyleCnt="7" custScaleX="145055" custScaleY="73480" custRadScaleRad="105935" custRadScaleInc="-70912">
        <dgm:presLayoutVars>
          <dgm:bulletEnabled val="1"/>
        </dgm:presLayoutVars>
      </dgm:prSet>
      <dgm:spPr>
        <a:prstGeom prst="roundRect">
          <a:avLst/>
        </a:prstGeom>
      </dgm:spPr>
    </dgm:pt>
    <dgm:pt modelId="{E77CCAE2-36C1-4E17-B8B8-7DB32BCD9287}" type="pres">
      <dgm:prSet presAssocID="{383C121D-51A3-482D-B57C-4C20D5379691}" presName="dummy" presStyleCnt="0"/>
      <dgm:spPr/>
    </dgm:pt>
    <dgm:pt modelId="{4944FBF4-0E8F-4D76-8C63-916704A60649}" type="pres">
      <dgm:prSet presAssocID="{35065614-1041-461D-8595-7777960AD226}" presName="sibTrans" presStyleLbl="sibTrans2D1" presStyleIdx="6" presStyleCnt="7"/>
      <dgm:spPr/>
    </dgm:pt>
  </dgm:ptLst>
  <dgm:cxnLst>
    <dgm:cxn modelId="{5B19A102-467A-4CD0-A562-495161B2150D}" srcId="{68DC4255-470A-4722-B93C-F4F26BF28A74}" destId="{EF82A659-469C-429C-8F4F-160DEB0FB893}" srcOrd="5" destOrd="0" parTransId="{0281AADD-BD5B-49B7-B302-7B81C4DF2703}" sibTransId="{675EA80E-9FFE-48F7-9F99-3B62D2EDD860}"/>
    <dgm:cxn modelId="{0685B60D-920C-44EC-AFFC-7E5F83764F33}" type="presOf" srcId="{F546FF76-BDE0-4C5D-B0CD-2AA8EC8222E4}" destId="{C043CB28-0FD6-4647-A740-D0C1D7BED4E3}" srcOrd="0" destOrd="0" presId="urn:microsoft.com/office/officeart/2005/8/layout/radial6"/>
    <dgm:cxn modelId="{F2357F11-0B53-46FA-ADB4-BECF2B15A7C8}" srcId="{68DC4255-470A-4722-B93C-F4F26BF28A74}" destId="{738CCD07-FB1C-4129-A3A7-718BFB33C577}" srcOrd="2" destOrd="0" parTransId="{E60658B6-1921-488E-AEF0-E06AB9921C05}" sibTransId="{F546FF76-BDE0-4C5D-B0CD-2AA8EC8222E4}"/>
    <dgm:cxn modelId="{AD0E6B33-37A1-4DA3-8AFB-85211B00930F}" type="presOf" srcId="{B652ECB8-0CA3-49BF-83C8-908FDD74ACEC}" destId="{CC1B0307-CCF1-4289-A440-17F4805CB14D}" srcOrd="0" destOrd="0" presId="urn:microsoft.com/office/officeart/2005/8/layout/radial6"/>
    <dgm:cxn modelId="{89898A60-81E5-4D07-959C-F60EC41960EB}" srcId="{667D9674-3199-4BAD-85F0-FB41CB58C5FD}" destId="{68DC4255-470A-4722-B93C-F4F26BF28A74}" srcOrd="0" destOrd="0" parTransId="{91ED99AB-533E-4865-B775-7D4AD886744C}" sibTransId="{4BDB3DDA-55CC-4DCB-9351-C66A2EF2FF5F}"/>
    <dgm:cxn modelId="{9B132D67-CD63-4390-A72B-C6D9134A786B}" type="presOf" srcId="{422FD06C-EC2F-43E2-8D28-9FCBA6D3886C}" destId="{4476B859-54C0-42EE-88D8-C0959E8AE475}" srcOrd="0" destOrd="0" presId="urn:microsoft.com/office/officeart/2005/8/layout/radial6"/>
    <dgm:cxn modelId="{73459A4A-57C6-4BFB-9307-C1B23A41F138}" type="presOf" srcId="{383C121D-51A3-482D-B57C-4C20D5379691}" destId="{4C1ADF56-8778-4C27-A8CB-51ADE3FEF8C8}" srcOrd="0" destOrd="0" presId="urn:microsoft.com/office/officeart/2005/8/layout/radial6"/>
    <dgm:cxn modelId="{E3D53770-2BFD-4138-823A-1AD7BDEB2A02}" srcId="{68DC4255-470A-4722-B93C-F4F26BF28A74}" destId="{388E8F17-0353-4132-B7C7-740B86B6E650}" srcOrd="0" destOrd="0" parTransId="{AF26F267-DF8E-4F8D-95B7-8346993596E1}" sibTransId="{9AF42EDB-5045-47EF-BB94-87FCD546A225}"/>
    <dgm:cxn modelId="{9C810774-2A45-4867-B360-0CCA794A31CE}" srcId="{68DC4255-470A-4722-B93C-F4F26BF28A74}" destId="{383C121D-51A3-482D-B57C-4C20D5379691}" srcOrd="6" destOrd="0" parTransId="{808A1338-EEAE-4EE9-9105-2691037811FF}" sibTransId="{35065614-1041-461D-8595-7777960AD226}"/>
    <dgm:cxn modelId="{E429EA75-1FC3-462E-A1F7-D2F620277D21}" srcId="{68DC4255-470A-4722-B93C-F4F26BF28A74}" destId="{B652ECB8-0CA3-49BF-83C8-908FDD74ACEC}" srcOrd="4" destOrd="0" parTransId="{9D70BBEF-90B7-45E3-B32F-30E11EB03D29}" sibTransId="{EFF55F5D-81EC-433A-A454-98D6C294C7CC}"/>
    <dgm:cxn modelId="{78B48958-0F2E-48AB-A20E-104CC0EE3DA1}" type="presOf" srcId="{EF82A659-469C-429C-8F4F-160DEB0FB893}" destId="{CA928401-9575-4AB4-9181-B1DEFCE74C99}" srcOrd="0" destOrd="0" presId="urn:microsoft.com/office/officeart/2005/8/layout/radial6"/>
    <dgm:cxn modelId="{D2A23F81-58E0-476C-9790-BF3D1DFC4DF1}" type="presOf" srcId="{738CCD07-FB1C-4129-A3A7-718BFB33C577}" destId="{8CB79C58-C137-4DD9-8256-CB3661B42E11}" srcOrd="0" destOrd="0" presId="urn:microsoft.com/office/officeart/2005/8/layout/radial6"/>
    <dgm:cxn modelId="{4D15E582-7080-4728-A1CB-5CFA5FC981F3}" type="presOf" srcId="{68DC4255-470A-4722-B93C-F4F26BF28A74}" destId="{0442C51F-532F-4E4E-AF64-15F4A2AF3BF8}" srcOrd="0" destOrd="0" presId="urn:microsoft.com/office/officeart/2005/8/layout/radial6"/>
    <dgm:cxn modelId="{CC4BFB85-1EA9-4AF3-A81C-CD8D7D959888}" type="presOf" srcId="{9AF42EDB-5045-47EF-BB94-87FCD546A225}" destId="{6A733962-4816-4F44-897E-8922404C6475}" srcOrd="0" destOrd="0" presId="urn:microsoft.com/office/officeart/2005/8/layout/radial6"/>
    <dgm:cxn modelId="{194E3AA8-2CEF-437E-B13D-06926B4A83B9}" srcId="{68DC4255-470A-4722-B93C-F4F26BF28A74}" destId="{4C0E7CDB-6E2E-41C0-9AEE-7872CCF9C034}" srcOrd="3" destOrd="0" parTransId="{A887EE9A-6C8D-44FB-A091-C7B07BB46AC6}" sibTransId="{95A49EF8-E435-4C62-8BA8-41D6187787D2}"/>
    <dgm:cxn modelId="{9B87D4AE-BDFF-4BBD-AB0F-0FC3EE605849}" type="presOf" srcId="{35065614-1041-461D-8595-7777960AD226}" destId="{4944FBF4-0E8F-4D76-8C63-916704A60649}" srcOrd="0" destOrd="0" presId="urn:microsoft.com/office/officeart/2005/8/layout/radial6"/>
    <dgm:cxn modelId="{7EEE26B8-51E1-47C6-BE92-DC4BE231F8B3}" type="presOf" srcId="{388E8F17-0353-4132-B7C7-740B86B6E650}" destId="{72202A69-5C16-480F-A548-E9E945838545}" srcOrd="0" destOrd="0" presId="urn:microsoft.com/office/officeart/2005/8/layout/radial6"/>
    <dgm:cxn modelId="{7B7275C3-520D-4172-90B7-96C612B471FC}" type="presOf" srcId="{4C0E7CDB-6E2E-41C0-9AEE-7872CCF9C034}" destId="{E0063105-E671-4052-84D0-5A9983898DAD}" srcOrd="0" destOrd="0" presId="urn:microsoft.com/office/officeart/2005/8/layout/radial6"/>
    <dgm:cxn modelId="{28BA94DC-4E6C-49AA-B4CF-5D87E28F75CC}" type="presOf" srcId="{95A49EF8-E435-4C62-8BA8-41D6187787D2}" destId="{A7052279-A42C-4456-8404-14B04513CA3C}" srcOrd="0" destOrd="0" presId="urn:microsoft.com/office/officeart/2005/8/layout/radial6"/>
    <dgm:cxn modelId="{6A87EBE4-E0F1-49EA-AAFD-80BDD896293E}" type="presOf" srcId="{667D9674-3199-4BAD-85F0-FB41CB58C5FD}" destId="{11405042-7758-45BE-A5CA-50AC13605D92}" srcOrd="0" destOrd="0" presId="urn:microsoft.com/office/officeart/2005/8/layout/radial6"/>
    <dgm:cxn modelId="{CB2BB4E8-5622-4FC5-80F5-DEC06B03054F}" type="presOf" srcId="{675EA80E-9FFE-48F7-9F99-3B62D2EDD860}" destId="{B3EB1986-0E35-4071-BCE8-9C126796B6BC}" srcOrd="0" destOrd="0" presId="urn:microsoft.com/office/officeart/2005/8/layout/radial6"/>
    <dgm:cxn modelId="{C3F483EA-C81E-499D-982B-F7FB83F3B070}" type="presOf" srcId="{EFF55F5D-81EC-433A-A454-98D6C294C7CC}" destId="{B15CE752-A67E-4143-BA8C-A1F6147762B0}" srcOrd="0" destOrd="0" presId="urn:microsoft.com/office/officeart/2005/8/layout/radial6"/>
    <dgm:cxn modelId="{E8035BFB-2E2F-4AFC-A0F4-9AEB08D3024D}" srcId="{68DC4255-470A-4722-B93C-F4F26BF28A74}" destId="{422FD06C-EC2F-43E2-8D28-9FCBA6D3886C}" srcOrd="1" destOrd="0" parTransId="{1300002A-15AE-484F-9305-7874B3145F3F}" sibTransId="{75A5E3FE-FE22-44B1-A375-9B295E14FCB9}"/>
    <dgm:cxn modelId="{977864FE-6B34-4F9D-A381-99EDA71B17F8}" type="presOf" srcId="{75A5E3FE-FE22-44B1-A375-9B295E14FCB9}" destId="{3068AF3B-FDED-404B-B0D4-53CBFFC06175}" srcOrd="0" destOrd="0" presId="urn:microsoft.com/office/officeart/2005/8/layout/radial6"/>
    <dgm:cxn modelId="{03BA0D86-8E5F-4F97-B7D0-4929C4E977D7}" type="presParOf" srcId="{11405042-7758-45BE-A5CA-50AC13605D92}" destId="{0442C51F-532F-4E4E-AF64-15F4A2AF3BF8}" srcOrd="0" destOrd="0" presId="urn:microsoft.com/office/officeart/2005/8/layout/radial6"/>
    <dgm:cxn modelId="{767E58F1-7F29-48C5-8EA7-0B90AC2B77FB}" type="presParOf" srcId="{11405042-7758-45BE-A5CA-50AC13605D92}" destId="{72202A69-5C16-480F-A548-E9E945838545}" srcOrd="1" destOrd="0" presId="urn:microsoft.com/office/officeart/2005/8/layout/radial6"/>
    <dgm:cxn modelId="{FF16032F-E3A1-471B-9B6B-7D5F3B653F4F}" type="presParOf" srcId="{11405042-7758-45BE-A5CA-50AC13605D92}" destId="{276E33B5-02B5-4102-AEA7-AD1C9C1B54A4}" srcOrd="2" destOrd="0" presId="urn:microsoft.com/office/officeart/2005/8/layout/radial6"/>
    <dgm:cxn modelId="{34D7396E-A2B7-4368-94A3-1653682C287F}" type="presParOf" srcId="{11405042-7758-45BE-A5CA-50AC13605D92}" destId="{6A733962-4816-4F44-897E-8922404C6475}" srcOrd="3" destOrd="0" presId="urn:microsoft.com/office/officeart/2005/8/layout/radial6"/>
    <dgm:cxn modelId="{C3DE7D14-DA39-4015-B46C-46937FA3536A}" type="presParOf" srcId="{11405042-7758-45BE-A5CA-50AC13605D92}" destId="{4476B859-54C0-42EE-88D8-C0959E8AE475}" srcOrd="4" destOrd="0" presId="urn:microsoft.com/office/officeart/2005/8/layout/radial6"/>
    <dgm:cxn modelId="{F87C8528-A476-402C-B794-0C0C88880FB5}" type="presParOf" srcId="{11405042-7758-45BE-A5CA-50AC13605D92}" destId="{CBE49727-94F9-4943-8556-F95D86E907B4}" srcOrd="5" destOrd="0" presId="urn:microsoft.com/office/officeart/2005/8/layout/radial6"/>
    <dgm:cxn modelId="{6ADC1E9C-8947-4E3F-AC63-1B74E7AC6A92}" type="presParOf" srcId="{11405042-7758-45BE-A5CA-50AC13605D92}" destId="{3068AF3B-FDED-404B-B0D4-53CBFFC06175}" srcOrd="6" destOrd="0" presId="urn:microsoft.com/office/officeart/2005/8/layout/radial6"/>
    <dgm:cxn modelId="{6E930059-B601-479F-A845-ACEEECBB1DAF}" type="presParOf" srcId="{11405042-7758-45BE-A5CA-50AC13605D92}" destId="{8CB79C58-C137-4DD9-8256-CB3661B42E11}" srcOrd="7" destOrd="0" presId="urn:microsoft.com/office/officeart/2005/8/layout/radial6"/>
    <dgm:cxn modelId="{B654B133-A209-4F16-AAA7-936BC555C21C}" type="presParOf" srcId="{11405042-7758-45BE-A5CA-50AC13605D92}" destId="{AC73452E-F235-4229-B168-C309A07F4F2E}" srcOrd="8" destOrd="0" presId="urn:microsoft.com/office/officeart/2005/8/layout/radial6"/>
    <dgm:cxn modelId="{C545F70A-C159-45C3-88FC-6DF17647CFED}" type="presParOf" srcId="{11405042-7758-45BE-A5CA-50AC13605D92}" destId="{C043CB28-0FD6-4647-A740-D0C1D7BED4E3}" srcOrd="9" destOrd="0" presId="urn:microsoft.com/office/officeart/2005/8/layout/radial6"/>
    <dgm:cxn modelId="{6003EFA8-9514-4AEF-BDF1-E96CCFB4F4B2}" type="presParOf" srcId="{11405042-7758-45BE-A5CA-50AC13605D92}" destId="{E0063105-E671-4052-84D0-5A9983898DAD}" srcOrd="10" destOrd="0" presId="urn:microsoft.com/office/officeart/2005/8/layout/radial6"/>
    <dgm:cxn modelId="{65409105-486D-4385-B7F5-3CF40F5ADFE6}" type="presParOf" srcId="{11405042-7758-45BE-A5CA-50AC13605D92}" destId="{8A3C283C-ABD4-4185-B2EB-CDC527277092}" srcOrd="11" destOrd="0" presId="urn:microsoft.com/office/officeart/2005/8/layout/radial6"/>
    <dgm:cxn modelId="{69D3E027-C7F4-4606-B1FF-0FB8B0A171F2}" type="presParOf" srcId="{11405042-7758-45BE-A5CA-50AC13605D92}" destId="{A7052279-A42C-4456-8404-14B04513CA3C}" srcOrd="12" destOrd="0" presId="urn:microsoft.com/office/officeart/2005/8/layout/radial6"/>
    <dgm:cxn modelId="{F7920886-2B69-48AA-96AA-EBAA51D1E627}" type="presParOf" srcId="{11405042-7758-45BE-A5CA-50AC13605D92}" destId="{CC1B0307-CCF1-4289-A440-17F4805CB14D}" srcOrd="13" destOrd="0" presId="urn:microsoft.com/office/officeart/2005/8/layout/radial6"/>
    <dgm:cxn modelId="{998578AF-8557-48A7-8E2F-ED55ED91C13C}" type="presParOf" srcId="{11405042-7758-45BE-A5CA-50AC13605D92}" destId="{E4F82AC3-FA72-4282-8BC2-CF8F2F69AFC8}" srcOrd="14" destOrd="0" presId="urn:microsoft.com/office/officeart/2005/8/layout/radial6"/>
    <dgm:cxn modelId="{80D98767-9811-4E5F-800C-38F87C1A9622}" type="presParOf" srcId="{11405042-7758-45BE-A5CA-50AC13605D92}" destId="{B15CE752-A67E-4143-BA8C-A1F6147762B0}" srcOrd="15" destOrd="0" presId="urn:microsoft.com/office/officeart/2005/8/layout/radial6"/>
    <dgm:cxn modelId="{A3BB4C3B-2A35-49C0-BDDC-ABC755710427}" type="presParOf" srcId="{11405042-7758-45BE-A5CA-50AC13605D92}" destId="{CA928401-9575-4AB4-9181-B1DEFCE74C99}" srcOrd="16" destOrd="0" presId="urn:microsoft.com/office/officeart/2005/8/layout/radial6"/>
    <dgm:cxn modelId="{682218EE-D5A2-4443-8985-5254A61EDA4D}" type="presParOf" srcId="{11405042-7758-45BE-A5CA-50AC13605D92}" destId="{6D029C2B-8519-4333-8793-10B2175B69CC}" srcOrd="17" destOrd="0" presId="urn:microsoft.com/office/officeart/2005/8/layout/radial6"/>
    <dgm:cxn modelId="{FC5E9914-6B5D-4257-99F1-C8A0EA2C825B}" type="presParOf" srcId="{11405042-7758-45BE-A5CA-50AC13605D92}" destId="{B3EB1986-0E35-4071-BCE8-9C126796B6BC}" srcOrd="18" destOrd="0" presId="urn:microsoft.com/office/officeart/2005/8/layout/radial6"/>
    <dgm:cxn modelId="{6E9B4889-3A83-4BE1-8BF1-FCA789235819}" type="presParOf" srcId="{11405042-7758-45BE-A5CA-50AC13605D92}" destId="{4C1ADF56-8778-4C27-A8CB-51ADE3FEF8C8}" srcOrd="19" destOrd="0" presId="urn:microsoft.com/office/officeart/2005/8/layout/radial6"/>
    <dgm:cxn modelId="{35558E87-6F6B-4D60-A6C8-ACEBF2124CAE}" type="presParOf" srcId="{11405042-7758-45BE-A5CA-50AC13605D92}" destId="{E77CCAE2-36C1-4E17-B8B8-7DB32BCD9287}" srcOrd="20" destOrd="0" presId="urn:microsoft.com/office/officeart/2005/8/layout/radial6"/>
    <dgm:cxn modelId="{7B50BD13-931A-4AC3-8A25-06148CA75746}" type="presParOf" srcId="{11405042-7758-45BE-A5CA-50AC13605D92}" destId="{4944FBF4-0E8F-4D76-8C63-916704A60649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A3D2F1-AA38-463E-ABFE-4F3E24A601A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29D949-83C3-47A6-8AFE-3FA34BB2EEF4}">
      <dgm:prSet custT="1"/>
      <dgm:spPr/>
      <dgm:t>
        <a:bodyPr/>
        <a:lstStyle/>
        <a:p>
          <a:r>
            <a:rPr lang="en-US" sz="2200" b="0"/>
            <a:t>Flexibility</a:t>
          </a:r>
          <a:endParaRPr lang="en-US" sz="2200"/>
        </a:p>
      </dgm:t>
    </dgm:pt>
    <dgm:pt modelId="{F4780E46-664F-4FDE-987E-C899608F4588}" type="parTrans" cxnId="{F44027F1-B16F-4A22-B0C8-D40B81F90B9F}">
      <dgm:prSet/>
      <dgm:spPr/>
      <dgm:t>
        <a:bodyPr/>
        <a:lstStyle/>
        <a:p>
          <a:endParaRPr lang="en-US"/>
        </a:p>
      </dgm:t>
    </dgm:pt>
    <dgm:pt modelId="{28D009EC-C5EC-46C2-9E31-540495B82B36}" type="sibTrans" cxnId="{F44027F1-B16F-4A22-B0C8-D40B81F90B9F}">
      <dgm:prSet/>
      <dgm:spPr/>
      <dgm:t>
        <a:bodyPr/>
        <a:lstStyle/>
        <a:p>
          <a:endParaRPr lang="en-US"/>
        </a:p>
      </dgm:t>
    </dgm:pt>
    <dgm:pt modelId="{2FDA6069-139D-4EDD-BC66-E64ABFAB2F09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000"/>
            <a:t>Value resources that can ramp up and down, quickly</a:t>
          </a:r>
        </a:p>
      </dgm:t>
    </dgm:pt>
    <dgm:pt modelId="{A185EC59-BA5D-4837-BEE0-D6B7EB59BD37}" type="parTrans" cxnId="{B240ED79-B688-475C-A7B4-39747C31020F}">
      <dgm:prSet/>
      <dgm:spPr/>
      <dgm:t>
        <a:bodyPr/>
        <a:lstStyle/>
        <a:p>
          <a:endParaRPr lang="en-US"/>
        </a:p>
      </dgm:t>
    </dgm:pt>
    <dgm:pt modelId="{ABD1436E-0622-47ED-930A-A31321878E83}" type="sibTrans" cxnId="{B240ED79-B688-475C-A7B4-39747C31020F}">
      <dgm:prSet/>
      <dgm:spPr/>
      <dgm:t>
        <a:bodyPr/>
        <a:lstStyle/>
        <a:p>
          <a:endParaRPr lang="en-US"/>
        </a:p>
      </dgm:t>
    </dgm:pt>
    <dgm:pt modelId="{BB86B1BD-C1A7-4B36-80FB-E461696E7EA3}">
      <dgm:prSet custT="1"/>
      <dgm:spPr/>
      <dgm:t>
        <a:bodyPr/>
        <a:lstStyle/>
        <a:p>
          <a:r>
            <a:rPr lang="en-US" sz="2200" b="0"/>
            <a:t>Dependability</a:t>
          </a:r>
          <a:endParaRPr lang="en-US" sz="2200"/>
        </a:p>
      </dgm:t>
    </dgm:pt>
    <dgm:pt modelId="{0C8B81BE-518D-4F59-9620-1E10A163D5DD}" type="parTrans" cxnId="{4229D363-4956-4DBB-95B0-62C98748A733}">
      <dgm:prSet/>
      <dgm:spPr/>
      <dgm:t>
        <a:bodyPr/>
        <a:lstStyle/>
        <a:p>
          <a:endParaRPr lang="en-US"/>
        </a:p>
      </dgm:t>
    </dgm:pt>
    <dgm:pt modelId="{C4AA8E26-A7B0-4742-B709-AD37B83AB008}" type="sibTrans" cxnId="{4229D363-4956-4DBB-95B0-62C98748A733}">
      <dgm:prSet/>
      <dgm:spPr/>
      <dgm:t>
        <a:bodyPr/>
        <a:lstStyle/>
        <a:p>
          <a:endParaRPr lang="en-US"/>
        </a:p>
      </dgm:t>
    </dgm:pt>
    <dgm:pt modelId="{23F7BD9F-CCC7-4905-9D2C-F104221A7F37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000"/>
            <a:t>Value resources that can achieve instructed dispatch levels for required durations</a:t>
          </a:r>
        </a:p>
      </dgm:t>
    </dgm:pt>
    <dgm:pt modelId="{68CB5FD0-AC78-41E8-B485-101D2C9DDE0A}" type="parTrans" cxnId="{72A4EFB8-E4C5-45AA-858F-1C6C36B56742}">
      <dgm:prSet/>
      <dgm:spPr/>
      <dgm:t>
        <a:bodyPr/>
        <a:lstStyle/>
        <a:p>
          <a:endParaRPr lang="en-US"/>
        </a:p>
      </dgm:t>
    </dgm:pt>
    <dgm:pt modelId="{5CCB4601-BD7F-43CE-95AF-17B64414155D}" type="sibTrans" cxnId="{72A4EFB8-E4C5-45AA-858F-1C6C36B56742}">
      <dgm:prSet/>
      <dgm:spPr/>
      <dgm:t>
        <a:bodyPr/>
        <a:lstStyle/>
        <a:p>
          <a:endParaRPr lang="en-US"/>
        </a:p>
      </dgm:t>
    </dgm:pt>
    <dgm:pt modelId="{91D622D7-4439-4410-95B8-44A8804BEB56}">
      <dgm:prSet custT="1"/>
      <dgm:spPr/>
      <dgm:t>
        <a:bodyPr/>
        <a:lstStyle/>
        <a:p>
          <a:r>
            <a:rPr lang="en-US" sz="2200" b="0"/>
            <a:t>Availability</a:t>
          </a:r>
          <a:endParaRPr lang="en-US" sz="2200"/>
        </a:p>
      </dgm:t>
    </dgm:pt>
    <dgm:pt modelId="{B9D1663C-9474-4AC7-B93C-A43164D779E1}" type="parTrans" cxnId="{8F034452-7E28-420D-A6FB-BB8F20D32CE8}">
      <dgm:prSet/>
      <dgm:spPr/>
      <dgm:t>
        <a:bodyPr/>
        <a:lstStyle/>
        <a:p>
          <a:endParaRPr lang="en-US"/>
        </a:p>
      </dgm:t>
    </dgm:pt>
    <dgm:pt modelId="{A5C6BA85-9C26-408C-8F59-D92C0B9293AD}" type="sibTrans" cxnId="{8F034452-7E28-420D-A6FB-BB8F20D32CE8}">
      <dgm:prSet/>
      <dgm:spPr/>
      <dgm:t>
        <a:bodyPr/>
        <a:lstStyle/>
        <a:p>
          <a:endParaRPr lang="en-US"/>
        </a:p>
      </dgm:t>
    </dgm:pt>
    <dgm:pt modelId="{549ACF22-799D-4E47-8F62-614DB503591D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Provide incentives for resource availability when needed, meeting current and future demands</a:t>
          </a:r>
        </a:p>
      </dgm:t>
    </dgm:pt>
    <dgm:pt modelId="{94F954C3-DB6B-44E0-99B6-731D172A6982}" type="parTrans" cxnId="{EC17253E-7FE2-4225-A387-F8A38864DA5B}">
      <dgm:prSet/>
      <dgm:spPr/>
      <dgm:t>
        <a:bodyPr/>
        <a:lstStyle/>
        <a:p>
          <a:endParaRPr lang="en-US"/>
        </a:p>
      </dgm:t>
    </dgm:pt>
    <dgm:pt modelId="{695A7C89-F37B-4F5E-B71D-AAEF7E33666C}" type="sibTrans" cxnId="{EC17253E-7FE2-4225-A387-F8A38864DA5B}">
      <dgm:prSet/>
      <dgm:spPr/>
      <dgm:t>
        <a:bodyPr/>
        <a:lstStyle/>
        <a:p>
          <a:endParaRPr lang="en-US"/>
        </a:p>
      </dgm:t>
    </dgm:pt>
    <dgm:pt modelId="{6215A64E-F64E-45C4-89FD-D76555F6C13E}">
      <dgm:prSet custT="1"/>
      <dgm:spPr/>
      <dgm:t>
        <a:bodyPr/>
        <a:lstStyle/>
        <a:p>
          <a:r>
            <a:rPr lang="en-US" sz="2200" b="0"/>
            <a:t>Resiliency</a:t>
          </a:r>
          <a:endParaRPr lang="en-US" sz="2200"/>
        </a:p>
      </dgm:t>
    </dgm:pt>
    <dgm:pt modelId="{47B9BE94-0FF3-4274-AEC2-5F860BDB031F}" type="parTrans" cxnId="{81D18FD9-E2E7-441E-982D-A7FEAC8698FE}">
      <dgm:prSet/>
      <dgm:spPr/>
      <dgm:t>
        <a:bodyPr/>
        <a:lstStyle/>
        <a:p>
          <a:endParaRPr lang="en-US"/>
        </a:p>
      </dgm:t>
    </dgm:pt>
    <dgm:pt modelId="{FABAE7A6-33E7-440C-B72A-06A2F23B79A4}" type="sibTrans" cxnId="{81D18FD9-E2E7-441E-982D-A7FEAC8698FE}">
      <dgm:prSet/>
      <dgm:spPr/>
      <dgm:t>
        <a:bodyPr/>
        <a:lstStyle/>
        <a:p>
          <a:endParaRPr lang="en-US"/>
        </a:p>
      </dgm:t>
    </dgm:pt>
    <dgm:pt modelId="{C3739145-CA05-4220-9EEE-30E1C8B84A03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000" kern="1200"/>
            <a:t>Provide the grid with tools to manage </a:t>
          </a: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both</a:t>
          </a:r>
          <a:r>
            <a:rPr lang="en-US" sz="2000" kern="1200"/>
            <a:t> local and </a:t>
          </a:r>
          <a:r>
            <a:rPr lang="en-US" sz="2000" kern="1200">
              <a:latin typeface="Arial"/>
            </a:rPr>
            <a:t>system-wide</a:t>
          </a:r>
          <a:r>
            <a:rPr lang="en-US" sz="2000" kern="1200"/>
            <a:t> reliability events </a:t>
          </a:r>
        </a:p>
      </dgm:t>
    </dgm:pt>
    <dgm:pt modelId="{143AB91D-5C51-4CA6-911E-1961050F58A1}" type="parTrans" cxnId="{2AA5DF8C-0F16-4F19-A0A0-E1C0C2FD8367}">
      <dgm:prSet/>
      <dgm:spPr/>
      <dgm:t>
        <a:bodyPr/>
        <a:lstStyle/>
        <a:p>
          <a:endParaRPr lang="en-US"/>
        </a:p>
      </dgm:t>
    </dgm:pt>
    <dgm:pt modelId="{F3D2134E-CCBF-4AC2-959F-856FABDC9126}" type="sibTrans" cxnId="{2AA5DF8C-0F16-4F19-A0A0-E1C0C2FD8367}">
      <dgm:prSet/>
      <dgm:spPr/>
      <dgm:t>
        <a:bodyPr/>
        <a:lstStyle/>
        <a:p>
          <a:endParaRPr lang="en-US"/>
        </a:p>
      </dgm:t>
    </dgm:pt>
    <dgm:pt modelId="{C7C0AB89-F69D-46F5-8AF8-9E5B1EA40833}">
      <dgm:prSet custT="1"/>
      <dgm:spPr/>
      <dgm:t>
        <a:bodyPr/>
        <a:lstStyle/>
        <a:p>
          <a:r>
            <a:rPr lang="en-US" sz="2200" b="0"/>
            <a:t>Quality</a:t>
          </a:r>
          <a:endParaRPr lang="en-US" sz="2200"/>
        </a:p>
      </dgm:t>
    </dgm:pt>
    <dgm:pt modelId="{22EB392C-991A-4D68-850F-7A14085BA533}" type="parTrans" cxnId="{660BFC58-8D99-479A-AA79-CC176D26A9E7}">
      <dgm:prSet/>
      <dgm:spPr/>
      <dgm:t>
        <a:bodyPr/>
        <a:lstStyle/>
        <a:p>
          <a:endParaRPr lang="en-US"/>
        </a:p>
      </dgm:t>
    </dgm:pt>
    <dgm:pt modelId="{562D519C-F4F3-4F9E-B942-ED43E273E07B}" type="sibTrans" cxnId="{660BFC58-8D99-479A-AA79-CC176D26A9E7}">
      <dgm:prSet/>
      <dgm:spPr/>
      <dgm:t>
        <a:bodyPr/>
        <a:lstStyle/>
        <a:p>
          <a:endParaRPr lang="en-US"/>
        </a:p>
      </dgm:t>
    </dgm:pt>
    <dgm:pt modelId="{7580C0AE-29EC-4FD3-B39E-2C1C3DE3904C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pPr rtl="0"/>
          <a:r>
            <a:rPr lang="en-US" sz="2000" kern="1200">
              <a:solidFill>
                <a:schemeClr val="bg1"/>
              </a:solidFill>
            </a:rPr>
            <a:t>Value operational attributes that are important to the ERCOT market, such</a:t>
          </a:r>
          <a:r>
            <a:rPr lang="en-US" sz="2000" kern="1200">
              <a:solidFill>
                <a:schemeClr val="bg1"/>
              </a:solidFill>
              <a:latin typeface="Arial"/>
            </a:rPr>
            <a:t> as being</a:t>
          </a:r>
          <a:r>
            <a:rPr lang="en-US" sz="2000" kern="1200">
              <a:solidFill>
                <a:schemeClr val="bg1"/>
              </a:solidFill>
            </a:rPr>
            <a:t> carbon-</a:t>
          </a:r>
          <a:r>
            <a:rPr lang="en-US" sz="2000" kern="1200">
              <a:solidFill>
                <a:schemeClr val="bg1"/>
              </a:solidFill>
              <a:latin typeface="Arial"/>
              <a:ea typeface="+mn-ea"/>
              <a:cs typeface="+mn-cs"/>
            </a:rPr>
            <a:t>free</a:t>
          </a:r>
          <a:r>
            <a:rPr lang="en-US" sz="2000" kern="1200">
              <a:solidFill>
                <a:schemeClr val="bg1"/>
              </a:solidFill>
            </a:rPr>
            <a:t> and contributing to inertia</a:t>
          </a:r>
        </a:p>
      </dgm:t>
    </dgm:pt>
    <dgm:pt modelId="{3C485244-634C-4C0C-BD47-4DAED9BC5DF5}" type="parTrans" cxnId="{B820F468-D251-4EB2-9ADA-0AB37B148E8F}">
      <dgm:prSet/>
      <dgm:spPr/>
      <dgm:t>
        <a:bodyPr/>
        <a:lstStyle/>
        <a:p>
          <a:endParaRPr lang="en-US"/>
        </a:p>
      </dgm:t>
    </dgm:pt>
    <dgm:pt modelId="{ADCC5CE3-3B89-4793-9EB9-C754534938C9}" type="sibTrans" cxnId="{B820F468-D251-4EB2-9ADA-0AB37B148E8F}">
      <dgm:prSet/>
      <dgm:spPr/>
      <dgm:t>
        <a:bodyPr/>
        <a:lstStyle/>
        <a:p>
          <a:endParaRPr lang="en-US"/>
        </a:p>
      </dgm:t>
    </dgm:pt>
    <dgm:pt modelId="{AB3FF31B-B479-4C15-92AC-04748A1401C9}">
      <dgm:prSet custT="1"/>
      <dgm:spPr/>
      <dgm:t>
        <a:bodyPr/>
        <a:lstStyle/>
        <a:p>
          <a:r>
            <a:rPr lang="en-US" sz="2200" b="0"/>
            <a:t>Efficiency</a:t>
          </a:r>
          <a:endParaRPr lang="en-US" sz="2200"/>
        </a:p>
      </dgm:t>
    </dgm:pt>
    <dgm:pt modelId="{C176D28B-2E00-4FEE-91D4-9C88FF90CEBA}" type="parTrans" cxnId="{5178DA34-299B-4431-9C1F-0374B204F537}">
      <dgm:prSet/>
      <dgm:spPr/>
      <dgm:t>
        <a:bodyPr/>
        <a:lstStyle/>
        <a:p>
          <a:endParaRPr lang="en-US"/>
        </a:p>
      </dgm:t>
    </dgm:pt>
    <dgm:pt modelId="{C75BD20A-6982-4D63-9FD5-BBAE45F7C603}" type="sibTrans" cxnId="{5178DA34-299B-4431-9C1F-0374B204F537}">
      <dgm:prSet/>
      <dgm:spPr/>
      <dgm:t>
        <a:bodyPr/>
        <a:lstStyle/>
        <a:p>
          <a:endParaRPr lang="en-US"/>
        </a:p>
      </dgm:t>
    </dgm:pt>
    <dgm:pt modelId="{5CC74804-26B8-4631-8F1A-E7DC69DFF884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/>
            <a:t>Design markets to achieve efficient and affordable </a:t>
          </a:r>
          <a:r>
            <a:rPr lang="en-US" sz="2100" kern="1200">
              <a:solidFill>
                <a:srgbClr val="FFFFFF"/>
              </a:solidFill>
              <a:latin typeface="Arial"/>
              <a:ea typeface="+mn-ea"/>
              <a:cs typeface="+mn-cs"/>
            </a:rPr>
            <a:t>results</a:t>
          </a:r>
          <a:r>
            <a:rPr lang="en-US" sz="2100" kern="1200"/>
            <a:t> to benefit consumers and market participants</a:t>
          </a:r>
        </a:p>
      </dgm:t>
    </dgm:pt>
    <dgm:pt modelId="{28F130A7-0C3A-4D8E-9AB9-EA91DE35A219}" type="parTrans" cxnId="{D3E6256E-5817-4EEA-A5C4-B7214E61C816}">
      <dgm:prSet/>
      <dgm:spPr/>
      <dgm:t>
        <a:bodyPr/>
        <a:lstStyle/>
        <a:p>
          <a:endParaRPr lang="en-US"/>
        </a:p>
      </dgm:t>
    </dgm:pt>
    <dgm:pt modelId="{CFD2CBA7-185F-41F7-91BB-F6CF1D4D8E28}" type="sibTrans" cxnId="{D3E6256E-5817-4EEA-A5C4-B7214E61C816}">
      <dgm:prSet/>
      <dgm:spPr/>
      <dgm:t>
        <a:bodyPr/>
        <a:lstStyle/>
        <a:p>
          <a:endParaRPr lang="en-US"/>
        </a:p>
      </dgm:t>
    </dgm:pt>
    <dgm:pt modelId="{991E83F2-AD44-4D4A-8319-CFFDDBD19AD7}">
      <dgm:prSet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>
              <a:solidFill>
                <a:schemeClr val="bg1"/>
              </a:solidFill>
            </a:rPr>
            <a:t>Enhance value of locating resources closer to where they are most needed</a:t>
          </a:r>
          <a:endParaRPr lang="en-US" sz="2100" strike="sngStrike" kern="1200">
            <a:solidFill>
              <a:schemeClr val="bg1"/>
            </a:solidFill>
          </a:endParaRPr>
        </a:p>
      </dgm:t>
    </dgm:pt>
    <dgm:pt modelId="{ADD97AFF-307F-4B58-A01E-D30FC5DD6F9B}" type="parTrans" cxnId="{4999DFF1-2FCE-4239-BBE3-DA9A8BE8EF35}">
      <dgm:prSet/>
      <dgm:spPr/>
      <dgm:t>
        <a:bodyPr/>
        <a:lstStyle/>
        <a:p>
          <a:endParaRPr lang="en-US"/>
        </a:p>
      </dgm:t>
    </dgm:pt>
    <dgm:pt modelId="{C4C3B196-FD2D-48C7-B63C-B970D1FA122A}" type="sibTrans" cxnId="{4999DFF1-2FCE-4239-BBE3-DA9A8BE8EF35}">
      <dgm:prSet/>
      <dgm:spPr/>
      <dgm:t>
        <a:bodyPr/>
        <a:lstStyle/>
        <a:p>
          <a:endParaRPr lang="en-US"/>
        </a:p>
      </dgm:t>
    </dgm:pt>
    <dgm:pt modelId="{04442936-8B5E-4478-9D89-188E8033CD7E}">
      <dgm:prSet custT="1"/>
      <dgm:spPr>
        <a:noFill/>
        <a:ln w="25400" cap="flat" cmpd="sng" algn="ctr">
          <a:noFill/>
          <a:prstDash val="solid"/>
        </a:ln>
        <a:effectLst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en-US" sz="2100" kern="1200">
              <a:solidFill>
                <a:schemeClr val="tx1"/>
              </a:solidFill>
            </a:rPr>
            <a:t>Location  </a:t>
          </a:r>
        </a:p>
      </dgm:t>
    </dgm:pt>
    <dgm:pt modelId="{367B2EA1-EB4F-480C-97B0-215857664F77}" type="sibTrans" cxnId="{70472A01-594E-4DFE-AC8D-13306F97526B}">
      <dgm:prSet/>
      <dgm:spPr/>
      <dgm:t>
        <a:bodyPr/>
        <a:lstStyle/>
        <a:p>
          <a:endParaRPr lang="en-US"/>
        </a:p>
      </dgm:t>
    </dgm:pt>
    <dgm:pt modelId="{C6D63CFE-C0B1-4496-9C36-1E2314981AD2}" type="parTrans" cxnId="{70472A01-594E-4DFE-AC8D-13306F97526B}">
      <dgm:prSet/>
      <dgm:spPr/>
      <dgm:t>
        <a:bodyPr/>
        <a:lstStyle/>
        <a:p>
          <a:endParaRPr lang="en-US"/>
        </a:p>
      </dgm:t>
    </dgm:pt>
    <dgm:pt modelId="{A81645F2-7FBB-4072-A163-9D55B15182CB}" type="pres">
      <dgm:prSet presAssocID="{29A3D2F1-AA38-463E-ABFE-4F3E24A601AE}" presName="Name0" presStyleCnt="0">
        <dgm:presLayoutVars>
          <dgm:dir/>
          <dgm:animLvl val="lvl"/>
          <dgm:resizeHandles val="exact"/>
        </dgm:presLayoutVars>
      </dgm:prSet>
      <dgm:spPr/>
    </dgm:pt>
    <dgm:pt modelId="{1CC21334-26C8-4BCE-B12E-66FF5844B989}" type="pres">
      <dgm:prSet presAssocID="{9429D949-83C3-47A6-8AFE-3FA34BB2EEF4}" presName="linNode" presStyleCnt="0"/>
      <dgm:spPr/>
    </dgm:pt>
    <dgm:pt modelId="{0D11830C-26CB-4BD8-AA98-9D19F35BB945}" type="pres">
      <dgm:prSet presAssocID="{9429D949-83C3-47A6-8AFE-3FA34BB2EEF4}" presName="parTx" presStyleLbl="revTx" presStyleIdx="0" presStyleCnt="7">
        <dgm:presLayoutVars>
          <dgm:chMax val="1"/>
          <dgm:bulletEnabled val="1"/>
        </dgm:presLayoutVars>
      </dgm:prSet>
      <dgm:spPr/>
    </dgm:pt>
    <dgm:pt modelId="{3CC57377-1722-4F52-9876-C0E3DFD67DA3}" type="pres">
      <dgm:prSet presAssocID="{9429D949-83C3-47A6-8AFE-3FA34BB2EEF4}" presName="bracket" presStyleLbl="parChTrans1D1" presStyleIdx="0" presStyleCnt="7"/>
      <dgm:spPr/>
    </dgm:pt>
    <dgm:pt modelId="{4721E75B-0355-4617-AA2C-EF8C06DCC352}" type="pres">
      <dgm:prSet presAssocID="{9429D949-83C3-47A6-8AFE-3FA34BB2EEF4}" presName="spH" presStyleCnt="0"/>
      <dgm:spPr/>
    </dgm:pt>
    <dgm:pt modelId="{EC14CB55-639C-4AC8-A4D8-91B57CC16E56}" type="pres">
      <dgm:prSet presAssocID="{9429D949-83C3-47A6-8AFE-3FA34BB2EEF4}" presName="desTx" presStyleLbl="node1" presStyleIdx="0" presStyleCnt="7">
        <dgm:presLayoutVars>
          <dgm:bulletEnabled val="1"/>
        </dgm:presLayoutVars>
      </dgm:prSet>
      <dgm:spPr/>
    </dgm:pt>
    <dgm:pt modelId="{98D19227-578C-4762-B9AC-1EA5CD11C17A}" type="pres">
      <dgm:prSet presAssocID="{28D009EC-C5EC-46C2-9E31-540495B82B36}" presName="spV" presStyleCnt="0"/>
      <dgm:spPr/>
    </dgm:pt>
    <dgm:pt modelId="{7CFDDD6A-14B0-4B7E-997C-93AED52171FD}" type="pres">
      <dgm:prSet presAssocID="{BB86B1BD-C1A7-4B36-80FB-E461696E7EA3}" presName="linNode" presStyleCnt="0"/>
      <dgm:spPr/>
    </dgm:pt>
    <dgm:pt modelId="{9C041F80-6895-4F8B-AF08-8D149D651CB8}" type="pres">
      <dgm:prSet presAssocID="{BB86B1BD-C1A7-4B36-80FB-E461696E7EA3}" presName="parTx" presStyleLbl="revTx" presStyleIdx="1" presStyleCnt="7">
        <dgm:presLayoutVars>
          <dgm:chMax val="1"/>
          <dgm:bulletEnabled val="1"/>
        </dgm:presLayoutVars>
      </dgm:prSet>
      <dgm:spPr/>
    </dgm:pt>
    <dgm:pt modelId="{EB2CDBDE-1C2E-4F5D-863D-496C9F8B270D}" type="pres">
      <dgm:prSet presAssocID="{BB86B1BD-C1A7-4B36-80FB-E461696E7EA3}" presName="bracket" presStyleLbl="parChTrans1D1" presStyleIdx="1" presStyleCnt="7"/>
      <dgm:spPr/>
    </dgm:pt>
    <dgm:pt modelId="{6E9A4A01-0841-4039-BF50-1B3ED097332C}" type="pres">
      <dgm:prSet presAssocID="{BB86B1BD-C1A7-4B36-80FB-E461696E7EA3}" presName="spH" presStyleCnt="0"/>
      <dgm:spPr/>
    </dgm:pt>
    <dgm:pt modelId="{8137FD44-90CF-4CC1-9BD6-C1A1147CD652}" type="pres">
      <dgm:prSet presAssocID="{BB86B1BD-C1A7-4B36-80FB-E461696E7EA3}" presName="desTx" presStyleLbl="node1" presStyleIdx="1" presStyleCnt="7">
        <dgm:presLayoutVars>
          <dgm:bulletEnabled val="1"/>
        </dgm:presLayoutVars>
      </dgm:prSet>
      <dgm:spPr>
        <a:xfrm>
          <a:off x="2728340" y="811836"/>
          <a:ext cx="5797724" cy="714656"/>
        </a:xfrm>
        <a:prstGeom prst="rect">
          <a:avLst/>
        </a:prstGeom>
      </dgm:spPr>
    </dgm:pt>
    <dgm:pt modelId="{82433D65-24E0-4CB0-84E2-6B592F6A591D}" type="pres">
      <dgm:prSet presAssocID="{C4AA8E26-A7B0-4742-B709-AD37B83AB008}" presName="spV" presStyleCnt="0"/>
      <dgm:spPr/>
    </dgm:pt>
    <dgm:pt modelId="{3D9D7501-C787-4EA4-A6CD-979948F87DBE}" type="pres">
      <dgm:prSet presAssocID="{91D622D7-4439-4410-95B8-44A8804BEB56}" presName="linNode" presStyleCnt="0"/>
      <dgm:spPr/>
    </dgm:pt>
    <dgm:pt modelId="{0EB211E8-FC34-4965-AA59-D5E66ADCEDD9}" type="pres">
      <dgm:prSet presAssocID="{91D622D7-4439-4410-95B8-44A8804BEB56}" presName="parTx" presStyleLbl="revTx" presStyleIdx="2" presStyleCnt="7">
        <dgm:presLayoutVars>
          <dgm:chMax val="1"/>
          <dgm:bulletEnabled val="1"/>
        </dgm:presLayoutVars>
      </dgm:prSet>
      <dgm:spPr/>
    </dgm:pt>
    <dgm:pt modelId="{5DCEEE39-0F26-428F-81D5-034218F94482}" type="pres">
      <dgm:prSet presAssocID="{91D622D7-4439-4410-95B8-44A8804BEB56}" presName="bracket" presStyleLbl="parChTrans1D1" presStyleIdx="2" presStyleCnt="7"/>
      <dgm:spPr/>
    </dgm:pt>
    <dgm:pt modelId="{39D77685-ECBB-414D-B990-0CC98B50E71E}" type="pres">
      <dgm:prSet presAssocID="{91D622D7-4439-4410-95B8-44A8804BEB56}" presName="spH" presStyleCnt="0"/>
      <dgm:spPr/>
    </dgm:pt>
    <dgm:pt modelId="{6B866800-66F8-4086-9E4F-E2EEF487DD52}" type="pres">
      <dgm:prSet presAssocID="{91D622D7-4439-4410-95B8-44A8804BEB56}" presName="desTx" presStyleLbl="node1" presStyleIdx="2" presStyleCnt="7">
        <dgm:presLayoutVars>
          <dgm:bulletEnabled val="1"/>
        </dgm:presLayoutVars>
      </dgm:prSet>
      <dgm:spPr>
        <a:xfrm>
          <a:off x="2731007" y="1602092"/>
          <a:ext cx="5803392" cy="714656"/>
        </a:xfrm>
        <a:prstGeom prst="rect">
          <a:avLst/>
        </a:prstGeom>
      </dgm:spPr>
    </dgm:pt>
    <dgm:pt modelId="{AFEB0B3B-4E0F-4E25-8397-4A0782589087}" type="pres">
      <dgm:prSet presAssocID="{A5C6BA85-9C26-408C-8F59-D92C0B9293AD}" presName="spV" presStyleCnt="0"/>
      <dgm:spPr/>
    </dgm:pt>
    <dgm:pt modelId="{982B5ECD-C114-4657-8079-9B896B12A100}" type="pres">
      <dgm:prSet presAssocID="{6215A64E-F64E-45C4-89FD-D76555F6C13E}" presName="linNode" presStyleCnt="0"/>
      <dgm:spPr/>
    </dgm:pt>
    <dgm:pt modelId="{E2247614-3B94-4B3C-AD46-06FBD74AA9DF}" type="pres">
      <dgm:prSet presAssocID="{6215A64E-F64E-45C4-89FD-D76555F6C13E}" presName="parTx" presStyleLbl="revTx" presStyleIdx="3" presStyleCnt="7">
        <dgm:presLayoutVars>
          <dgm:chMax val="1"/>
          <dgm:bulletEnabled val="1"/>
        </dgm:presLayoutVars>
      </dgm:prSet>
      <dgm:spPr/>
    </dgm:pt>
    <dgm:pt modelId="{7CA663A1-9997-4568-AD40-092172AF5E98}" type="pres">
      <dgm:prSet presAssocID="{6215A64E-F64E-45C4-89FD-D76555F6C13E}" presName="bracket" presStyleLbl="parChTrans1D1" presStyleIdx="3" presStyleCnt="7"/>
      <dgm:spPr/>
    </dgm:pt>
    <dgm:pt modelId="{38D929FD-D841-4416-A5F8-E777F2B07A8B}" type="pres">
      <dgm:prSet presAssocID="{6215A64E-F64E-45C4-89FD-D76555F6C13E}" presName="spH" presStyleCnt="0"/>
      <dgm:spPr/>
    </dgm:pt>
    <dgm:pt modelId="{78984C09-9237-457D-A4BB-6FD37A28A971}" type="pres">
      <dgm:prSet presAssocID="{6215A64E-F64E-45C4-89FD-D76555F6C13E}" presName="desTx" presStyleLbl="node1" presStyleIdx="3" presStyleCnt="7">
        <dgm:presLayoutVars>
          <dgm:bulletEnabled val="1"/>
        </dgm:presLayoutVars>
      </dgm:prSet>
      <dgm:spPr>
        <a:xfrm>
          <a:off x="2728340" y="2392348"/>
          <a:ext cx="5797724" cy="714656"/>
        </a:xfrm>
        <a:prstGeom prst="rect">
          <a:avLst/>
        </a:prstGeom>
      </dgm:spPr>
    </dgm:pt>
    <dgm:pt modelId="{2EBCB9A6-795D-49D4-A820-8CF504255D67}" type="pres">
      <dgm:prSet presAssocID="{FABAE7A6-33E7-440C-B72A-06A2F23B79A4}" presName="spV" presStyleCnt="0"/>
      <dgm:spPr/>
    </dgm:pt>
    <dgm:pt modelId="{D3C6B616-5A5D-4D4F-912A-E81E30074CD3}" type="pres">
      <dgm:prSet presAssocID="{C7C0AB89-F69D-46F5-8AF8-9E5B1EA40833}" presName="linNode" presStyleCnt="0"/>
      <dgm:spPr/>
    </dgm:pt>
    <dgm:pt modelId="{154FC9DC-41B5-4441-A01D-AF23B465BA22}" type="pres">
      <dgm:prSet presAssocID="{C7C0AB89-F69D-46F5-8AF8-9E5B1EA40833}" presName="parTx" presStyleLbl="revTx" presStyleIdx="4" presStyleCnt="7">
        <dgm:presLayoutVars>
          <dgm:chMax val="1"/>
          <dgm:bulletEnabled val="1"/>
        </dgm:presLayoutVars>
      </dgm:prSet>
      <dgm:spPr/>
    </dgm:pt>
    <dgm:pt modelId="{2B4FAFCC-17B8-413E-BCAC-DE68E5B44254}" type="pres">
      <dgm:prSet presAssocID="{C7C0AB89-F69D-46F5-8AF8-9E5B1EA40833}" presName="bracket" presStyleLbl="parChTrans1D1" presStyleIdx="4" presStyleCnt="7"/>
      <dgm:spPr/>
    </dgm:pt>
    <dgm:pt modelId="{4A3F21D8-4175-4268-9915-D62CAF7093B7}" type="pres">
      <dgm:prSet presAssocID="{C7C0AB89-F69D-46F5-8AF8-9E5B1EA40833}" presName="spH" presStyleCnt="0"/>
      <dgm:spPr/>
    </dgm:pt>
    <dgm:pt modelId="{2F85D76F-91C0-4566-B449-C449BD993BEA}" type="pres">
      <dgm:prSet presAssocID="{C7C0AB89-F69D-46F5-8AF8-9E5B1EA40833}" presName="desTx" presStyleLbl="node1" presStyleIdx="4" presStyleCnt="7">
        <dgm:presLayoutVars>
          <dgm:bulletEnabled val="1"/>
        </dgm:presLayoutVars>
      </dgm:prSet>
      <dgm:spPr>
        <a:xfrm>
          <a:off x="2728340" y="3182604"/>
          <a:ext cx="5797724" cy="1013512"/>
        </a:xfrm>
        <a:prstGeom prst="rect">
          <a:avLst/>
        </a:prstGeom>
      </dgm:spPr>
    </dgm:pt>
    <dgm:pt modelId="{A4C31986-7AB0-4AE3-B49E-66F7E758F37B}" type="pres">
      <dgm:prSet presAssocID="{562D519C-F4F3-4F9E-B942-ED43E273E07B}" presName="spV" presStyleCnt="0"/>
      <dgm:spPr/>
    </dgm:pt>
    <dgm:pt modelId="{9A4F4157-4272-4A9C-9C56-34415ED000B0}" type="pres">
      <dgm:prSet presAssocID="{AB3FF31B-B479-4C15-92AC-04748A1401C9}" presName="linNode" presStyleCnt="0"/>
      <dgm:spPr/>
    </dgm:pt>
    <dgm:pt modelId="{093C3128-9F29-4244-A655-89691C7D1230}" type="pres">
      <dgm:prSet presAssocID="{AB3FF31B-B479-4C15-92AC-04748A1401C9}" presName="parTx" presStyleLbl="revTx" presStyleIdx="5" presStyleCnt="7">
        <dgm:presLayoutVars>
          <dgm:chMax val="1"/>
          <dgm:bulletEnabled val="1"/>
        </dgm:presLayoutVars>
      </dgm:prSet>
      <dgm:spPr/>
    </dgm:pt>
    <dgm:pt modelId="{5E5A850E-A419-4843-AC78-DFCD8ECA34E9}" type="pres">
      <dgm:prSet presAssocID="{AB3FF31B-B479-4C15-92AC-04748A1401C9}" presName="bracket" presStyleLbl="parChTrans1D1" presStyleIdx="5" presStyleCnt="7"/>
      <dgm:spPr/>
    </dgm:pt>
    <dgm:pt modelId="{ED3C5AB3-1264-4CC3-9D5C-B3BCDD6C9D2B}" type="pres">
      <dgm:prSet presAssocID="{AB3FF31B-B479-4C15-92AC-04748A1401C9}" presName="spH" presStyleCnt="0"/>
      <dgm:spPr/>
    </dgm:pt>
    <dgm:pt modelId="{593E4AD2-6F32-46DF-892C-294417B9185F}" type="pres">
      <dgm:prSet presAssocID="{AB3FF31B-B479-4C15-92AC-04748A1401C9}" presName="desTx" presStyleLbl="node1" presStyleIdx="5" presStyleCnt="7">
        <dgm:presLayoutVars>
          <dgm:bulletEnabled val="1"/>
        </dgm:presLayoutVars>
      </dgm:prSet>
      <dgm:spPr>
        <a:xfrm>
          <a:off x="2728340" y="4271717"/>
          <a:ext cx="5797724" cy="714656"/>
        </a:xfrm>
        <a:prstGeom prst="rect">
          <a:avLst/>
        </a:prstGeom>
      </dgm:spPr>
    </dgm:pt>
    <dgm:pt modelId="{A12B50A3-DBBF-44EB-AAA3-2982A79F2F4C}" type="pres">
      <dgm:prSet presAssocID="{C75BD20A-6982-4D63-9FD5-BBAE45F7C603}" presName="spV" presStyleCnt="0"/>
      <dgm:spPr/>
    </dgm:pt>
    <dgm:pt modelId="{90FF6BF2-D113-4AC0-8163-56ACC2C1776B}" type="pres">
      <dgm:prSet presAssocID="{04442936-8B5E-4478-9D89-188E8033CD7E}" presName="linNode" presStyleCnt="0"/>
      <dgm:spPr/>
    </dgm:pt>
    <dgm:pt modelId="{91169764-E531-4008-90A5-F2C680968768}" type="pres">
      <dgm:prSet presAssocID="{04442936-8B5E-4478-9D89-188E8033CD7E}" presName="parTx" presStyleLbl="revTx" presStyleIdx="6" presStyleCnt="7" custLinFactNeighborX="-2232" custLinFactNeighborY="-8698">
        <dgm:presLayoutVars>
          <dgm:chMax val="1"/>
          <dgm:bulletEnabled val="1"/>
        </dgm:presLayoutVars>
      </dgm:prSet>
      <dgm:spPr/>
    </dgm:pt>
    <dgm:pt modelId="{E32AC3E2-52D1-439B-81A4-F4EE00F1F6AE}" type="pres">
      <dgm:prSet presAssocID="{04442936-8B5E-4478-9D89-188E8033CD7E}" presName="bracket" presStyleLbl="parChTrans1D1" presStyleIdx="6" presStyleCnt="7"/>
      <dgm:spPr/>
    </dgm:pt>
    <dgm:pt modelId="{594E9568-E319-457A-BBDA-8A904B4B9DAB}" type="pres">
      <dgm:prSet presAssocID="{04442936-8B5E-4478-9D89-188E8033CD7E}" presName="spH" presStyleCnt="0"/>
      <dgm:spPr/>
    </dgm:pt>
    <dgm:pt modelId="{5622248A-A9CE-4CF1-841E-AC42DF6D7E12}" type="pres">
      <dgm:prSet presAssocID="{04442936-8B5E-4478-9D89-188E8033CD7E}" presName="desTx" presStyleLbl="node1" presStyleIdx="6" presStyleCnt="7">
        <dgm:presLayoutVars>
          <dgm:bulletEnabled val="1"/>
        </dgm:presLayoutVars>
      </dgm:prSet>
      <dgm:spPr/>
    </dgm:pt>
  </dgm:ptLst>
  <dgm:cxnLst>
    <dgm:cxn modelId="{17967A00-FCA3-4087-91DD-60143AAA7FDA}" type="presOf" srcId="{C3739145-CA05-4220-9EEE-30E1C8B84A03}" destId="{78984C09-9237-457D-A4BB-6FD37A28A971}" srcOrd="0" destOrd="0" presId="urn:diagrams.loki3.com/BracketList"/>
    <dgm:cxn modelId="{17E20101-486C-4CC2-87CE-77B18A847039}" type="presOf" srcId="{9429D949-83C3-47A6-8AFE-3FA34BB2EEF4}" destId="{0D11830C-26CB-4BD8-AA98-9D19F35BB945}" srcOrd="0" destOrd="0" presId="urn:diagrams.loki3.com/BracketList"/>
    <dgm:cxn modelId="{70472A01-594E-4DFE-AC8D-13306F97526B}" srcId="{29A3D2F1-AA38-463E-ABFE-4F3E24A601AE}" destId="{04442936-8B5E-4478-9D89-188E8033CD7E}" srcOrd="6" destOrd="0" parTransId="{C6D63CFE-C0B1-4496-9C36-1E2314981AD2}" sibTransId="{367B2EA1-EB4F-480C-97B0-215857664F77}"/>
    <dgm:cxn modelId="{AE244201-0FE6-4899-9E09-F867AF8E56C1}" type="presOf" srcId="{991E83F2-AD44-4D4A-8319-CFFDDBD19AD7}" destId="{5622248A-A9CE-4CF1-841E-AC42DF6D7E12}" srcOrd="0" destOrd="0" presId="urn:diagrams.loki3.com/BracketList"/>
    <dgm:cxn modelId="{1CF5E314-BA24-4A76-8D4C-9BDC59D29A07}" type="presOf" srcId="{6215A64E-F64E-45C4-89FD-D76555F6C13E}" destId="{E2247614-3B94-4B3C-AD46-06FBD74AA9DF}" srcOrd="0" destOrd="0" presId="urn:diagrams.loki3.com/BracketList"/>
    <dgm:cxn modelId="{150DA915-F631-4F5F-9E0D-C14D9903A6CF}" type="presOf" srcId="{2FDA6069-139D-4EDD-BC66-E64ABFAB2F09}" destId="{EC14CB55-639C-4AC8-A4D8-91B57CC16E56}" srcOrd="0" destOrd="0" presId="urn:diagrams.loki3.com/BracketList"/>
    <dgm:cxn modelId="{69C1FF1F-FB70-4067-BEE6-30DE8096F531}" type="presOf" srcId="{23F7BD9F-CCC7-4905-9D2C-F104221A7F37}" destId="{8137FD44-90CF-4CC1-9BD6-C1A1147CD652}" srcOrd="0" destOrd="0" presId="urn:diagrams.loki3.com/BracketList"/>
    <dgm:cxn modelId="{B6BC042D-5670-4414-B56E-A1AAF1B5D89D}" type="presOf" srcId="{549ACF22-799D-4E47-8F62-614DB503591D}" destId="{6B866800-66F8-4086-9E4F-E2EEF487DD52}" srcOrd="0" destOrd="0" presId="urn:diagrams.loki3.com/BracketList"/>
    <dgm:cxn modelId="{5178DA34-299B-4431-9C1F-0374B204F537}" srcId="{29A3D2F1-AA38-463E-ABFE-4F3E24A601AE}" destId="{AB3FF31B-B479-4C15-92AC-04748A1401C9}" srcOrd="5" destOrd="0" parTransId="{C176D28B-2E00-4FEE-91D4-9C88FF90CEBA}" sibTransId="{C75BD20A-6982-4D63-9FD5-BBAE45F7C603}"/>
    <dgm:cxn modelId="{EC17253E-7FE2-4225-A387-F8A38864DA5B}" srcId="{91D622D7-4439-4410-95B8-44A8804BEB56}" destId="{549ACF22-799D-4E47-8F62-614DB503591D}" srcOrd="0" destOrd="0" parTransId="{94F954C3-DB6B-44E0-99B6-731D172A6982}" sibTransId="{695A7C89-F37B-4F5E-B71D-AAEF7E33666C}"/>
    <dgm:cxn modelId="{56B6D160-1410-4582-BBA0-C09F7523289F}" type="presOf" srcId="{AB3FF31B-B479-4C15-92AC-04748A1401C9}" destId="{093C3128-9F29-4244-A655-89691C7D1230}" srcOrd="0" destOrd="0" presId="urn:diagrams.loki3.com/BracketList"/>
    <dgm:cxn modelId="{4229D363-4956-4DBB-95B0-62C98748A733}" srcId="{29A3D2F1-AA38-463E-ABFE-4F3E24A601AE}" destId="{BB86B1BD-C1A7-4B36-80FB-E461696E7EA3}" srcOrd="1" destOrd="0" parTransId="{0C8B81BE-518D-4F59-9620-1E10A163D5DD}" sibTransId="{C4AA8E26-A7B0-4742-B709-AD37B83AB008}"/>
    <dgm:cxn modelId="{B820F468-D251-4EB2-9ADA-0AB37B148E8F}" srcId="{C7C0AB89-F69D-46F5-8AF8-9E5B1EA40833}" destId="{7580C0AE-29EC-4FD3-B39E-2C1C3DE3904C}" srcOrd="0" destOrd="0" parTransId="{3C485244-634C-4C0C-BD47-4DAED9BC5DF5}" sibTransId="{ADCC5CE3-3B89-4793-9EB9-C754534938C9}"/>
    <dgm:cxn modelId="{D3E6256E-5817-4EEA-A5C4-B7214E61C816}" srcId="{AB3FF31B-B479-4C15-92AC-04748A1401C9}" destId="{5CC74804-26B8-4631-8F1A-E7DC69DFF884}" srcOrd="0" destOrd="0" parTransId="{28F130A7-0C3A-4D8E-9AB9-EA91DE35A219}" sibTransId="{CFD2CBA7-185F-41F7-91BB-F6CF1D4D8E28}"/>
    <dgm:cxn modelId="{EED6A54F-B1C6-47DD-9B78-625F046BDCF5}" type="presOf" srcId="{C7C0AB89-F69D-46F5-8AF8-9E5B1EA40833}" destId="{154FC9DC-41B5-4441-A01D-AF23B465BA22}" srcOrd="0" destOrd="0" presId="urn:diagrams.loki3.com/BracketList"/>
    <dgm:cxn modelId="{8F034452-7E28-420D-A6FB-BB8F20D32CE8}" srcId="{29A3D2F1-AA38-463E-ABFE-4F3E24A601AE}" destId="{91D622D7-4439-4410-95B8-44A8804BEB56}" srcOrd="2" destOrd="0" parTransId="{B9D1663C-9474-4AC7-B93C-A43164D779E1}" sibTransId="{A5C6BA85-9C26-408C-8F59-D92C0B9293AD}"/>
    <dgm:cxn modelId="{660BFC58-8D99-479A-AA79-CC176D26A9E7}" srcId="{29A3D2F1-AA38-463E-ABFE-4F3E24A601AE}" destId="{C7C0AB89-F69D-46F5-8AF8-9E5B1EA40833}" srcOrd="4" destOrd="0" parTransId="{22EB392C-991A-4D68-850F-7A14085BA533}" sibTransId="{562D519C-F4F3-4F9E-B942-ED43E273E07B}"/>
    <dgm:cxn modelId="{B240ED79-B688-475C-A7B4-39747C31020F}" srcId="{9429D949-83C3-47A6-8AFE-3FA34BB2EEF4}" destId="{2FDA6069-139D-4EDD-BC66-E64ABFAB2F09}" srcOrd="0" destOrd="0" parTransId="{A185EC59-BA5D-4837-BEE0-D6B7EB59BD37}" sibTransId="{ABD1436E-0622-47ED-930A-A31321878E83}"/>
    <dgm:cxn modelId="{5663DA7F-F64A-4826-B3E0-713823AF5772}" type="presOf" srcId="{BB86B1BD-C1A7-4B36-80FB-E461696E7EA3}" destId="{9C041F80-6895-4F8B-AF08-8D149D651CB8}" srcOrd="0" destOrd="0" presId="urn:diagrams.loki3.com/BracketList"/>
    <dgm:cxn modelId="{2AA5DF8C-0F16-4F19-A0A0-E1C0C2FD8367}" srcId="{6215A64E-F64E-45C4-89FD-D76555F6C13E}" destId="{C3739145-CA05-4220-9EEE-30E1C8B84A03}" srcOrd="0" destOrd="0" parTransId="{143AB91D-5C51-4CA6-911E-1961050F58A1}" sibTransId="{F3D2134E-CCBF-4AC2-959F-856FABDC9126}"/>
    <dgm:cxn modelId="{8E8A45A3-D414-4A4C-8833-6149693E9D64}" type="presOf" srcId="{91D622D7-4439-4410-95B8-44A8804BEB56}" destId="{0EB211E8-FC34-4965-AA59-D5E66ADCEDD9}" srcOrd="0" destOrd="0" presId="urn:diagrams.loki3.com/BracketList"/>
    <dgm:cxn modelId="{5AB568B0-4B14-4174-874D-0CA85A4605E3}" type="presOf" srcId="{7580C0AE-29EC-4FD3-B39E-2C1C3DE3904C}" destId="{2F85D76F-91C0-4566-B449-C449BD993BEA}" srcOrd="0" destOrd="0" presId="urn:diagrams.loki3.com/BracketList"/>
    <dgm:cxn modelId="{B4D6B2B3-6379-4F9F-B054-341CC6A9B5BB}" type="presOf" srcId="{04442936-8B5E-4478-9D89-188E8033CD7E}" destId="{91169764-E531-4008-90A5-F2C680968768}" srcOrd="0" destOrd="0" presId="urn:diagrams.loki3.com/BracketList"/>
    <dgm:cxn modelId="{72A4EFB8-E4C5-45AA-858F-1C6C36B56742}" srcId="{BB86B1BD-C1A7-4B36-80FB-E461696E7EA3}" destId="{23F7BD9F-CCC7-4905-9D2C-F104221A7F37}" srcOrd="0" destOrd="0" parTransId="{68CB5FD0-AC78-41E8-B485-101D2C9DDE0A}" sibTransId="{5CCB4601-BD7F-43CE-95AF-17B64414155D}"/>
    <dgm:cxn modelId="{DFF3D9CD-8A22-4DCE-9B03-F283BC225F27}" type="presOf" srcId="{29A3D2F1-AA38-463E-ABFE-4F3E24A601AE}" destId="{A81645F2-7FBB-4072-A163-9D55B15182CB}" srcOrd="0" destOrd="0" presId="urn:diagrams.loki3.com/BracketList"/>
    <dgm:cxn modelId="{81D18FD9-E2E7-441E-982D-A7FEAC8698FE}" srcId="{29A3D2F1-AA38-463E-ABFE-4F3E24A601AE}" destId="{6215A64E-F64E-45C4-89FD-D76555F6C13E}" srcOrd="3" destOrd="0" parTransId="{47B9BE94-0FF3-4274-AEC2-5F860BDB031F}" sibTransId="{FABAE7A6-33E7-440C-B72A-06A2F23B79A4}"/>
    <dgm:cxn modelId="{B14BFFDF-0E64-458E-AD70-77EEA3B7D660}" type="presOf" srcId="{5CC74804-26B8-4631-8F1A-E7DC69DFF884}" destId="{593E4AD2-6F32-46DF-892C-294417B9185F}" srcOrd="0" destOrd="0" presId="urn:diagrams.loki3.com/BracketList"/>
    <dgm:cxn modelId="{F44027F1-B16F-4A22-B0C8-D40B81F90B9F}" srcId="{29A3D2F1-AA38-463E-ABFE-4F3E24A601AE}" destId="{9429D949-83C3-47A6-8AFE-3FA34BB2EEF4}" srcOrd="0" destOrd="0" parTransId="{F4780E46-664F-4FDE-987E-C899608F4588}" sibTransId="{28D009EC-C5EC-46C2-9E31-540495B82B36}"/>
    <dgm:cxn modelId="{4999DFF1-2FCE-4239-BBE3-DA9A8BE8EF35}" srcId="{04442936-8B5E-4478-9D89-188E8033CD7E}" destId="{991E83F2-AD44-4D4A-8319-CFFDDBD19AD7}" srcOrd="0" destOrd="0" parTransId="{ADD97AFF-307F-4B58-A01E-D30FC5DD6F9B}" sibTransId="{C4C3B196-FD2D-48C7-B63C-B970D1FA122A}"/>
    <dgm:cxn modelId="{79D9322E-2FF4-4EDF-90C4-AC6D11D488F3}" type="presParOf" srcId="{A81645F2-7FBB-4072-A163-9D55B15182CB}" destId="{1CC21334-26C8-4BCE-B12E-66FF5844B989}" srcOrd="0" destOrd="0" presId="urn:diagrams.loki3.com/BracketList"/>
    <dgm:cxn modelId="{2DCBC122-FFB3-4F1A-A2F5-4067B36BD3F0}" type="presParOf" srcId="{1CC21334-26C8-4BCE-B12E-66FF5844B989}" destId="{0D11830C-26CB-4BD8-AA98-9D19F35BB945}" srcOrd="0" destOrd="0" presId="urn:diagrams.loki3.com/BracketList"/>
    <dgm:cxn modelId="{A59A1399-EFA6-4B02-9BEC-62B1C6455680}" type="presParOf" srcId="{1CC21334-26C8-4BCE-B12E-66FF5844B989}" destId="{3CC57377-1722-4F52-9876-C0E3DFD67DA3}" srcOrd="1" destOrd="0" presId="urn:diagrams.loki3.com/BracketList"/>
    <dgm:cxn modelId="{3CA4BB36-018C-497E-B36A-72835AA3C856}" type="presParOf" srcId="{1CC21334-26C8-4BCE-B12E-66FF5844B989}" destId="{4721E75B-0355-4617-AA2C-EF8C06DCC352}" srcOrd="2" destOrd="0" presId="urn:diagrams.loki3.com/BracketList"/>
    <dgm:cxn modelId="{F369D983-EBA2-4D2B-B423-AD1502BCA6E9}" type="presParOf" srcId="{1CC21334-26C8-4BCE-B12E-66FF5844B989}" destId="{EC14CB55-639C-4AC8-A4D8-91B57CC16E56}" srcOrd="3" destOrd="0" presId="urn:diagrams.loki3.com/BracketList"/>
    <dgm:cxn modelId="{3FF8B70C-A90F-4C49-A6F1-FB496D026AAE}" type="presParOf" srcId="{A81645F2-7FBB-4072-A163-9D55B15182CB}" destId="{98D19227-578C-4762-B9AC-1EA5CD11C17A}" srcOrd="1" destOrd="0" presId="urn:diagrams.loki3.com/BracketList"/>
    <dgm:cxn modelId="{F3C6ADFC-8285-4FB3-AF95-B8EEB9D92386}" type="presParOf" srcId="{A81645F2-7FBB-4072-A163-9D55B15182CB}" destId="{7CFDDD6A-14B0-4B7E-997C-93AED52171FD}" srcOrd="2" destOrd="0" presId="urn:diagrams.loki3.com/BracketList"/>
    <dgm:cxn modelId="{B1423075-EE5C-4035-B612-5877E5105426}" type="presParOf" srcId="{7CFDDD6A-14B0-4B7E-997C-93AED52171FD}" destId="{9C041F80-6895-4F8B-AF08-8D149D651CB8}" srcOrd="0" destOrd="0" presId="urn:diagrams.loki3.com/BracketList"/>
    <dgm:cxn modelId="{1F23090F-FBAF-4147-8E94-40CF37E6A43A}" type="presParOf" srcId="{7CFDDD6A-14B0-4B7E-997C-93AED52171FD}" destId="{EB2CDBDE-1C2E-4F5D-863D-496C9F8B270D}" srcOrd="1" destOrd="0" presId="urn:diagrams.loki3.com/BracketList"/>
    <dgm:cxn modelId="{CCAAB363-4DF2-4E08-9B1B-F9521B5951CE}" type="presParOf" srcId="{7CFDDD6A-14B0-4B7E-997C-93AED52171FD}" destId="{6E9A4A01-0841-4039-BF50-1B3ED097332C}" srcOrd="2" destOrd="0" presId="urn:diagrams.loki3.com/BracketList"/>
    <dgm:cxn modelId="{CA2ADD5B-2501-4F0B-B617-1194D286B7AA}" type="presParOf" srcId="{7CFDDD6A-14B0-4B7E-997C-93AED52171FD}" destId="{8137FD44-90CF-4CC1-9BD6-C1A1147CD652}" srcOrd="3" destOrd="0" presId="urn:diagrams.loki3.com/BracketList"/>
    <dgm:cxn modelId="{D2838FF4-CCBB-4D34-BE63-BBAD25453BB6}" type="presParOf" srcId="{A81645F2-7FBB-4072-A163-9D55B15182CB}" destId="{82433D65-24E0-4CB0-84E2-6B592F6A591D}" srcOrd="3" destOrd="0" presId="urn:diagrams.loki3.com/BracketList"/>
    <dgm:cxn modelId="{652F0CD6-C432-4438-8B4D-D7CAB8129150}" type="presParOf" srcId="{A81645F2-7FBB-4072-A163-9D55B15182CB}" destId="{3D9D7501-C787-4EA4-A6CD-979948F87DBE}" srcOrd="4" destOrd="0" presId="urn:diagrams.loki3.com/BracketList"/>
    <dgm:cxn modelId="{E2EA0AAD-17D4-4188-B532-E9FE1801157C}" type="presParOf" srcId="{3D9D7501-C787-4EA4-A6CD-979948F87DBE}" destId="{0EB211E8-FC34-4965-AA59-D5E66ADCEDD9}" srcOrd="0" destOrd="0" presId="urn:diagrams.loki3.com/BracketList"/>
    <dgm:cxn modelId="{C3729022-D0A4-4DA3-A0F1-FDA5BC6B7B85}" type="presParOf" srcId="{3D9D7501-C787-4EA4-A6CD-979948F87DBE}" destId="{5DCEEE39-0F26-428F-81D5-034218F94482}" srcOrd="1" destOrd="0" presId="urn:diagrams.loki3.com/BracketList"/>
    <dgm:cxn modelId="{3C69D2F0-0D78-4181-8806-7DB0D60D3BC2}" type="presParOf" srcId="{3D9D7501-C787-4EA4-A6CD-979948F87DBE}" destId="{39D77685-ECBB-414D-B990-0CC98B50E71E}" srcOrd="2" destOrd="0" presId="urn:diagrams.loki3.com/BracketList"/>
    <dgm:cxn modelId="{6567A6DD-82A5-4A67-8BDD-B9D599DC6518}" type="presParOf" srcId="{3D9D7501-C787-4EA4-A6CD-979948F87DBE}" destId="{6B866800-66F8-4086-9E4F-E2EEF487DD52}" srcOrd="3" destOrd="0" presId="urn:diagrams.loki3.com/BracketList"/>
    <dgm:cxn modelId="{E0313674-601E-4DE2-956B-C4ABD6F9FC87}" type="presParOf" srcId="{A81645F2-7FBB-4072-A163-9D55B15182CB}" destId="{AFEB0B3B-4E0F-4E25-8397-4A0782589087}" srcOrd="5" destOrd="0" presId="urn:diagrams.loki3.com/BracketList"/>
    <dgm:cxn modelId="{414E27A9-4CF4-4084-AA25-1A872DD3365C}" type="presParOf" srcId="{A81645F2-7FBB-4072-A163-9D55B15182CB}" destId="{982B5ECD-C114-4657-8079-9B896B12A100}" srcOrd="6" destOrd="0" presId="urn:diagrams.loki3.com/BracketList"/>
    <dgm:cxn modelId="{BE8F75CB-C6D7-4844-B5B7-3D1F0D089117}" type="presParOf" srcId="{982B5ECD-C114-4657-8079-9B896B12A100}" destId="{E2247614-3B94-4B3C-AD46-06FBD74AA9DF}" srcOrd="0" destOrd="0" presId="urn:diagrams.loki3.com/BracketList"/>
    <dgm:cxn modelId="{7991B185-BBA2-4F40-9BE8-1EEE7F05DA4A}" type="presParOf" srcId="{982B5ECD-C114-4657-8079-9B896B12A100}" destId="{7CA663A1-9997-4568-AD40-092172AF5E98}" srcOrd="1" destOrd="0" presId="urn:diagrams.loki3.com/BracketList"/>
    <dgm:cxn modelId="{FB7B724A-FAE8-484D-A6DE-C94EA137768F}" type="presParOf" srcId="{982B5ECD-C114-4657-8079-9B896B12A100}" destId="{38D929FD-D841-4416-A5F8-E777F2B07A8B}" srcOrd="2" destOrd="0" presId="urn:diagrams.loki3.com/BracketList"/>
    <dgm:cxn modelId="{C19D81BD-9A1A-4067-BC01-3D203A9BBF4B}" type="presParOf" srcId="{982B5ECD-C114-4657-8079-9B896B12A100}" destId="{78984C09-9237-457D-A4BB-6FD37A28A971}" srcOrd="3" destOrd="0" presId="urn:diagrams.loki3.com/BracketList"/>
    <dgm:cxn modelId="{7F6A73BF-D082-46A9-B0F5-D5640956F1C5}" type="presParOf" srcId="{A81645F2-7FBB-4072-A163-9D55B15182CB}" destId="{2EBCB9A6-795D-49D4-A820-8CF504255D67}" srcOrd="7" destOrd="0" presId="urn:diagrams.loki3.com/BracketList"/>
    <dgm:cxn modelId="{B736EFF8-812A-4323-969E-8C33DE86CFF0}" type="presParOf" srcId="{A81645F2-7FBB-4072-A163-9D55B15182CB}" destId="{D3C6B616-5A5D-4D4F-912A-E81E30074CD3}" srcOrd="8" destOrd="0" presId="urn:diagrams.loki3.com/BracketList"/>
    <dgm:cxn modelId="{7B81C624-113C-4B23-A8A6-46856EDED0E3}" type="presParOf" srcId="{D3C6B616-5A5D-4D4F-912A-E81E30074CD3}" destId="{154FC9DC-41B5-4441-A01D-AF23B465BA22}" srcOrd="0" destOrd="0" presId="urn:diagrams.loki3.com/BracketList"/>
    <dgm:cxn modelId="{EA0FE6BF-8333-4537-9D49-856B21B372BA}" type="presParOf" srcId="{D3C6B616-5A5D-4D4F-912A-E81E30074CD3}" destId="{2B4FAFCC-17B8-413E-BCAC-DE68E5B44254}" srcOrd="1" destOrd="0" presId="urn:diagrams.loki3.com/BracketList"/>
    <dgm:cxn modelId="{81CECCF9-7A76-49F8-AC48-A48A06BA1DB4}" type="presParOf" srcId="{D3C6B616-5A5D-4D4F-912A-E81E30074CD3}" destId="{4A3F21D8-4175-4268-9915-D62CAF7093B7}" srcOrd="2" destOrd="0" presId="urn:diagrams.loki3.com/BracketList"/>
    <dgm:cxn modelId="{2FB63D32-C86D-436D-8B41-39FAA3F8D2C8}" type="presParOf" srcId="{D3C6B616-5A5D-4D4F-912A-E81E30074CD3}" destId="{2F85D76F-91C0-4566-B449-C449BD993BEA}" srcOrd="3" destOrd="0" presId="urn:diagrams.loki3.com/BracketList"/>
    <dgm:cxn modelId="{E3477536-0F9D-4E83-9ECF-865C69AB07E3}" type="presParOf" srcId="{A81645F2-7FBB-4072-A163-9D55B15182CB}" destId="{A4C31986-7AB0-4AE3-B49E-66F7E758F37B}" srcOrd="9" destOrd="0" presId="urn:diagrams.loki3.com/BracketList"/>
    <dgm:cxn modelId="{AA894296-6BB1-46EF-A397-4DD58A9341CC}" type="presParOf" srcId="{A81645F2-7FBB-4072-A163-9D55B15182CB}" destId="{9A4F4157-4272-4A9C-9C56-34415ED000B0}" srcOrd="10" destOrd="0" presId="urn:diagrams.loki3.com/BracketList"/>
    <dgm:cxn modelId="{8376AA3B-8F48-40D2-9914-D509D9A4FBA2}" type="presParOf" srcId="{9A4F4157-4272-4A9C-9C56-34415ED000B0}" destId="{093C3128-9F29-4244-A655-89691C7D1230}" srcOrd="0" destOrd="0" presId="urn:diagrams.loki3.com/BracketList"/>
    <dgm:cxn modelId="{C5BA76FD-BDFB-401E-A936-1FE831BF3A2D}" type="presParOf" srcId="{9A4F4157-4272-4A9C-9C56-34415ED000B0}" destId="{5E5A850E-A419-4843-AC78-DFCD8ECA34E9}" srcOrd="1" destOrd="0" presId="urn:diagrams.loki3.com/BracketList"/>
    <dgm:cxn modelId="{EBC20B11-2599-4286-964E-F6B722BF89AB}" type="presParOf" srcId="{9A4F4157-4272-4A9C-9C56-34415ED000B0}" destId="{ED3C5AB3-1264-4CC3-9D5C-B3BCDD6C9D2B}" srcOrd="2" destOrd="0" presId="urn:diagrams.loki3.com/BracketList"/>
    <dgm:cxn modelId="{D12E8B4D-8EF3-4589-9192-F42654DBF957}" type="presParOf" srcId="{9A4F4157-4272-4A9C-9C56-34415ED000B0}" destId="{593E4AD2-6F32-46DF-892C-294417B9185F}" srcOrd="3" destOrd="0" presId="urn:diagrams.loki3.com/BracketList"/>
    <dgm:cxn modelId="{DBA9A1EF-C42D-4614-8D0A-56778B8157DE}" type="presParOf" srcId="{A81645F2-7FBB-4072-A163-9D55B15182CB}" destId="{A12B50A3-DBBF-44EB-AAA3-2982A79F2F4C}" srcOrd="11" destOrd="0" presId="urn:diagrams.loki3.com/BracketList"/>
    <dgm:cxn modelId="{47E25B53-39A4-4122-B45C-2557C0B4573E}" type="presParOf" srcId="{A81645F2-7FBB-4072-A163-9D55B15182CB}" destId="{90FF6BF2-D113-4AC0-8163-56ACC2C1776B}" srcOrd="12" destOrd="0" presId="urn:diagrams.loki3.com/BracketList"/>
    <dgm:cxn modelId="{781ADB4E-C5F2-4D46-BC4F-7CF6CAEAAEB2}" type="presParOf" srcId="{90FF6BF2-D113-4AC0-8163-56ACC2C1776B}" destId="{91169764-E531-4008-90A5-F2C680968768}" srcOrd="0" destOrd="0" presId="urn:diagrams.loki3.com/BracketList"/>
    <dgm:cxn modelId="{5AFC1FF3-74E2-4F5B-B1F9-97AED93DE329}" type="presParOf" srcId="{90FF6BF2-D113-4AC0-8163-56ACC2C1776B}" destId="{E32AC3E2-52D1-439B-81A4-F4EE00F1F6AE}" srcOrd="1" destOrd="0" presId="urn:diagrams.loki3.com/BracketList"/>
    <dgm:cxn modelId="{0EAF8380-90BB-41C2-BB81-AA58278B7783}" type="presParOf" srcId="{90FF6BF2-D113-4AC0-8163-56ACC2C1776B}" destId="{594E9568-E319-457A-BBDA-8A904B4B9DAB}" srcOrd="2" destOrd="0" presId="urn:diagrams.loki3.com/BracketList"/>
    <dgm:cxn modelId="{6FAAADFB-B1FF-4E6E-B483-0906A476CA69}" type="presParOf" srcId="{90FF6BF2-D113-4AC0-8163-56ACC2C1776B}" destId="{5622248A-A9CE-4CF1-841E-AC42DF6D7E1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12B65-7563-4F1D-89C2-95D4A4C6CBAF}">
      <dsp:nvSpPr>
        <dsp:cNvPr id="0" name=""/>
        <dsp:cNvSpPr/>
      </dsp:nvSpPr>
      <dsp:spPr>
        <a:xfrm>
          <a:off x="0" y="504035"/>
          <a:ext cx="11379200" cy="165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624840" rIns="883152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We serve the public by ensuring a reliable grid, efficient electricity markets, open access, and retail choice</a:t>
          </a:r>
        </a:p>
      </dsp:txBody>
      <dsp:txXfrm>
        <a:off x="0" y="504035"/>
        <a:ext cx="11379200" cy="1653750"/>
      </dsp:txXfrm>
    </dsp:sp>
    <dsp:sp modelId="{12DD5543-E9AC-42B4-8909-D3EA600AAE6A}">
      <dsp:nvSpPr>
        <dsp:cNvPr id="0" name=""/>
        <dsp:cNvSpPr/>
      </dsp:nvSpPr>
      <dsp:spPr>
        <a:xfrm>
          <a:off x="568960" y="61235"/>
          <a:ext cx="796544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Mission</a:t>
          </a:r>
          <a:endParaRPr lang="en-US" sz="3000" kern="1200"/>
        </a:p>
      </dsp:txBody>
      <dsp:txXfrm>
        <a:off x="612191" y="104466"/>
        <a:ext cx="7878978" cy="799138"/>
      </dsp:txXfrm>
    </dsp:sp>
    <dsp:sp modelId="{43A1D4F2-151A-4508-9DDE-C26261F93211}">
      <dsp:nvSpPr>
        <dsp:cNvPr id="0" name=""/>
        <dsp:cNvSpPr/>
      </dsp:nvSpPr>
      <dsp:spPr>
        <a:xfrm>
          <a:off x="0" y="2762586"/>
          <a:ext cx="11379200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624840" rIns="883152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Lead with independent insight on the future of electricity reliability, markets, and technology in Texas in order to facilitate grid and market change for the benefit of all stakeholders. </a:t>
          </a:r>
        </a:p>
      </dsp:txBody>
      <dsp:txXfrm>
        <a:off x="0" y="2762586"/>
        <a:ext cx="11379200" cy="2457000"/>
      </dsp:txXfrm>
    </dsp:sp>
    <dsp:sp modelId="{6E743D92-6BC7-45A5-A5B4-307C608EF9CE}">
      <dsp:nvSpPr>
        <dsp:cNvPr id="0" name=""/>
        <dsp:cNvSpPr/>
      </dsp:nvSpPr>
      <dsp:spPr>
        <a:xfrm>
          <a:off x="568960" y="2319786"/>
          <a:ext cx="796544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Vision</a:t>
          </a:r>
          <a:endParaRPr lang="en-US" sz="3000" kern="1200"/>
        </a:p>
      </dsp:txBody>
      <dsp:txXfrm>
        <a:off x="612191" y="2363017"/>
        <a:ext cx="7878978" cy="799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0E6D5-0BA5-42AD-8BF9-FDD0EC31A8AC}">
      <dsp:nvSpPr>
        <dsp:cNvPr id="0" name=""/>
        <dsp:cNvSpPr/>
      </dsp:nvSpPr>
      <dsp:spPr>
        <a:xfrm>
          <a:off x="0" y="0"/>
          <a:ext cx="5280822" cy="52808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9BE13-1FD3-4F7B-A142-DA4BC7EDB8EF}">
      <dsp:nvSpPr>
        <dsp:cNvPr id="0" name=""/>
        <dsp:cNvSpPr/>
      </dsp:nvSpPr>
      <dsp:spPr>
        <a:xfrm>
          <a:off x="2640411" y="0"/>
          <a:ext cx="8738789" cy="52808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Be an industry leader for grid reliability and resilience</a:t>
          </a:r>
          <a:endParaRPr lang="en-US" sz="2600" kern="1200"/>
        </a:p>
      </dsp:txBody>
      <dsp:txXfrm>
        <a:off x="2640411" y="0"/>
        <a:ext cx="8738789" cy="1584250"/>
      </dsp:txXfrm>
    </dsp:sp>
    <dsp:sp modelId="{13D92711-BC12-4A9E-85B7-87D60784E6BF}">
      <dsp:nvSpPr>
        <dsp:cNvPr id="0" name=""/>
        <dsp:cNvSpPr/>
      </dsp:nvSpPr>
      <dsp:spPr>
        <a:xfrm>
          <a:off x="924145" y="1584250"/>
          <a:ext cx="3432530" cy="34325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E2378-D3DE-4B55-B266-8B0701D2B72B}">
      <dsp:nvSpPr>
        <dsp:cNvPr id="0" name=""/>
        <dsp:cNvSpPr/>
      </dsp:nvSpPr>
      <dsp:spPr>
        <a:xfrm>
          <a:off x="2640411" y="1584250"/>
          <a:ext cx="8738789" cy="34325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Enhance the ERCOT region’s economic competitiveness with respect to trends in wholesale power rates and retail electricity prices for consumers</a:t>
          </a:r>
          <a:endParaRPr lang="en-US" sz="2600" kern="1200"/>
        </a:p>
      </dsp:txBody>
      <dsp:txXfrm>
        <a:off x="2640411" y="1584250"/>
        <a:ext cx="8738789" cy="1584244"/>
      </dsp:txXfrm>
    </dsp:sp>
    <dsp:sp modelId="{E0CC3CF9-11F8-4083-9B6B-9AFF9AB1601C}">
      <dsp:nvSpPr>
        <dsp:cNvPr id="0" name=""/>
        <dsp:cNvSpPr/>
      </dsp:nvSpPr>
      <dsp:spPr>
        <a:xfrm>
          <a:off x="1848288" y="3168494"/>
          <a:ext cx="1584245" cy="158424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A33BB-4955-4768-929E-06B999E1359B}">
      <dsp:nvSpPr>
        <dsp:cNvPr id="0" name=""/>
        <dsp:cNvSpPr/>
      </dsp:nvSpPr>
      <dsp:spPr>
        <a:xfrm>
          <a:off x="2640411" y="3168494"/>
          <a:ext cx="8738789" cy="15842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Advance ERCOT, Inc. as an independent industry expert and an employer of choice by fostering innovation, investing in our people, and emphasizing the importance of our mission</a:t>
          </a:r>
          <a:endParaRPr lang="en-US" sz="2600" kern="1200"/>
        </a:p>
      </dsp:txBody>
      <dsp:txXfrm>
        <a:off x="2640411" y="3168494"/>
        <a:ext cx="8738789" cy="1584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4FBF4-0E8F-4D76-8C63-916704A60649}">
      <dsp:nvSpPr>
        <dsp:cNvPr id="0" name=""/>
        <dsp:cNvSpPr/>
      </dsp:nvSpPr>
      <dsp:spPr>
        <a:xfrm>
          <a:off x="653806" y="385000"/>
          <a:ext cx="3497605" cy="3497605"/>
        </a:xfrm>
        <a:prstGeom prst="blockArc">
          <a:avLst>
            <a:gd name="adj1" fmla="val 12413594"/>
            <a:gd name="adj2" fmla="val 16434587"/>
            <a:gd name="adj3" fmla="val 389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B1986-0E35-4071-BCE8-9C126796B6BC}">
      <dsp:nvSpPr>
        <dsp:cNvPr id="0" name=""/>
        <dsp:cNvSpPr/>
      </dsp:nvSpPr>
      <dsp:spPr>
        <a:xfrm>
          <a:off x="646675" y="398903"/>
          <a:ext cx="3497605" cy="3497605"/>
        </a:xfrm>
        <a:prstGeom prst="blockArc">
          <a:avLst>
            <a:gd name="adj1" fmla="val 10074780"/>
            <a:gd name="adj2" fmla="val 12444920"/>
            <a:gd name="adj3" fmla="val 3892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5CE752-A67E-4143-BA8C-A1F6147762B0}">
      <dsp:nvSpPr>
        <dsp:cNvPr id="0" name=""/>
        <dsp:cNvSpPr/>
      </dsp:nvSpPr>
      <dsp:spPr>
        <a:xfrm>
          <a:off x="654541" y="437833"/>
          <a:ext cx="3497605" cy="3497605"/>
        </a:xfrm>
        <a:prstGeom prst="blockArc">
          <a:avLst>
            <a:gd name="adj1" fmla="val 7258759"/>
            <a:gd name="adj2" fmla="val 10154404"/>
            <a:gd name="adj3" fmla="val 389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052279-A42C-4456-8404-14B04513CA3C}">
      <dsp:nvSpPr>
        <dsp:cNvPr id="0" name=""/>
        <dsp:cNvSpPr/>
      </dsp:nvSpPr>
      <dsp:spPr>
        <a:xfrm>
          <a:off x="784514" y="524143"/>
          <a:ext cx="3497605" cy="3497605"/>
        </a:xfrm>
        <a:prstGeom prst="blockArc">
          <a:avLst>
            <a:gd name="adj1" fmla="val 3228376"/>
            <a:gd name="adj2" fmla="val 7571655"/>
            <a:gd name="adj3" fmla="val 3892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43CB28-0FD6-4647-A740-D0C1D7BED4E3}">
      <dsp:nvSpPr>
        <dsp:cNvPr id="0" name=""/>
        <dsp:cNvSpPr/>
      </dsp:nvSpPr>
      <dsp:spPr>
        <a:xfrm>
          <a:off x="867445" y="467121"/>
          <a:ext cx="3497605" cy="3497605"/>
        </a:xfrm>
        <a:prstGeom prst="blockArc">
          <a:avLst>
            <a:gd name="adj1" fmla="val 827104"/>
            <a:gd name="adj2" fmla="val 3430175"/>
            <a:gd name="adj3" fmla="val 3892"/>
          </a:avLst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68AF3B-FDED-404B-B0D4-53CBFFC06175}">
      <dsp:nvSpPr>
        <dsp:cNvPr id="0" name=""/>
        <dsp:cNvSpPr/>
      </dsp:nvSpPr>
      <dsp:spPr>
        <a:xfrm>
          <a:off x="876260" y="432733"/>
          <a:ext cx="3497605" cy="3497605"/>
        </a:xfrm>
        <a:prstGeom prst="blockArc">
          <a:avLst>
            <a:gd name="adj1" fmla="val 19893667"/>
            <a:gd name="adj2" fmla="val 898275"/>
            <a:gd name="adj3" fmla="val 389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733962-4816-4F44-897E-8922404C6475}">
      <dsp:nvSpPr>
        <dsp:cNvPr id="0" name=""/>
        <dsp:cNvSpPr/>
      </dsp:nvSpPr>
      <dsp:spPr>
        <a:xfrm>
          <a:off x="852398" y="387045"/>
          <a:ext cx="3497605" cy="3497605"/>
        </a:xfrm>
        <a:prstGeom prst="blockArc">
          <a:avLst>
            <a:gd name="adj1" fmla="val 16036208"/>
            <a:gd name="adj2" fmla="val 19997005"/>
            <a:gd name="adj3" fmla="val 3892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42C51F-532F-4E4E-AF64-15F4A2AF3BF8}">
      <dsp:nvSpPr>
        <dsp:cNvPr id="0" name=""/>
        <dsp:cNvSpPr/>
      </dsp:nvSpPr>
      <dsp:spPr>
        <a:xfrm>
          <a:off x="1196304" y="1012478"/>
          <a:ext cx="2607740" cy="2307620"/>
        </a:xfrm>
        <a:prstGeom prst="ellipse">
          <a:avLst/>
        </a:prstGeom>
        <a:gradFill rotWithShape="0">
          <a:gsLst>
            <a:gs pos="16000">
              <a:schemeClr val="accent6">
                <a:lumMod val="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/>
            <a:t>Suite of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/>
            <a:t>Necessary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/>
            <a:t> Attributes</a:t>
          </a:r>
        </a:p>
      </dsp:txBody>
      <dsp:txXfrm>
        <a:off x="1578199" y="1350421"/>
        <a:ext cx="1843950" cy="1631734"/>
      </dsp:txXfrm>
    </dsp:sp>
    <dsp:sp modelId="{72202A69-5C16-480F-A548-E9E945838545}">
      <dsp:nvSpPr>
        <dsp:cNvPr id="0" name=""/>
        <dsp:cNvSpPr/>
      </dsp:nvSpPr>
      <dsp:spPr>
        <a:xfrm>
          <a:off x="1494259" y="76271"/>
          <a:ext cx="2050544" cy="693511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spc="40" baseline="0">
              <a:solidFill>
                <a:schemeClr val="bg2">
                  <a:lumMod val="10000"/>
                </a:schemeClr>
              </a:solidFill>
            </a:rPr>
            <a:t>Dependability</a:t>
          </a:r>
          <a:endParaRPr lang="en-US" sz="1800" kern="1200">
            <a:solidFill>
              <a:schemeClr val="bg2">
                <a:lumMod val="10000"/>
              </a:schemeClr>
            </a:solidFill>
          </a:endParaRPr>
        </a:p>
      </dsp:txBody>
      <dsp:txXfrm>
        <a:off x="1528113" y="110125"/>
        <a:ext cx="1982836" cy="625803"/>
      </dsp:txXfrm>
    </dsp:sp>
    <dsp:sp modelId="{4476B859-54C0-42EE-88D8-C0959E8AE475}">
      <dsp:nvSpPr>
        <dsp:cNvPr id="0" name=""/>
        <dsp:cNvSpPr/>
      </dsp:nvSpPr>
      <dsp:spPr>
        <a:xfrm>
          <a:off x="3463438" y="1018171"/>
          <a:ext cx="1338928" cy="693511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2">
                  <a:lumMod val="10000"/>
                </a:schemeClr>
              </a:solidFill>
            </a:rPr>
            <a:t>Flexibility</a:t>
          </a:r>
        </a:p>
      </dsp:txBody>
      <dsp:txXfrm>
        <a:off x="3497292" y="1052025"/>
        <a:ext cx="1271220" cy="625803"/>
      </dsp:txXfrm>
    </dsp:sp>
    <dsp:sp modelId="{8CB79C58-C137-4DD9-8256-CB3661B42E11}">
      <dsp:nvSpPr>
        <dsp:cNvPr id="0" name=""/>
        <dsp:cNvSpPr/>
      </dsp:nvSpPr>
      <dsp:spPr>
        <a:xfrm>
          <a:off x="3534048" y="2277763"/>
          <a:ext cx="1495151" cy="693511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2">
                  <a:lumMod val="10000"/>
                </a:schemeClr>
              </a:solidFill>
            </a:rPr>
            <a:t>Availability</a:t>
          </a:r>
        </a:p>
      </dsp:txBody>
      <dsp:txXfrm>
        <a:off x="3567902" y="2311617"/>
        <a:ext cx="1427443" cy="625803"/>
      </dsp:txXfrm>
    </dsp:sp>
    <dsp:sp modelId="{E0063105-E671-4052-84D0-5A9983898DAD}">
      <dsp:nvSpPr>
        <dsp:cNvPr id="0" name=""/>
        <dsp:cNvSpPr/>
      </dsp:nvSpPr>
      <dsp:spPr>
        <a:xfrm>
          <a:off x="2819400" y="3310050"/>
          <a:ext cx="1453032" cy="693511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2">
                  <a:lumMod val="10000"/>
                </a:schemeClr>
              </a:solidFill>
            </a:rPr>
            <a:t>Resiliency</a:t>
          </a:r>
        </a:p>
      </dsp:txBody>
      <dsp:txXfrm>
        <a:off x="2853254" y="3343904"/>
        <a:ext cx="1385324" cy="625803"/>
      </dsp:txXfrm>
    </dsp:sp>
    <dsp:sp modelId="{CC1B0307-CCF1-4289-A440-17F4805CB14D}">
      <dsp:nvSpPr>
        <dsp:cNvPr id="0" name=""/>
        <dsp:cNvSpPr/>
      </dsp:nvSpPr>
      <dsp:spPr>
        <a:xfrm>
          <a:off x="762001" y="3281092"/>
          <a:ext cx="1517406" cy="751409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</a:rPr>
            <a:t>Efficiency</a:t>
          </a:r>
        </a:p>
      </dsp:txBody>
      <dsp:txXfrm>
        <a:off x="798682" y="3317773"/>
        <a:ext cx="1444044" cy="678047"/>
      </dsp:txXfrm>
    </dsp:sp>
    <dsp:sp modelId="{CA928401-9575-4AB4-9181-B1DEFCE74C99}">
      <dsp:nvSpPr>
        <dsp:cNvPr id="0" name=""/>
        <dsp:cNvSpPr/>
      </dsp:nvSpPr>
      <dsp:spPr>
        <a:xfrm>
          <a:off x="0" y="2159422"/>
          <a:ext cx="1437451" cy="694702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2">
                  <a:lumMod val="10000"/>
                </a:schemeClr>
              </a:solidFill>
            </a:rPr>
            <a:t>Location</a:t>
          </a:r>
        </a:p>
      </dsp:txBody>
      <dsp:txXfrm>
        <a:off x="33913" y="2193335"/>
        <a:ext cx="1369625" cy="626876"/>
      </dsp:txXfrm>
    </dsp:sp>
    <dsp:sp modelId="{4C1ADF56-8778-4C27-A8CB-51ADE3FEF8C8}">
      <dsp:nvSpPr>
        <dsp:cNvPr id="0" name=""/>
        <dsp:cNvSpPr/>
      </dsp:nvSpPr>
      <dsp:spPr>
        <a:xfrm>
          <a:off x="187595" y="1010812"/>
          <a:ext cx="1371394" cy="694702"/>
        </a:xfrm>
        <a:prstGeom prst="round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2">
                  <a:lumMod val="10000"/>
                </a:schemeClr>
              </a:solidFill>
            </a:rPr>
            <a:t>Quality</a:t>
          </a:r>
        </a:p>
      </dsp:txBody>
      <dsp:txXfrm>
        <a:off x="221508" y="1044725"/>
        <a:ext cx="1303568" cy="6268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1830C-26CB-4BD8-AA98-9D19F35BB945}">
      <dsp:nvSpPr>
        <dsp:cNvPr id="0" name=""/>
        <dsp:cNvSpPr/>
      </dsp:nvSpPr>
      <dsp:spPr>
        <a:xfrm>
          <a:off x="0" y="369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Flexibility</a:t>
          </a:r>
          <a:endParaRPr lang="en-US" sz="2200" kern="1200"/>
        </a:p>
      </dsp:txBody>
      <dsp:txXfrm>
        <a:off x="0" y="3692"/>
        <a:ext cx="2743200" cy="495000"/>
      </dsp:txXfrm>
    </dsp:sp>
    <dsp:sp modelId="{3CC57377-1722-4F52-9876-C0E3DFD67DA3}">
      <dsp:nvSpPr>
        <dsp:cNvPr id="0" name=""/>
        <dsp:cNvSpPr/>
      </dsp:nvSpPr>
      <dsp:spPr>
        <a:xfrm>
          <a:off x="2743199" y="3692"/>
          <a:ext cx="548640" cy="495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4CB55-639C-4AC8-A4D8-91B57CC16E56}">
      <dsp:nvSpPr>
        <dsp:cNvPr id="0" name=""/>
        <dsp:cNvSpPr/>
      </dsp:nvSpPr>
      <dsp:spPr>
        <a:xfrm>
          <a:off x="3511295" y="3692"/>
          <a:ext cx="7461504" cy="495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Value resources that can ramp up and down, quickly</a:t>
          </a:r>
        </a:p>
      </dsp:txBody>
      <dsp:txXfrm>
        <a:off x="3511295" y="3692"/>
        <a:ext cx="7461504" cy="495000"/>
      </dsp:txXfrm>
    </dsp:sp>
    <dsp:sp modelId="{9C041F80-6895-4F8B-AF08-8D149D651CB8}">
      <dsp:nvSpPr>
        <dsp:cNvPr id="0" name=""/>
        <dsp:cNvSpPr/>
      </dsp:nvSpPr>
      <dsp:spPr>
        <a:xfrm>
          <a:off x="0" y="689239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Dependability</a:t>
          </a:r>
          <a:endParaRPr lang="en-US" sz="2200" kern="1200"/>
        </a:p>
      </dsp:txBody>
      <dsp:txXfrm>
        <a:off x="0" y="689239"/>
        <a:ext cx="2743200" cy="495000"/>
      </dsp:txXfrm>
    </dsp:sp>
    <dsp:sp modelId="{EB2CDBDE-1C2E-4F5D-863D-496C9F8B270D}">
      <dsp:nvSpPr>
        <dsp:cNvPr id="0" name=""/>
        <dsp:cNvSpPr/>
      </dsp:nvSpPr>
      <dsp:spPr>
        <a:xfrm>
          <a:off x="2743199" y="588692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7FD44-90CF-4CC1-9BD6-C1A1147CD652}">
      <dsp:nvSpPr>
        <dsp:cNvPr id="0" name=""/>
        <dsp:cNvSpPr/>
      </dsp:nvSpPr>
      <dsp:spPr>
        <a:xfrm>
          <a:off x="3511295" y="588692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Value resources that can achieve instructed dispatch levels for required durations</a:t>
          </a:r>
        </a:p>
      </dsp:txBody>
      <dsp:txXfrm>
        <a:off x="3511295" y="588692"/>
        <a:ext cx="7461504" cy="696093"/>
      </dsp:txXfrm>
    </dsp:sp>
    <dsp:sp modelId="{0EB211E8-FC34-4965-AA59-D5E66ADCEDD9}">
      <dsp:nvSpPr>
        <dsp:cNvPr id="0" name=""/>
        <dsp:cNvSpPr/>
      </dsp:nvSpPr>
      <dsp:spPr>
        <a:xfrm>
          <a:off x="0" y="147533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Availability</a:t>
          </a:r>
          <a:endParaRPr lang="en-US" sz="2200" kern="1200"/>
        </a:p>
      </dsp:txBody>
      <dsp:txXfrm>
        <a:off x="0" y="1475332"/>
        <a:ext cx="2743200" cy="495000"/>
      </dsp:txXfrm>
    </dsp:sp>
    <dsp:sp modelId="{5DCEEE39-0F26-428F-81D5-034218F94482}">
      <dsp:nvSpPr>
        <dsp:cNvPr id="0" name=""/>
        <dsp:cNvSpPr/>
      </dsp:nvSpPr>
      <dsp:spPr>
        <a:xfrm>
          <a:off x="2743199" y="1374786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66800-66F8-4086-9E4F-E2EEF487DD52}">
      <dsp:nvSpPr>
        <dsp:cNvPr id="0" name=""/>
        <dsp:cNvSpPr/>
      </dsp:nvSpPr>
      <dsp:spPr>
        <a:xfrm>
          <a:off x="3511295" y="1374786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Provide incentives for resource availability when needed, meeting current and future demands</a:t>
          </a:r>
        </a:p>
      </dsp:txBody>
      <dsp:txXfrm>
        <a:off x="3511295" y="1374786"/>
        <a:ext cx="7461504" cy="696093"/>
      </dsp:txXfrm>
    </dsp:sp>
    <dsp:sp modelId="{E2247614-3B94-4B3C-AD46-06FBD74AA9DF}">
      <dsp:nvSpPr>
        <dsp:cNvPr id="0" name=""/>
        <dsp:cNvSpPr/>
      </dsp:nvSpPr>
      <dsp:spPr>
        <a:xfrm>
          <a:off x="0" y="2261426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Resiliency</a:t>
          </a:r>
          <a:endParaRPr lang="en-US" sz="2200" kern="1200"/>
        </a:p>
      </dsp:txBody>
      <dsp:txXfrm>
        <a:off x="0" y="2261426"/>
        <a:ext cx="2743200" cy="495000"/>
      </dsp:txXfrm>
    </dsp:sp>
    <dsp:sp modelId="{7CA663A1-9997-4568-AD40-092172AF5E98}">
      <dsp:nvSpPr>
        <dsp:cNvPr id="0" name=""/>
        <dsp:cNvSpPr/>
      </dsp:nvSpPr>
      <dsp:spPr>
        <a:xfrm>
          <a:off x="2743199" y="2160879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84C09-9237-457D-A4BB-6FD37A28A971}">
      <dsp:nvSpPr>
        <dsp:cNvPr id="0" name=""/>
        <dsp:cNvSpPr/>
      </dsp:nvSpPr>
      <dsp:spPr>
        <a:xfrm>
          <a:off x="3511295" y="2160879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Provide the grid with tools to manage </a:t>
          </a:r>
          <a:r>
            <a:rPr lang="en-US" sz="2000" kern="1200">
              <a:solidFill>
                <a:srgbClr val="FFFFFF"/>
              </a:solidFill>
              <a:latin typeface="Arial"/>
              <a:ea typeface="+mn-ea"/>
              <a:cs typeface="+mn-cs"/>
            </a:rPr>
            <a:t>both</a:t>
          </a:r>
          <a:r>
            <a:rPr lang="en-US" sz="2000" kern="1200"/>
            <a:t> local and </a:t>
          </a:r>
          <a:r>
            <a:rPr lang="en-US" sz="2000" kern="1200">
              <a:latin typeface="Arial"/>
            </a:rPr>
            <a:t>system-wide</a:t>
          </a:r>
          <a:r>
            <a:rPr lang="en-US" sz="2000" kern="1200"/>
            <a:t> reliability events </a:t>
          </a:r>
        </a:p>
      </dsp:txBody>
      <dsp:txXfrm>
        <a:off x="3511295" y="2160879"/>
        <a:ext cx="7461504" cy="696093"/>
      </dsp:txXfrm>
    </dsp:sp>
    <dsp:sp modelId="{154FC9DC-41B5-4441-A01D-AF23B465BA22}">
      <dsp:nvSpPr>
        <dsp:cNvPr id="0" name=""/>
        <dsp:cNvSpPr/>
      </dsp:nvSpPr>
      <dsp:spPr>
        <a:xfrm>
          <a:off x="0" y="3047520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Quality</a:t>
          </a:r>
          <a:endParaRPr lang="en-US" sz="2200" kern="1200"/>
        </a:p>
      </dsp:txBody>
      <dsp:txXfrm>
        <a:off x="0" y="3047520"/>
        <a:ext cx="2743200" cy="495000"/>
      </dsp:txXfrm>
    </dsp:sp>
    <dsp:sp modelId="{2B4FAFCC-17B8-413E-BCAC-DE68E5B44254}">
      <dsp:nvSpPr>
        <dsp:cNvPr id="0" name=""/>
        <dsp:cNvSpPr/>
      </dsp:nvSpPr>
      <dsp:spPr>
        <a:xfrm>
          <a:off x="2743199" y="2946973"/>
          <a:ext cx="548640" cy="69609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D76F-91C0-4566-B449-C449BD993BEA}">
      <dsp:nvSpPr>
        <dsp:cNvPr id="0" name=""/>
        <dsp:cNvSpPr/>
      </dsp:nvSpPr>
      <dsp:spPr>
        <a:xfrm>
          <a:off x="3511295" y="2946973"/>
          <a:ext cx="7461504" cy="696093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solidFill>
                <a:schemeClr val="bg1"/>
              </a:solidFill>
            </a:rPr>
            <a:t>Value operational attributes that are important to the ERCOT market, such</a:t>
          </a:r>
          <a:r>
            <a:rPr lang="en-US" sz="2000" kern="1200">
              <a:solidFill>
                <a:schemeClr val="bg1"/>
              </a:solidFill>
              <a:latin typeface="Arial"/>
            </a:rPr>
            <a:t> as being</a:t>
          </a:r>
          <a:r>
            <a:rPr lang="en-US" sz="2000" kern="1200">
              <a:solidFill>
                <a:schemeClr val="bg1"/>
              </a:solidFill>
            </a:rPr>
            <a:t> carbon-</a:t>
          </a:r>
          <a:r>
            <a:rPr lang="en-US" sz="2000" kern="1200">
              <a:solidFill>
                <a:schemeClr val="bg1"/>
              </a:solidFill>
              <a:latin typeface="Arial"/>
              <a:ea typeface="+mn-ea"/>
              <a:cs typeface="+mn-cs"/>
            </a:rPr>
            <a:t>free</a:t>
          </a:r>
          <a:r>
            <a:rPr lang="en-US" sz="2000" kern="1200">
              <a:solidFill>
                <a:schemeClr val="bg1"/>
              </a:solidFill>
            </a:rPr>
            <a:t> and contributing to inertia</a:t>
          </a:r>
        </a:p>
      </dsp:txBody>
      <dsp:txXfrm>
        <a:off x="3511295" y="2946973"/>
        <a:ext cx="7461504" cy="696093"/>
      </dsp:txXfrm>
    </dsp:sp>
    <dsp:sp modelId="{093C3128-9F29-4244-A655-89691C7D1230}">
      <dsp:nvSpPr>
        <dsp:cNvPr id="0" name=""/>
        <dsp:cNvSpPr/>
      </dsp:nvSpPr>
      <dsp:spPr>
        <a:xfrm>
          <a:off x="0" y="3849082"/>
          <a:ext cx="2743200" cy="49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/>
            <a:t>Efficiency</a:t>
          </a:r>
          <a:endParaRPr lang="en-US" sz="2200" kern="1200"/>
        </a:p>
      </dsp:txBody>
      <dsp:txXfrm>
        <a:off x="0" y="3849082"/>
        <a:ext cx="2743200" cy="495000"/>
      </dsp:txXfrm>
    </dsp:sp>
    <dsp:sp modelId="{5E5A850E-A419-4843-AC78-DFCD8ECA34E9}">
      <dsp:nvSpPr>
        <dsp:cNvPr id="0" name=""/>
        <dsp:cNvSpPr/>
      </dsp:nvSpPr>
      <dsp:spPr>
        <a:xfrm>
          <a:off x="2743199" y="3733067"/>
          <a:ext cx="548640" cy="7270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E4AD2-6F32-46DF-892C-294417B9185F}">
      <dsp:nvSpPr>
        <dsp:cNvPr id="0" name=""/>
        <dsp:cNvSpPr/>
      </dsp:nvSpPr>
      <dsp:spPr>
        <a:xfrm>
          <a:off x="3511295" y="3733067"/>
          <a:ext cx="7461504" cy="727031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Design markets to achieve efficient and affordable </a:t>
          </a:r>
          <a:r>
            <a:rPr lang="en-US" sz="2100" kern="1200">
              <a:solidFill>
                <a:srgbClr val="FFFFFF"/>
              </a:solidFill>
              <a:latin typeface="Arial"/>
              <a:ea typeface="+mn-ea"/>
              <a:cs typeface="+mn-cs"/>
            </a:rPr>
            <a:t>results</a:t>
          </a:r>
          <a:r>
            <a:rPr lang="en-US" sz="2100" kern="1200"/>
            <a:t> to benefit consumers and market participants</a:t>
          </a:r>
        </a:p>
      </dsp:txBody>
      <dsp:txXfrm>
        <a:off x="3511295" y="3733067"/>
        <a:ext cx="7461504" cy="727031"/>
      </dsp:txXfrm>
    </dsp:sp>
    <dsp:sp modelId="{91169764-E531-4008-90A5-F2C680968768}">
      <dsp:nvSpPr>
        <dsp:cNvPr id="0" name=""/>
        <dsp:cNvSpPr/>
      </dsp:nvSpPr>
      <dsp:spPr>
        <a:xfrm>
          <a:off x="0" y="4623059"/>
          <a:ext cx="2743200" cy="49500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1"/>
              </a:solidFill>
            </a:rPr>
            <a:t>Location  </a:t>
          </a:r>
        </a:p>
      </dsp:txBody>
      <dsp:txXfrm>
        <a:off x="0" y="4623059"/>
        <a:ext cx="2743200" cy="495000"/>
      </dsp:txXfrm>
    </dsp:sp>
    <dsp:sp modelId="{E32AC3E2-52D1-439B-81A4-F4EE00F1F6AE}">
      <dsp:nvSpPr>
        <dsp:cNvPr id="0" name=""/>
        <dsp:cNvSpPr/>
      </dsp:nvSpPr>
      <dsp:spPr>
        <a:xfrm>
          <a:off x="2743199" y="4550098"/>
          <a:ext cx="548640" cy="7270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2248A-A9CE-4CF1-841E-AC42DF6D7E12}">
      <dsp:nvSpPr>
        <dsp:cNvPr id="0" name=""/>
        <dsp:cNvSpPr/>
      </dsp:nvSpPr>
      <dsp:spPr>
        <a:xfrm>
          <a:off x="3511295" y="4550098"/>
          <a:ext cx="7461504" cy="727031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solidFill>
                <a:schemeClr val="bg1"/>
              </a:solidFill>
            </a:rPr>
            <a:t>Enhance value of locating resources closer to where they are most needed</a:t>
          </a:r>
          <a:endParaRPr lang="en-US" sz="2100" strike="sngStrike" kern="1200">
            <a:solidFill>
              <a:schemeClr val="bg1"/>
            </a:solidFill>
          </a:endParaRPr>
        </a:p>
      </dsp:txBody>
      <dsp:txXfrm>
        <a:off x="3511295" y="4550098"/>
        <a:ext cx="7461504" cy="727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Place to note on the idea that resource development is uncoordinated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8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Place to note on the idea that resource development is uncoordinated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4997824" y="2105561"/>
            <a:ext cx="6083063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>
                <a:cs typeface="Arial"/>
              </a:rPr>
              <a:t>Wholesale Market Subcommittee</a:t>
            </a:r>
            <a:br>
              <a:rPr lang="en-US"/>
            </a:br>
            <a:endParaRPr lang="en-US" sz="2400" b="1"/>
          </a:p>
          <a:p>
            <a:r>
              <a:rPr lang="en-US" sz="2200" b="1"/>
              <a:t>A Market Design Framework to Meet ERCOT’s Strategic Objectives</a:t>
            </a:r>
            <a:endParaRPr lang="en-US" sz="2200">
              <a:cs typeface="Arial"/>
            </a:endParaRP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i="1"/>
              <a:t>Keith Collins</a:t>
            </a:r>
            <a:endParaRPr lang="en-US" i="1">
              <a:cs typeface="Arial"/>
            </a:endParaRPr>
          </a:p>
          <a:p>
            <a:r>
              <a:rPr lang="en-US"/>
              <a:t>ERCOT Vice President, Commercial Operations</a:t>
            </a:r>
            <a:endParaRPr lang="en-US">
              <a:cs typeface="Arial"/>
            </a:endParaRPr>
          </a:p>
          <a:p>
            <a:endParaRPr lang="en-US"/>
          </a:p>
          <a:p>
            <a:r>
              <a:rPr lang="en-US"/>
              <a:t>October 7, 2024</a:t>
            </a: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FCDF2D-1DA6-E062-A139-12509B1C5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5DD36318-64E1-6C06-43E8-20E77DBD0C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405672"/>
              </p:ext>
            </p:extLst>
          </p:nvPr>
        </p:nvGraphicFramePr>
        <p:xfrm>
          <a:off x="406400" y="555813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75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659A-7273-2135-D148-AEE7D903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objectives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B323E40-DB7C-4337-C9D1-7A0F052119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800144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73771-CB63-F053-7ECA-E50B3FB31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50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22732-6AF0-7A66-58DC-013A15A6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the right tool for the job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9AEC8-21CB-F338-6261-F41C46786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612119"/>
            <a:ext cx="5874124" cy="5455306"/>
          </a:xfrm>
        </p:spPr>
        <p:txBody>
          <a:bodyPr/>
          <a:lstStyle/>
          <a:p>
            <a:r>
              <a:rPr lang="en-US" b="0"/>
              <a:t>Different tools are useful for different tasks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Use a shovel to dig a hole</a:t>
            </a:r>
            <a:endParaRPr lang="en-US" b="0">
              <a:solidFill>
                <a:schemeClr val="tx1"/>
              </a:solidFill>
            </a:endParaRPr>
          </a:p>
          <a:p>
            <a:pPr lvl="1"/>
            <a:r>
              <a:rPr lang="en-US" b="0">
                <a:solidFill>
                  <a:schemeClr val="tx1"/>
                </a:solidFill>
              </a:rPr>
              <a:t>Use a rake to clean up leaves</a:t>
            </a:r>
          </a:p>
          <a:p>
            <a:endParaRPr lang="en-US" b="0"/>
          </a:p>
          <a:p>
            <a:r>
              <a:rPr lang="en-US" b="0"/>
              <a:t>Framework helps to outline the different market attributes needed to reliably and affordably operate the grid</a:t>
            </a:r>
          </a:p>
          <a:p>
            <a:endParaRPr lang="en-US" b="0"/>
          </a:p>
          <a:p>
            <a:r>
              <a:rPr lang="en-US" b="0"/>
              <a:t>Design the markets efficiently to achieve the results you need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Align market tools and incentives to meet the needs of the system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Using the wrong market design tool can result in inefficiencies and unintended consequences much like using a rake to dig a hole or a shovel to pick up leaves</a:t>
            </a:r>
          </a:p>
          <a:p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6EC99-660E-7567-51C1-C7DF393A6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30" name="Picture 6" descr="Farmer digging hold on the ground">
            <a:extLst>
              <a:ext uri="{FF2B5EF4-FFF2-40B4-BE49-F238E27FC236}">
                <a16:creationId xmlns:a16="http://schemas.microsoft.com/office/drawing/2014/main" id="{0D2146C8-4637-812D-6775-86E4F33C9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961" y="3002132"/>
            <a:ext cx="2895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hovel or spade, rake and pitchfork icons isolated on white background. Gardening tools design. Vector illustration.">
            <a:extLst>
              <a:ext uri="{FF2B5EF4-FFF2-40B4-BE49-F238E27FC236}">
                <a16:creationId xmlns:a16="http://schemas.microsoft.com/office/drawing/2014/main" id="{56399557-CA2D-5D68-D8F5-71185C1F7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043" y="574290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ake and autumn leaves on a white background, used for design, vector illustration">
            <a:extLst>
              <a:ext uri="{FF2B5EF4-FFF2-40B4-BE49-F238E27FC236}">
                <a16:creationId xmlns:a16="http://schemas.microsoft.com/office/drawing/2014/main" id="{D561D653-C1D3-D88E-3C92-743596313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528" y="3039961"/>
            <a:ext cx="197167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3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22732-6AF0-7A66-58DC-013A15A6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framework for evaluating market design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9AEC8-21CB-F338-6261-F41C46786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91790"/>
            <a:ext cx="5874124" cy="4496342"/>
          </a:xfrm>
        </p:spPr>
        <p:txBody>
          <a:bodyPr lIns="274320" tIns="274320" rIns="274320" bIns="274320" anchor="t"/>
          <a:lstStyle/>
          <a:p>
            <a:r>
              <a:rPr lang="en-US" b="0"/>
              <a:t>As we consider the drivers for investment and the various levers available to us to provide investment signals, we need to think about the full suite of attributes that are needed to </a:t>
            </a:r>
            <a:r>
              <a:rPr lang="en-US" b="0" u="sng"/>
              <a:t>reliably</a:t>
            </a:r>
            <a:r>
              <a:rPr lang="en-US" b="0"/>
              <a:t> and </a:t>
            </a:r>
            <a:r>
              <a:rPr lang="en-US" b="0" u="sng"/>
              <a:t>affordably</a:t>
            </a:r>
            <a:r>
              <a:rPr lang="en-US" b="0"/>
              <a:t> operate the grid.</a:t>
            </a:r>
          </a:p>
          <a:p>
            <a:r>
              <a:rPr lang="en-US" b="0"/>
              <a:t>These attributes create a framework with which market features</a:t>
            </a:r>
            <a:r>
              <a:rPr lang="en-US" b="0">
                <a:solidFill>
                  <a:srgbClr val="FF0000"/>
                </a:solidFill>
              </a:rPr>
              <a:t> </a:t>
            </a:r>
            <a:r>
              <a:rPr lang="en-US" b="0"/>
              <a:t>can be evaluated. </a:t>
            </a:r>
            <a:endParaRPr lang="en-US" b="0">
              <a:cs typeface="Arial"/>
            </a:endParaRPr>
          </a:p>
          <a:p>
            <a:r>
              <a:rPr lang="en-US" b="0"/>
              <a:t>Development of an evaluation framework has begun, and we expect this to be a future and ongoing topic with the ERCOT Board and stakeholders.</a:t>
            </a:r>
            <a:endParaRPr lang="en-US" b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6EC99-660E-7567-51C1-C7DF393A6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6A559D-7AF6-094E-BCAB-AF33BE947BD8}"/>
              </a:ext>
            </a:extLst>
          </p:cNvPr>
          <p:cNvSpPr txBox="1">
            <a:spLocks/>
          </p:cNvSpPr>
          <p:nvPr/>
        </p:nvSpPr>
        <p:spPr>
          <a:xfrm>
            <a:off x="563421" y="5410200"/>
            <a:ext cx="10820400" cy="734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AEC7">
                <a:alpha val="59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/>
              <a:t>Key Takeaway: </a:t>
            </a:r>
            <a:r>
              <a:rPr lang="en-US" sz="1800"/>
              <a:t>A framework will help decision- and policy-makers evaluate both existing attributes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/>
              <a:t>and changes to the market design relative to the attributes that are needed to reliably operate the grid.</a:t>
            </a:r>
            <a:endParaRPr lang="en-US" sz="1050"/>
          </a:p>
          <a:p>
            <a:pPr marL="0" indent="0">
              <a:buNone/>
            </a:pPr>
            <a:endParaRPr lang="en-US" sz="1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32ADF-A175-80FD-FD52-15EEBC025678}"/>
              </a:ext>
            </a:extLst>
          </p:cNvPr>
          <p:cNvSpPr txBox="1"/>
          <p:nvPr/>
        </p:nvSpPr>
        <p:spPr>
          <a:xfrm>
            <a:off x="6882083" y="4839443"/>
            <a:ext cx="44476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/>
              <a:t>Example framework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73D9FD9-0DAB-1DFA-2E81-78C9C9521AD2}"/>
              </a:ext>
            </a:extLst>
          </p:cNvPr>
          <p:cNvGraphicFramePr/>
          <p:nvPr/>
        </p:nvGraphicFramePr>
        <p:xfrm>
          <a:off x="6477000" y="618575"/>
          <a:ext cx="5029200" cy="420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995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3302-4039-5D24-FAC2-943747B8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framework attributes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97935A-D571-6D09-9EB3-EABA1EAEC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121395"/>
              </p:ext>
            </p:extLst>
          </p:nvPr>
        </p:nvGraphicFramePr>
        <p:xfrm>
          <a:off x="219075" y="788589"/>
          <a:ext cx="109728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2B06B-25F8-719C-77C6-790EFEEEA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8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9BF9-7DB8-9F8A-AB07-03B1940E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cs typeface="Arial"/>
              </a:rPr>
              <a:t>Going forward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A7F52-3049-D88E-768E-AA0175912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DC3A2-370F-E6EF-84D9-A78FA21A4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0"/>
              <a:t>At this time, the framework is still under development and consideration but helps ERCOT market development staff think about how individual initiatives fit within a wider context.</a:t>
            </a:r>
          </a:p>
          <a:p>
            <a:pPr lvl="0"/>
            <a:r>
              <a:rPr lang="en-US" b="0"/>
              <a:t>We anticipate further discussion and refinement with stakeholders, regulators, and the ERCOT Board on the framework in the coming weeks and months.  This can include: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Refinements to the framework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Development of measures and metrics</a:t>
            </a:r>
          </a:p>
        </p:txBody>
      </p:sp>
    </p:spTree>
    <p:extLst>
      <p:ext uri="{BB962C8B-B14F-4D97-AF65-F5344CB8AC3E}">
        <p14:creationId xmlns:p14="http://schemas.microsoft.com/office/powerpoint/2010/main" val="480902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2F765-4496-FC6F-A4EE-9A4A4A58DB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A12E52-D950-3055-E7F3-66412C279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262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727A64-0FE4-4085-B9DD-C355D03EDFFB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8</Slides>
  <Notes>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Slide</vt:lpstr>
      <vt:lpstr>Horizontal Theme</vt:lpstr>
      <vt:lpstr>Vertical Theme</vt:lpstr>
      <vt:lpstr>PowerPoint Presentation</vt:lpstr>
      <vt:lpstr>PowerPoint Presentation</vt:lpstr>
      <vt:lpstr>Strategic objectives</vt:lpstr>
      <vt:lpstr>Use the right tool for the job</vt:lpstr>
      <vt:lpstr>A framework for evaluating market design</vt:lpstr>
      <vt:lpstr>Key framework attributes</vt:lpstr>
      <vt:lpstr>Going forward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revision>1</cp:revision>
  <cp:lastPrinted>2017-10-10T21:31:05Z</cp:lastPrinted>
  <dcterms:created xsi:type="dcterms:W3CDTF">2016-01-21T15:20:31Z</dcterms:created>
  <dcterms:modified xsi:type="dcterms:W3CDTF">2024-10-03T20:58:04Z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