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Paul Koberlein – DWG Chair</a:t>
            </a:r>
          </a:p>
          <a:p>
            <a:pPr algn="l"/>
            <a:r>
              <a:rPr lang="en-US" dirty="0"/>
              <a:t>October 3rd, 2024</a:t>
            </a:r>
          </a:p>
          <a:p>
            <a:pPr algn="l"/>
            <a:endParaRPr lang="en-US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Procedure Manual Update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Updates align the DWG PM to NOGRR245’s language.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Draft PM was posted to the DWG landing page on 8/30/2024.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DWG Requests ROS approval of the latest draft of the DWG Procedure Manual.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6EAF9-B799-8B88-55E2-3B3FCD76F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Next Steps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C238-BA29-3D37-8820-B38AC4CB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Upon ROS approval, remove “draft” from Procedure Manual.</a:t>
            </a:r>
          </a:p>
          <a:p>
            <a:endParaRPr lang="en-US" sz="2200" dirty="0"/>
          </a:p>
          <a:p>
            <a:r>
              <a:rPr lang="en-US" sz="2200" dirty="0"/>
              <a:t>Repost approved PM to DWG Landing Page.</a:t>
            </a:r>
          </a:p>
        </p:txBody>
      </p:sp>
    </p:spTree>
    <p:extLst>
      <p:ext uri="{BB962C8B-B14F-4D97-AF65-F5344CB8AC3E}">
        <p14:creationId xmlns:p14="http://schemas.microsoft.com/office/powerpoint/2010/main" val="330050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E3A85F-8A78-6DA5-725A-796BAA9B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Questions or Feedback?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2C1BF-500A-1F2A-FD15-55BD479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78291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78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DWG Report to ROS</vt:lpstr>
      <vt:lpstr>DWG Procedure Manual Update</vt:lpstr>
      <vt:lpstr>Next Steps</vt:lpstr>
      <vt:lpstr>Questions or Feedback?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Paul Koberlein</cp:lastModifiedBy>
  <cp:revision>2</cp:revision>
  <dcterms:created xsi:type="dcterms:W3CDTF">2024-02-23T16:39:21Z</dcterms:created>
  <dcterms:modified xsi:type="dcterms:W3CDTF">2024-09-27T20:47:53Z</dcterms:modified>
</cp:coreProperties>
</file>