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</a:t>
            </a:r>
          </a:p>
          <a:p>
            <a:pPr algn="l"/>
            <a:r>
              <a:rPr lang="en-US" dirty="0"/>
              <a:t>October 3rd,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Procedure Manual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Updates align the DWG PM to NOGRR245’s language.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Draft PM was posted to the DWG landing page on 8/30/2024.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DWG Requests ROS approval of the latest draft of the DWG Procedure Manual.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Next Steps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Upon ROS approval, remove “draft” from Procedure Manual.</a:t>
            </a:r>
          </a:p>
          <a:p>
            <a:endParaRPr lang="en-US" sz="2200" dirty="0"/>
          </a:p>
          <a:p>
            <a:r>
              <a:rPr lang="en-US" sz="2200" dirty="0"/>
              <a:t>Repost approved PM to DWG Landing Page.</a:t>
            </a:r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3A85F-8A78-6DA5-725A-796BAA9B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1BF-500A-1F2A-FD15-55BD479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8291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DWG Report to ROS</vt:lpstr>
      <vt:lpstr>DWG Procedure Manual Update</vt:lpstr>
      <vt:lpstr>Next Steps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2</cp:revision>
  <dcterms:created xsi:type="dcterms:W3CDTF">2024-02-23T16:39:21Z</dcterms:created>
  <dcterms:modified xsi:type="dcterms:W3CDTF">2024-09-27T20:47:53Z</dcterms:modified>
</cp:coreProperties>
</file>