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81" r:id="rId5"/>
    <p:sldId id="284" r:id="rId6"/>
    <p:sldId id="296" r:id="rId7"/>
    <p:sldId id="295" r:id="rId8"/>
    <p:sldId id="297" r:id="rId9"/>
    <p:sldId id="298" r:id="rId10"/>
    <p:sldId id="294" r:id="rId11"/>
    <p:sldId id="28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ABD105-F463-4EE1-8105-A69B2A85D77B}" v="1" dt="2024-09-24T19:43:06.142"/>
  </p1510:revLst>
</p1510:revInfo>
</file>

<file path=ppt/tableStyles.xml><?xml version="1.0" encoding="utf-8"?>
<a:tblStyleLst xmlns:a="http://schemas.openxmlformats.org/drawingml/2006/main" def="{7E9639D4-E3E2-4D34-9284-5A2195B3D0D7}">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5" autoAdjust="0"/>
    <p:restoredTop sz="94879" autoAdjust="0"/>
  </p:normalViewPr>
  <p:slideViewPr>
    <p:cSldViewPr snapToGrid="0">
      <p:cViewPr varScale="1">
        <p:scale>
          <a:sx n="76" d="100"/>
          <a:sy n="76" d="100"/>
        </p:scale>
        <p:origin x="120" y="132"/>
      </p:cViewPr>
      <p:guideLst/>
    </p:cSldViewPr>
  </p:slideViewPr>
  <p:outlineViewPr>
    <p:cViewPr>
      <p:scale>
        <a:sx n="33" d="100"/>
        <a:sy n="33" d="100"/>
      </p:scale>
      <p:origin x="0" y="-4032"/>
    </p:cViewPr>
  </p:outlineViewPr>
  <p:notesTextViewPr>
    <p:cViewPr>
      <p:scale>
        <a:sx n="1" d="1"/>
        <a:sy n="1" d="1"/>
      </p:scale>
      <p:origin x="0" y="0"/>
    </p:cViewPr>
  </p:notesTextViewPr>
  <p:sorterViewPr>
    <p:cViewPr>
      <p:scale>
        <a:sx n="100" d="100"/>
        <a:sy n="100" d="100"/>
      </p:scale>
      <p:origin x="0" y="-1757"/>
    </p:cViewPr>
  </p:sorterViewPr>
  <p:notesViewPr>
    <p:cSldViewPr snapToGrid="0">
      <p:cViewPr>
        <p:scale>
          <a:sx n="1" d="2"/>
          <a:sy n="1" d="2"/>
        </p:scale>
        <p:origin x="3480" y="5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nda Frazier" userId="09e325d5-e32a-4c08-bc20-40585dd1dab2" providerId="ADAL" clId="{74ABD105-F463-4EE1-8105-A69B2A85D77B}"/>
    <pc:docChg chg="custSel addSld delSld modSld sldOrd">
      <pc:chgData name="Amanda Frazier" userId="09e325d5-e32a-4c08-bc20-40585dd1dab2" providerId="ADAL" clId="{74ABD105-F463-4EE1-8105-A69B2A85D77B}" dt="2024-09-24T20:23:59.230" v="4517" actId="20577"/>
      <pc:docMkLst>
        <pc:docMk/>
      </pc:docMkLst>
      <pc:sldChg chg="del">
        <pc:chgData name="Amanda Frazier" userId="09e325d5-e32a-4c08-bc20-40585dd1dab2" providerId="ADAL" clId="{74ABD105-F463-4EE1-8105-A69B2A85D77B}" dt="2024-09-24T14:29:54.133" v="51" actId="47"/>
        <pc:sldMkLst>
          <pc:docMk/>
          <pc:sldMk cId="2243159397" sldId="279"/>
        </pc:sldMkLst>
      </pc:sldChg>
      <pc:sldChg chg="modSp mod">
        <pc:chgData name="Amanda Frazier" userId="09e325d5-e32a-4c08-bc20-40585dd1dab2" providerId="ADAL" clId="{74ABD105-F463-4EE1-8105-A69B2A85D77B}" dt="2024-09-24T19:42:54.078" v="85" actId="20577"/>
        <pc:sldMkLst>
          <pc:docMk/>
          <pc:sldMk cId="639264769" sldId="281"/>
        </pc:sldMkLst>
        <pc:spChg chg="mod">
          <ac:chgData name="Amanda Frazier" userId="09e325d5-e32a-4c08-bc20-40585dd1dab2" providerId="ADAL" clId="{74ABD105-F463-4EE1-8105-A69B2A85D77B}" dt="2024-09-24T19:42:54.078" v="85" actId="20577"/>
          <ac:spMkLst>
            <pc:docMk/>
            <pc:sldMk cId="639264769" sldId="281"/>
            <ac:spMk id="6" creationId="{F20A922B-22EC-7FD8-FA8C-2FFAC558BD66}"/>
          </ac:spMkLst>
        </pc:spChg>
      </pc:sldChg>
      <pc:sldChg chg="modSp mod">
        <pc:chgData name="Amanda Frazier" userId="09e325d5-e32a-4c08-bc20-40585dd1dab2" providerId="ADAL" clId="{74ABD105-F463-4EE1-8105-A69B2A85D77B}" dt="2024-09-24T20:19:48.409" v="4437" actId="27636"/>
        <pc:sldMkLst>
          <pc:docMk/>
          <pc:sldMk cId="1672017990" sldId="284"/>
        </pc:sldMkLst>
        <pc:spChg chg="mod">
          <ac:chgData name="Amanda Frazier" userId="09e325d5-e32a-4c08-bc20-40585dd1dab2" providerId="ADAL" clId="{74ABD105-F463-4EE1-8105-A69B2A85D77B}" dt="2024-09-24T20:19:48.409" v="4437" actId="27636"/>
          <ac:spMkLst>
            <pc:docMk/>
            <pc:sldMk cId="1672017990" sldId="284"/>
            <ac:spMk id="3" creationId="{992EC4A8-49EE-CF82-CFDC-BA9308ED0D65}"/>
          </ac:spMkLst>
        </pc:spChg>
      </pc:sldChg>
      <pc:sldChg chg="del">
        <pc:chgData name="Amanda Frazier" userId="09e325d5-e32a-4c08-bc20-40585dd1dab2" providerId="ADAL" clId="{74ABD105-F463-4EE1-8105-A69B2A85D77B}" dt="2024-09-24T14:29:55.615" v="52" actId="47"/>
        <pc:sldMkLst>
          <pc:docMk/>
          <pc:sldMk cId="41454610" sldId="293"/>
        </pc:sldMkLst>
      </pc:sldChg>
      <pc:sldChg chg="modSp mod">
        <pc:chgData name="Amanda Frazier" userId="09e325d5-e32a-4c08-bc20-40585dd1dab2" providerId="ADAL" clId="{74ABD105-F463-4EE1-8105-A69B2A85D77B}" dt="2024-09-24T20:19:36.617" v="4435" actId="1076"/>
        <pc:sldMkLst>
          <pc:docMk/>
          <pc:sldMk cId="3508456370" sldId="294"/>
        </pc:sldMkLst>
        <pc:spChg chg="mod">
          <ac:chgData name="Amanda Frazier" userId="09e325d5-e32a-4c08-bc20-40585dd1dab2" providerId="ADAL" clId="{74ABD105-F463-4EE1-8105-A69B2A85D77B}" dt="2024-09-24T14:31:20.302" v="72" actId="20577"/>
          <ac:spMkLst>
            <pc:docMk/>
            <pc:sldMk cId="3508456370" sldId="294"/>
            <ac:spMk id="2" creationId="{47A9874B-BCA9-8420-1595-EDD1865A099A}"/>
          </ac:spMkLst>
        </pc:spChg>
        <pc:spChg chg="mod">
          <ac:chgData name="Amanda Frazier" userId="09e325d5-e32a-4c08-bc20-40585dd1dab2" providerId="ADAL" clId="{74ABD105-F463-4EE1-8105-A69B2A85D77B}" dt="2024-09-24T20:19:36.617" v="4435" actId="1076"/>
          <ac:spMkLst>
            <pc:docMk/>
            <pc:sldMk cId="3508456370" sldId="294"/>
            <ac:spMk id="3" creationId="{68A5FD2B-E3E5-1C2B-0151-21F216B14A33}"/>
          </ac:spMkLst>
        </pc:spChg>
      </pc:sldChg>
      <pc:sldChg chg="modSp mod ord">
        <pc:chgData name="Amanda Frazier" userId="09e325d5-e32a-4c08-bc20-40585dd1dab2" providerId="ADAL" clId="{74ABD105-F463-4EE1-8105-A69B2A85D77B}" dt="2024-09-24T20:23:59.230" v="4517" actId="20577"/>
        <pc:sldMkLst>
          <pc:docMk/>
          <pc:sldMk cId="338564719" sldId="295"/>
        </pc:sldMkLst>
        <pc:spChg chg="mod">
          <ac:chgData name="Amanda Frazier" userId="09e325d5-e32a-4c08-bc20-40585dd1dab2" providerId="ADAL" clId="{74ABD105-F463-4EE1-8105-A69B2A85D77B}" dt="2024-09-24T20:23:59.230" v="4517" actId="20577"/>
          <ac:spMkLst>
            <pc:docMk/>
            <pc:sldMk cId="338564719" sldId="295"/>
            <ac:spMk id="3" creationId="{68A5FD2B-E3E5-1C2B-0151-21F216B14A33}"/>
          </ac:spMkLst>
        </pc:spChg>
      </pc:sldChg>
      <pc:sldChg chg="modSp mod">
        <pc:chgData name="Amanda Frazier" userId="09e325d5-e32a-4c08-bc20-40585dd1dab2" providerId="ADAL" clId="{74ABD105-F463-4EE1-8105-A69B2A85D77B}" dt="2024-09-24T20:22:48.502" v="4512" actId="20577"/>
        <pc:sldMkLst>
          <pc:docMk/>
          <pc:sldMk cId="291767380" sldId="296"/>
        </pc:sldMkLst>
        <pc:spChg chg="mod">
          <ac:chgData name="Amanda Frazier" userId="09e325d5-e32a-4c08-bc20-40585dd1dab2" providerId="ADAL" clId="{74ABD105-F463-4EE1-8105-A69B2A85D77B}" dt="2024-09-24T20:22:48.502" v="4512" actId="20577"/>
          <ac:spMkLst>
            <pc:docMk/>
            <pc:sldMk cId="291767380" sldId="296"/>
            <ac:spMk id="3" creationId="{68A5FD2B-E3E5-1C2B-0151-21F216B14A33}"/>
          </ac:spMkLst>
        </pc:spChg>
      </pc:sldChg>
      <pc:sldChg chg="modSp mod">
        <pc:chgData name="Amanda Frazier" userId="09e325d5-e32a-4c08-bc20-40585dd1dab2" providerId="ADAL" clId="{74ABD105-F463-4EE1-8105-A69B2A85D77B}" dt="2024-09-24T20:03:08.330" v="2491" actId="20577"/>
        <pc:sldMkLst>
          <pc:docMk/>
          <pc:sldMk cId="2410863090" sldId="297"/>
        </pc:sldMkLst>
        <pc:spChg chg="mod">
          <ac:chgData name="Amanda Frazier" userId="09e325d5-e32a-4c08-bc20-40585dd1dab2" providerId="ADAL" clId="{74ABD105-F463-4EE1-8105-A69B2A85D77B}" dt="2024-09-24T20:03:08.330" v="2491" actId="20577"/>
          <ac:spMkLst>
            <pc:docMk/>
            <pc:sldMk cId="2410863090" sldId="297"/>
            <ac:spMk id="3" creationId="{68A5FD2B-E3E5-1C2B-0151-21F216B14A33}"/>
          </ac:spMkLst>
        </pc:spChg>
      </pc:sldChg>
      <pc:sldChg chg="modSp mod">
        <pc:chgData name="Amanda Frazier" userId="09e325d5-e32a-4c08-bc20-40585dd1dab2" providerId="ADAL" clId="{74ABD105-F463-4EE1-8105-A69B2A85D77B}" dt="2024-09-24T20:08:40.008" v="3078" actId="33524"/>
        <pc:sldMkLst>
          <pc:docMk/>
          <pc:sldMk cId="2934895403" sldId="298"/>
        </pc:sldMkLst>
        <pc:spChg chg="mod">
          <ac:chgData name="Amanda Frazier" userId="09e325d5-e32a-4c08-bc20-40585dd1dab2" providerId="ADAL" clId="{74ABD105-F463-4EE1-8105-A69B2A85D77B}" dt="2024-09-24T20:08:40.008" v="3078" actId="33524"/>
          <ac:spMkLst>
            <pc:docMk/>
            <pc:sldMk cId="2934895403" sldId="298"/>
            <ac:spMk id="3" creationId="{68A5FD2B-E3E5-1C2B-0151-21F216B14A33}"/>
          </ac:spMkLst>
        </pc:spChg>
      </pc:sldChg>
      <pc:sldChg chg="modSp add del mod">
        <pc:chgData name="Amanda Frazier" userId="09e325d5-e32a-4c08-bc20-40585dd1dab2" providerId="ADAL" clId="{74ABD105-F463-4EE1-8105-A69B2A85D77B}" dt="2024-09-24T20:09:14.819" v="3080" actId="2696"/>
        <pc:sldMkLst>
          <pc:docMk/>
          <pc:sldMk cId="2650724162" sldId="299"/>
        </pc:sldMkLst>
        <pc:spChg chg="mod">
          <ac:chgData name="Amanda Frazier" userId="09e325d5-e32a-4c08-bc20-40585dd1dab2" providerId="ADAL" clId="{74ABD105-F463-4EE1-8105-A69B2A85D77B}" dt="2024-09-24T20:09:10.323" v="3079" actId="6549"/>
          <ac:spMkLst>
            <pc:docMk/>
            <pc:sldMk cId="2650724162" sldId="299"/>
            <ac:spMk id="3" creationId="{68A5FD2B-E3E5-1C2B-0151-21F216B14A3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76AB79-C677-3DB7-78CF-9305D58614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13AB137-CEA6-0244-F12B-1ECC21172D0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DC994AA-C437-4EF4-8BEF-0B832D7FA420}" type="datetimeFigureOut">
              <a:rPr lang="en-US" smtClean="0"/>
              <a:t>9/24/2024</a:t>
            </a:fld>
            <a:endParaRPr lang="en-US"/>
          </a:p>
        </p:txBody>
      </p:sp>
      <p:sp>
        <p:nvSpPr>
          <p:cNvPr id="4" name="Footer Placeholder 3">
            <a:extLst>
              <a:ext uri="{FF2B5EF4-FFF2-40B4-BE49-F238E27FC236}">
                <a16:creationId xmlns:a16="http://schemas.microsoft.com/office/drawing/2014/main" id="{0868EC96-C6CC-F2AF-D90F-143F4D20A07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4F8EC8D-EF88-0275-F75C-A789924433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757874-EF65-4B61-B062-40C932C81294}" type="slidenum">
              <a:rPr lang="en-US" smtClean="0"/>
              <a:t>‹#›</a:t>
            </a:fld>
            <a:endParaRPr lang="en-US"/>
          </a:p>
        </p:txBody>
      </p:sp>
    </p:spTree>
    <p:extLst>
      <p:ext uri="{BB962C8B-B14F-4D97-AF65-F5344CB8AC3E}">
        <p14:creationId xmlns:p14="http://schemas.microsoft.com/office/powerpoint/2010/main" val="3472027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4FE048-FAD0-D943-9A17-3C4CB7633182}" type="datetimeFigureOut">
              <a:rPr lang="en-US" smtClean="0"/>
              <a:t>9/24/2024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247812-3409-784D-BAE7-ABE53735D59F}" type="slidenum">
              <a:rPr lang="en-US" smtClean="0"/>
              <a:t>‹#›</a:t>
            </a:fld>
            <a:endParaRPr lang="en-US"/>
          </a:p>
        </p:txBody>
      </p:sp>
    </p:spTree>
    <p:extLst>
      <p:ext uri="{BB962C8B-B14F-4D97-AF65-F5344CB8AC3E}">
        <p14:creationId xmlns:p14="http://schemas.microsoft.com/office/powerpoint/2010/main" val="1015030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23A35-1FA6-84F9-C9C9-8EFD760A50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7CDB01-A300-500A-E9FF-5021D5B216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B90371-6E13-9BA6-3274-E7DFC0AA832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5DD689E-823E-FB48-22C9-BEE63C553E8C}"/>
              </a:ext>
            </a:extLst>
          </p:cNvPr>
          <p:cNvSpPr>
            <a:spLocks noGrp="1"/>
          </p:cNvSpPr>
          <p:nvPr>
            <p:ph type="sldNum" sz="quarter" idx="5"/>
          </p:nvPr>
        </p:nvSpPr>
        <p:spPr/>
        <p:txBody>
          <a:bodyPr/>
          <a:lstStyle/>
          <a:p>
            <a:fld id="{55247812-3409-784D-BAE7-ABE53735D59F}" type="slidenum">
              <a:rPr lang="en-US" smtClean="0"/>
              <a:t>2</a:t>
            </a:fld>
            <a:endParaRPr lang="en-US"/>
          </a:p>
        </p:txBody>
      </p:sp>
    </p:spTree>
    <p:extLst>
      <p:ext uri="{BB962C8B-B14F-4D97-AF65-F5344CB8AC3E}">
        <p14:creationId xmlns:p14="http://schemas.microsoft.com/office/powerpoint/2010/main" val="2217294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3</a:t>
            </a:fld>
            <a:endParaRPr lang="en-US"/>
          </a:p>
        </p:txBody>
      </p:sp>
    </p:spTree>
    <p:extLst>
      <p:ext uri="{BB962C8B-B14F-4D97-AF65-F5344CB8AC3E}">
        <p14:creationId xmlns:p14="http://schemas.microsoft.com/office/powerpoint/2010/main" val="2686139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4</a:t>
            </a:fld>
            <a:endParaRPr lang="en-US"/>
          </a:p>
        </p:txBody>
      </p:sp>
    </p:spTree>
    <p:extLst>
      <p:ext uri="{BB962C8B-B14F-4D97-AF65-F5344CB8AC3E}">
        <p14:creationId xmlns:p14="http://schemas.microsoft.com/office/powerpoint/2010/main" val="4241630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5</a:t>
            </a:fld>
            <a:endParaRPr lang="en-US"/>
          </a:p>
        </p:txBody>
      </p:sp>
    </p:spTree>
    <p:extLst>
      <p:ext uri="{BB962C8B-B14F-4D97-AF65-F5344CB8AC3E}">
        <p14:creationId xmlns:p14="http://schemas.microsoft.com/office/powerpoint/2010/main" val="982875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6</a:t>
            </a:fld>
            <a:endParaRPr lang="en-US"/>
          </a:p>
        </p:txBody>
      </p:sp>
    </p:spTree>
    <p:extLst>
      <p:ext uri="{BB962C8B-B14F-4D97-AF65-F5344CB8AC3E}">
        <p14:creationId xmlns:p14="http://schemas.microsoft.com/office/powerpoint/2010/main" val="2861439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7</a:t>
            </a:fld>
            <a:endParaRPr lang="en-US"/>
          </a:p>
        </p:txBody>
      </p:sp>
    </p:spTree>
    <p:extLst>
      <p:ext uri="{BB962C8B-B14F-4D97-AF65-F5344CB8AC3E}">
        <p14:creationId xmlns:p14="http://schemas.microsoft.com/office/powerpoint/2010/main" val="4208198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tx1"/>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7A7F58C7-D277-8F14-F024-4B41D20D054F}"/>
              </a:ext>
            </a:extLst>
          </p:cNvPr>
          <p:cNvSpPr>
            <a:spLocks noGrp="1"/>
          </p:cNvSpPr>
          <p:nvPr>
            <p:ph type="pic" sz="quarter" idx="10"/>
          </p:nvPr>
        </p:nvSpPr>
        <p:spPr>
          <a:xfrm>
            <a:off x="0" y="0"/>
            <a:ext cx="12192000"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6" name="Title 1">
            <a:extLst>
              <a:ext uri="{FF2B5EF4-FFF2-40B4-BE49-F238E27FC236}">
                <a16:creationId xmlns:a16="http://schemas.microsoft.com/office/drawing/2014/main" id="{2E8C189B-2E00-67DA-E342-3440F5EBB4CE}"/>
              </a:ext>
            </a:extLst>
          </p:cNvPr>
          <p:cNvSpPr>
            <a:spLocks noGrp="1"/>
          </p:cNvSpPr>
          <p:nvPr>
            <p:ph type="ctrTitle" hasCustomPrompt="1"/>
          </p:nvPr>
        </p:nvSpPr>
        <p:spPr>
          <a:xfrm>
            <a:off x="1524000" y="2286000"/>
            <a:ext cx="9144000" cy="2286000"/>
          </a:xfrm>
        </p:spPr>
        <p:txBody>
          <a:bodyPr anchor="ctr" anchorCtr="0">
            <a:noAutofit/>
          </a:bodyPr>
          <a:lstStyle>
            <a:lvl1pPr algn="ctr">
              <a:defRPr sz="4800">
                <a:solidFill>
                  <a:schemeClr val="bg1"/>
                </a:solidFill>
              </a:defRPr>
            </a:lvl1pPr>
          </a:lstStyle>
          <a:p>
            <a:r>
              <a:rPr lang="en-US" dirty="0"/>
              <a:t>Click to add title</a:t>
            </a:r>
          </a:p>
        </p:txBody>
      </p:sp>
    </p:spTree>
    <p:extLst>
      <p:ext uri="{BB962C8B-B14F-4D97-AF65-F5344CB8AC3E}">
        <p14:creationId xmlns:p14="http://schemas.microsoft.com/office/powerpoint/2010/main" val="3424675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8" name="Content Placeholder 10">
            <a:extLst>
              <a:ext uri="{FF2B5EF4-FFF2-40B4-BE49-F238E27FC236}">
                <a16:creationId xmlns:a16="http://schemas.microsoft.com/office/drawing/2014/main" id="{A524C1E0-92FE-D7D2-83A7-46D29A838874}"/>
              </a:ext>
            </a:extLst>
          </p:cNvPr>
          <p:cNvSpPr>
            <a:spLocks noGrp="1"/>
          </p:cNvSpPr>
          <p:nvPr>
            <p:ph sz="quarter" idx="15" hasCustomPrompt="1"/>
          </p:nvPr>
        </p:nvSpPr>
        <p:spPr>
          <a:xfrm>
            <a:off x="838200"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a:extLst>
              <a:ext uri="{FF2B5EF4-FFF2-40B4-BE49-F238E27FC236}">
                <a16:creationId xmlns:a16="http://schemas.microsoft.com/office/drawing/2014/main" id="{427E0367-8E38-8905-DC9A-D0C376A591A7}"/>
              </a:ext>
            </a:extLst>
          </p:cNvPr>
          <p:cNvSpPr>
            <a:spLocks noGrp="1"/>
          </p:cNvSpPr>
          <p:nvPr>
            <p:ph sz="quarter" idx="16" hasCustomPrompt="1"/>
          </p:nvPr>
        </p:nvSpPr>
        <p:spPr>
          <a:xfrm>
            <a:off x="6219464"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43D847DE-29F2-8ABB-1718-34BED4F37718}"/>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9/24/2024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137703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p:txBody>
          <a:bodyPr anchor="ctr" anchorCtr="0">
            <a:noAutofit/>
          </a:bodyPr>
          <a:lstStyle>
            <a:lvl1pPr algn="ctr">
              <a:defRPr sz="3200"/>
            </a:lvl1pPr>
          </a:lstStyle>
          <a:p>
            <a:r>
              <a:rPr lang="en-US" dirty="0"/>
              <a:t>Click to add title</a:t>
            </a:r>
          </a:p>
        </p:txBody>
      </p:sp>
      <p:sp>
        <p:nvSpPr>
          <p:cNvPr id="8" name="Table Placeholder 7">
            <a:extLst>
              <a:ext uri="{FF2B5EF4-FFF2-40B4-BE49-F238E27FC236}">
                <a16:creationId xmlns:a16="http://schemas.microsoft.com/office/drawing/2014/main" id="{0CEAFE70-86D3-8690-31CA-F9A1FBA494D0}"/>
              </a:ext>
            </a:extLst>
          </p:cNvPr>
          <p:cNvSpPr>
            <a:spLocks noGrp="1"/>
          </p:cNvSpPr>
          <p:nvPr>
            <p:ph type="tbl" sz="quarter" idx="13"/>
          </p:nvPr>
        </p:nvSpPr>
        <p:spPr>
          <a:xfrm>
            <a:off x="613186" y="2107800"/>
            <a:ext cx="10965628" cy="3920196"/>
          </a:xfrm>
        </p:spPr>
        <p:txBody>
          <a:bodyPr/>
          <a:lstStyle>
            <a:lvl1pPr>
              <a:defRPr/>
            </a:lvl1pPr>
          </a:lstStyle>
          <a:p>
            <a:r>
              <a:rPr lang="en-US"/>
              <a:t>Click icon to add table</a:t>
            </a:r>
            <a:endParaRPr lang="en-US" dirty="0"/>
          </a:p>
        </p:txBody>
      </p:sp>
      <p:sp>
        <p:nvSpPr>
          <p:cNvPr id="4" name="Date Placeholder 3">
            <a:extLst>
              <a:ext uri="{FF2B5EF4-FFF2-40B4-BE49-F238E27FC236}">
                <a16:creationId xmlns:a16="http://schemas.microsoft.com/office/drawing/2014/main" id="{8C56EB0F-63C8-5F75-A333-3413A9DC6F76}"/>
              </a:ext>
            </a:extLst>
          </p:cNvPr>
          <p:cNvSpPr>
            <a:spLocks noGrp="1"/>
          </p:cNvSpPr>
          <p:nvPr>
            <p:ph type="dt" sz="half" idx="10"/>
          </p:nvPr>
        </p:nvSpPr>
        <p:spPr/>
        <p:txBody>
          <a:bodyPr/>
          <a:lstStyle/>
          <a:p>
            <a:fld id="{D6D8061D-18C3-4F4F-85EF-561633F58754}" type="datetimeFigureOut">
              <a:rPr lang="en-US" smtClean="0"/>
              <a:t>9/24/2024</a:t>
            </a:fld>
            <a:endParaRPr lang="en-US"/>
          </a:p>
        </p:txBody>
      </p:sp>
      <p:sp>
        <p:nvSpPr>
          <p:cNvPr id="5" name="Footer Placeholder 4">
            <a:extLst>
              <a:ext uri="{FF2B5EF4-FFF2-40B4-BE49-F238E27FC236}">
                <a16:creationId xmlns:a16="http://schemas.microsoft.com/office/drawing/2014/main" id="{4D4DE333-25B4-E092-1CC4-C3D20BA25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626099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76EE6F3F-63EB-5C0E-2307-3B7CBBA1C374}"/>
              </a:ext>
            </a:extLst>
          </p:cNvPr>
          <p:cNvSpPr>
            <a:spLocks noGrp="1"/>
          </p:cNvSpPr>
          <p:nvPr>
            <p:ph type="pic" sz="quarter" idx="11"/>
          </p:nvPr>
        </p:nvSpPr>
        <p:spPr>
          <a:xfrm>
            <a:off x="0" y="0"/>
            <a:ext cx="12192000" cy="6858000"/>
          </a:xfrm>
          <a:solidFill>
            <a:schemeClr val="tx1"/>
          </a:solidFill>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1362437" y="400485"/>
            <a:ext cx="9467127" cy="2527911"/>
          </a:xfrm>
        </p:spPr>
        <p:txBody>
          <a:bodyPr anchor="b">
            <a:noAutofit/>
          </a:bodyPr>
          <a:lstStyle>
            <a:lvl1pPr algn="ctr">
              <a:spcBef>
                <a:spcPts val="1000"/>
              </a:spcBef>
              <a:defRPr>
                <a:solidFill>
                  <a:schemeClr val="bg1"/>
                </a:solidFill>
              </a:defRPr>
            </a:lvl1pPr>
          </a:lstStyle>
          <a:p>
            <a:r>
              <a:rPr lang="en-US" dirty="0"/>
              <a:t>Click to add title</a:t>
            </a:r>
          </a:p>
        </p:txBody>
      </p:sp>
      <p:sp>
        <p:nvSpPr>
          <p:cNvPr id="10" name="Text Placeholder 9">
            <a:extLst>
              <a:ext uri="{FF2B5EF4-FFF2-40B4-BE49-F238E27FC236}">
                <a16:creationId xmlns:a16="http://schemas.microsoft.com/office/drawing/2014/main" id="{E12DA517-30B0-BC62-0422-F995FB9189E2}"/>
              </a:ext>
            </a:extLst>
          </p:cNvPr>
          <p:cNvSpPr>
            <a:spLocks noGrp="1"/>
          </p:cNvSpPr>
          <p:nvPr>
            <p:ph type="body" sz="quarter" idx="10" hasCustomPrompt="1"/>
          </p:nvPr>
        </p:nvSpPr>
        <p:spPr>
          <a:xfrm>
            <a:off x="1362075" y="3738622"/>
            <a:ext cx="9467850" cy="2527911"/>
          </a:xfrm>
        </p:spPr>
        <p:txBody>
          <a:bodyPr>
            <a:normAutofit/>
          </a:bodyPr>
          <a:lstStyle>
            <a:lvl1pPr marL="0" indent="0" algn="ctr">
              <a:spcBef>
                <a:spcPts val="1000"/>
              </a:spcBef>
              <a:buNone/>
              <a:defRPr sz="1800">
                <a:solidFill>
                  <a:schemeClr val="bg1"/>
                </a:solidFill>
              </a:defRPr>
            </a:lvl1pPr>
            <a:lvl2pPr marL="457200" indent="0" algn="ctr">
              <a:spcBef>
                <a:spcPts val="1000"/>
              </a:spcBef>
              <a:buNone/>
              <a:defRPr sz="1800">
                <a:solidFill>
                  <a:schemeClr val="bg1"/>
                </a:solidFill>
              </a:defRPr>
            </a:lvl2pPr>
            <a:lvl3pPr marL="914400" indent="0" algn="ctr">
              <a:spcBef>
                <a:spcPts val="1000"/>
              </a:spcBef>
              <a:buNone/>
              <a:defRPr sz="1800">
                <a:solidFill>
                  <a:schemeClr val="bg1"/>
                </a:solidFill>
              </a:defRPr>
            </a:lvl3pPr>
            <a:lvl4pPr marL="1371600" indent="0" algn="ctr">
              <a:spcBef>
                <a:spcPts val="1000"/>
              </a:spcBef>
              <a:buNone/>
              <a:defRPr sz="1800">
                <a:solidFill>
                  <a:schemeClr val="bg1"/>
                </a:solidFill>
              </a:defRPr>
            </a:lvl4pPr>
            <a:lvl5pPr marL="1828800" indent="0" algn="ctr">
              <a:spcBef>
                <a:spcPts val="1000"/>
              </a:spcBef>
              <a:buNone/>
              <a:defRPr sz="1800">
                <a:solidFill>
                  <a:schemeClr val="bg1"/>
                </a:solidFill>
              </a:defRPr>
            </a:lvl5pPr>
          </a:lstStyle>
          <a:p>
            <a:pPr lvl="0"/>
            <a:r>
              <a:rPr lang="en-US" dirty="0"/>
              <a:t>Click to add text</a:t>
            </a:r>
          </a:p>
        </p:txBody>
      </p:sp>
    </p:spTree>
    <p:extLst>
      <p:ext uri="{BB962C8B-B14F-4D97-AF65-F5344CB8AC3E}">
        <p14:creationId xmlns:p14="http://schemas.microsoft.com/office/powerpoint/2010/main" val="21629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6562816" y="457200"/>
            <a:ext cx="4837176" cy="1993392"/>
          </a:xfrm>
        </p:spPr>
        <p:txBody>
          <a:bodyPr anchor="b">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6B8CBAD6-FC79-B2BB-0B67-26429A6D4C8C}"/>
              </a:ext>
            </a:extLst>
          </p:cNvPr>
          <p:cNvSpPr>
            <a:spLocks noGrp="1"/>
          </p:cNvSpPr>
          <p:nvPr>
            <p:ph type="pic" sz="quarter" idx="10"/>
          </p:nvPr>
        </p:nvSpPr>
        <p:spPr>
          <a:xfrm>
            <a:off x="-28882" y="0"/>
            <a:ext cx="6115050" cy="6858000"/>
          </a:xfrm>
          <a:prstGeom prst="parallelogram">
            <a:avLst/>
          </a:prstGeom>
          <a:ln>
            <a:noFill/>
          </a:ln>
        </p:spPr>
        <p:txBody>
          <a:bodyPr tIns="0">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6562818" y="2752344"/>
            <a:ext cx="4837174" cy="3136392"/>
          </a:xfrm>
        </p:spPr>
        <p:txBody>
          <a:bodyPr anchor="t" anchorCtr="0">
            <a:normAutofit/>
          </a:bodyPr>
          <a:lstStyle>
            <a:lvl1pPr marL="0" indent="0">
              <a:lnSpc>
                <a:spcPct val="150000"/>
              </a:lnSpc>
              <a:spcBef>
                <a:spcPts val="1000"/>
              </a:spcBef>
              <a:buNone/>
              <a:defRPr sz="1800" cap="all" spc="300" baseline="0"/>
            </a:lvl1pPr>
            <a:lvl2pPr marL="457200" indent="0">
              <a:lnSpc>
                <a:spcPct val="150000"/>
              </a:lnSpc>
              <a:spcBef>
                <a:spcPts val="1000"/>
              </a:spcBef>
              <a:buNone/>
              <a:defRPr sz="1800" cap="all" spc="300" baseline="0"/>
            </a:lvl2pPr>
            <a:lvl3pPr marL="914400" indent="0">
              <a:lnSpc>
                <a:spcPct val="150000"/>
              </a:lnSpc>
              <a:spcBef>
                <a:spcPts val="1000"/>
              </a:spcBef>
              <a:buNone/>
              <a:defRPr sz="1800" cap="all" spc="300" baseline="0"/>
            </a:lvl3pPr>
            <a:lvl4pPr marL="1371600" indent="0">
              <a:lnSpc>
                <a:spcPct val="150000"/>
              </a:lnSpc>
              <a:spcBef>
                <a:spcPts val="1000"/>
              </a:spcBef>
              <a:buNone/>
              <a:defRPr sz="1800" cap="all" spc="300" baseline="0"/>
            </a:lvl4pPr>
            <a:lvl5pPr marL="1828800" indent="0">
              <a:lnSpc>
                <a:spcPct val="150000"/>
              </a:lnSpc>
              <a:spcBef>
                <a:spcPts val="1000"/>
              </a:spcBef>
              <a:buNone/>
              <a:defRPr sz="1800" cap="all" spc="300" baseline="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934796A3-781D-5244-DAB8-2D6EE0AC3B70}"/>
              </a:ext>
              <a:ext uri="{C183D7F6-B498-43B3-948B-1728B52AA6E4}">
                <adec:decorative xmlns:adec="http://schemas.microsoft.com/office/drawing/2017/decorative" val="1"/>
              </a:ext>
            </a:extLst>
          </p:cNvPr>
          <p:cNvSpPr/>
          <p:nvPr userDrawn="1"/>
        </p:nvSpPr>
        <p:spPr>
          <a:xfrm>
            <a:off x="6562817" y="6303963"/>
            <a:ext cx="3014980"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143880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subtitle +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p:nvPr>
        </p:nvSpPr>
        <p:spPr>
          <a:xfrm>
            <a:off x="1117600" y="762000"/>
            <a:ext cx="5066250" cy="2900680"/>
          </a:xfrm>
        </p:spPr>
        <p:txBody>
          <a:bodyPr anchor="b">
            <a:noAutofit/>
          </a:bodyPr>
          <a:lstStyle>
            <a:lvl1pPr algn="ctr">
              <a:defRPr sz="3200"/>
            </a:lvl1pPr>
          </a:lstStyle>
          <a:p>
            <a:r>
              <a:rPr lang="en-US"/>
              <a:t>Click to edit Master title style</a:t>
            </a:r>
            <a:endParaRPr lang="en-US" dirty="0"/>
          </a:p>
        </p:txBody>
      </p:sp>
      <p:sp>
        <p:nvSpPr>
          <p:cNvPr id="12" name="Picture Placeholder 11">
            <a:extLst>
              <a:ext uri="{FF2B5EF4-FFF2-40B4-BE49-F238E27FC236}">
                <a16:creationId xmlns:a16="http://schemas.microsoft.com/office/drawing/2014/main" id="{82836803-D9E6-3DF1-3B90-1E7E677CC7B7}"/>
              </a:ext>
            </a:extLst>
          </p:cNvPr>
          <p:cNvSpPr>
            <a:spLocks noGrp="1"/>
          </p:cNvSpPr>
          <p:nvPr>
            <p:ph type="pic" sz="quarter" idx="10" hasCustomPrompt="1"/>
          </p:nvPr>
        </p:nvSpPr>
        <p:spPr>
          <a:xfrm flipH="1">
            <a:off x="6086167" y="-22225"/>
            <a:ext cx="6080760" cy="6902450"/>
          </a:xfrm>
          <a:prstGeom prst="parallelogram">
            <a:avLst/>
          </a:prstGeom>
          <a:ln>
            <a:noFill/>
          </a:ln>
        </p:spPr>
        <p:txBody>
          <a:bodyPr lIns="0" tIns="0">
            <a:normAutofit/>
          </a:bodyPr>
          <a:lstStyle>
            <a:lvl1pPr marL="0" indent="0" algn="l">
              <a:buNone/>
              <a:defRPr sz="2000"/>
            </a:lvl1pPr>
          </a:lstStyle>
          <a:p>
            <a:r>
              <a:rPr lang="en-US" dirty="0"/>
              <a:t>Click icon to add image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117600" y="4145280"/>
            <a:ext cx="5066250" cy="690880"/>
          </a:xfrm>
          <a:gradFill flip="none" rotWithShape="1">
            <a:gsLst>
              <a:gs pos="0">
                <a:schemeClr val="accent5"/>
              </a:gs>
              <a:gs pos="100000">
                <a:schemeClr val="accent2">
                  <a:lumMod val="97000"/>
                  <a:lumOff val="3000"/>
                </a:schemeClr>
              </a:gs>
              <a:gs pos="50000">
                <a:schemeClr val="accent1"/>
              </a:gs>
            </a:gsLst>
            <a:lin ang="10200000" scaled="0"/>
            <a:tileRect/>
          </a:gradFill>
        </p:spPr>
        <p:txBody>
          <a:bodyPr anchor="ctr">
            <a:normAutofit/>
          </a:bodyPr>
          <a:lstStyle>
            <a:lvl1pPr marL="0" indent="0" algn="ctr">
              <a:buNone/>
              <a:defRPr sz="2400"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924186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5242425" y="466344"/>
            <a:ext cx="6241651" cy="1710354"/>
          </a:xfrm>
        </p:spPr>
        <p:txBody>
          <a:bodyPr bIns="0" anchor="ctr" anchorCtr="0">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511A5385-FB23-93A8-2B8F-9887244244DF}"/>
              </a:ext>
            </a:extLst>
          </p:cNvPr>
          <p:cNvSpPr>
            <a:spLocks noGrp="1"/>
          </p:cNvSpPr>
          <p:nvPr>
            <p:ph type="pic" sz="quarter" idx="10"/>
          </p:nvPr>
        </p:nvSpPr>
        <p:spPr>
          <a:xfrm>
            <a:off x="0" y="0"/>
            <a:ext cx="4287838" cy="6858000"/>
          </a:xfrm>
        </p:spPr>
        <p:txBody>
          <a:bodyPr>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5242426" y="2286000"/>
            <a:ext cx="6241650" cy="3474720"/>
          </a:xfrm>
        </p:spPr>
        <p:txBody>
          <a:bodyPr>
            <a:normAutofit/>
          </a:bodyPr>
          <a:lstStyle>
            <a:lvl1pPr marL="228600" indent="-228600">
              <a:spcBef>
                <a:spcPts val="1000"/>
              </a:spcBef>
              <a:spcAft>
                <a:spcPts val="1000"/>
              </a:spcAft>
              <a:buClr>
                <a:schemeClr val="accent2"/>
              </a:buClr>
              <a:buFont typeface="Wingdings" panose="05000000000000000000" pitchFamily="2" charset="2"/>
              <a:buChar char="§"/>
              <a:defRPr sz="1800"/>
            </a:lvl1pPr>
            <a:lvl2pPr marL="228600" indent="-228600">
              <a:spcBef>
                <a:spcPts val="1000"/>
              </a:spcBef>
              <a:spcAft>
                <a:spcPts val="1000"/>
              </a:spcAft>
              <a:buClr>
                <a:schemeClr val="accent2"/>
              </a:buClr>
              <a:buFont typeface="Wingdings" panose="05000000000000000000" pitchFamily="2" charset="2"/>
              <a:buChar char="§"/>
              <a:defRPr sz="1800"/>
            </a:lvl2pPr>
            <a:lvl3pPr marL="228600" indent="-228600">
              <a:spcBef>
                <a:spcPts val="1000"/>
              </a:spcBef>
              <a:spcAft>
                <a:spcPts val="1000"/>
              </a:spcAft>
              <a:buClr>
                <a:schemeClr val="accent2"/>
              </a:buClr>
              <a:buFont typeface="Wingdings" panose="05000000000000000000" pitchFamily="2" charset="2"/>
              <a:buChar char="§"/>
              <a:defRPr sz="1800"/>
            </a:lvl3pPr>
            <a:lvl4pPr marL="228600" indent="-228600">
              <a:spcBef>
                <a:spcPts val="1000"/>
              </a:spcBef>
              <a:spcAft>
                <a:spcPts val="1000"/>
              </a:spcAft>
              <a:buClr>
                <a:schemeClr val="accent2"/>
              </a:buClr>
              <a:buFont typeface="Wingdings" panose="05000000000000000000" pitchFamily="2" charset="2"/>
              <a:buChar char="§"/>
              <a:defRPr sz="1800"/>
            </a:lvl4pPr>
            <a:lvl5pPr marL="228600" indent="-228600">
              <a:spcBef>
                <a:spcPts val="1000"/>
              </a:spcBef>
              <a:spcAft>
                <a:spcPts val="1000"/>
              </a:spcAft>
              <a:buClr>
                <a:schemeClr val="accent2"/>
              </a:buClr>
              <a:buFont typeface="Wingdings" panose="05000000000000000000" pitchFamily="2" charset="2"/>
              <a:buChar char="§"/>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50E25A87-9155-9E07-878F-CEC0B137C2D7}"/>
              </a:ext>
              <a:ext uri="{C183D7F6-B498-43B3-948B-1728B52AA6E4}">
                <adec:decorative xmlns:adec="http://schemas.microsoft.com/office/drawing/2017/decorative" val="1"/>
              </a:ext>
            </a:extLst>
          </p:cNvPr>
          <p:cNvSpPr/>
          <p:nvPr userDrawn="1"/>
        </p:nvSpPr>
        <p:spPr>
          <a:xfrm>
            <a:off x="5291586"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87894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hasCustomPrompt="1"/>
          </p:nvPr>
        </p:nvSpPr>
        <p:spPr>
          <a:xfrm>
            <a:off x="1524000" y="1143000"/>
            <a:ext cx="9144000" cy="2286000"/>
          </a:xfrm>
        </p:spPr>
        <p:txBody>
          <a:bodyPr anchor="b">
            <a:noAutofit/>
          </a:bodyPr>
          <a:lstStyle>
            <a:lvl1pPr algn="ctr">
              <a:defRPr sz="4800"/>
            </a:lvl1pPr>
          </a:lstStyle>
          <a:p>
            <a:r>
              <a:rPr lang="en-US" dirty="0"/>
              <a:t>Click to add title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524000" y="3835198"/>
            <a:ext cx="9144000" cy="683219"/>
          </a:xfrm>
          <a:gradFill>
            <a:gsLst>
              <a:gs pos="0">
                <a:schemeClr val="accent5"/>
              </a:gs>
              <a:gs pos="100000">
                <a:schemeClr val="accent2">
                  <a:lumMod val="97000"/>
                  <a:lumOff val="3000"/>
                </a:schemeClr>
              </a:gs>
              <a:gs pos="50000">
                <a:schemeClr val="accent1"/>
              </a:gs>
            </a:gsLst>
            <a:path path="circle">
              <a:fillToRect l="100000" t="100000"/>
            </a:path>
          </a:gradFill>
        </p:spPr>
        <p:txBody>
          <a:bodyPr anchor="ctr">
            <a:normAutofit/>
          </a:bodyPr>
          <a:lstStyle>
            <a:lvl1pPr marL="0" indent="0" algn="ctr">
              <a:buNone/>
              <a:defRPr sz="2400"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563727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9577E27-B60E-C6DD-BAAF-5CCC3D59E5D5}"/>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9" name="Content Placeholder 10">
            <a:extLst>
              <a:ext uri="{FF2B5EF4-FFF2-40B4-BE49-F238E27FC236}">
                <a16:creationId xmlns:a16="http://schemas.microsoft.com/office/drawing/2014/main" id="{964CA031-27E0-D0AA-1451-A904CCF234FE}"/>
              </a:ext>
            </a:extLst>
          </p:cNvPr>
          <p:cNvSpPr>
            <a:spLocks noGrp="1"/>
          </p:cNvSpPr>
          <p:nvPr>
            <p:ph sz="quarter" idx="13" hasCustomPrompt="1"/>
          </p:nvPr>
        </p:nvSpPr>
        <p:spPr>
          <a:xfrm>
            <a:off x="838199" y="2024781"/>
            <a:ext cx="5212079"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0">
            <a:extLst>
              <a:ext uri="{FF2B5EF4-FFF2-40B4-BE49-F238E27FC236}">
                <a16:creationId xmlns:a16="http://schemas.microsoft.com/office/drawing/2014/main" id="{81FE0D7D-86B7-CCD2-A7A1-70E95846B542}"/>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9/24/2024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505290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11" name="Content Placeholder 10">
            <a:extLst>
              <a:ext uri="{FF2B5EF4-FFF2-40B4-BE49-F238E27FC236}">
                <a16:creationId xmlns:a16="http://schemas.microsoft.com/office/drawing/2014/main" id="{2D2DE411-9D7C-15AE-0B59-F26B2BF8C522}"/>
              </a:ext>
            </a:extLst>
          </p:cNvPr>
          <p:cNvSpPr>
            <a:spLocks noGrp="1"/>
          </p:cNvSpPr>
          <p:nvPr>
            <p:ph sz="quarter" idx="13" hasCustomPrompt="1"/>
          </p:nvPr>
        </p:nvSpPr>
        <p:spPr>
          <a:xfrm>
            <a:off x="838200" y="2024781"/>
            <a:ext cx="2878394" cy="4137189"/>
          </a:xfrm>
        </p:spPr>
        <p:txBody>
          <a:bodyPr>
            <a:normAutofit/>
          </a:bodyPr>
          <a:lstStyle>
            <a:lvl1pPr marL="342900" indent="-342900">
              <a:spcBef>
                <a:spcPts val="1000"/>
              </a:spcBef>
              <a:spcAft>
                <a:spcPts val="1000"/>
              </a:spcAft>
              <a:buClr>
                <a:schemeClr val="accent2"/>
              </a:buClr>
              <a:buFont typeface="+mj-lt"/>
              <a:buAutoNum type="arabicPeriod"/>
              <a:defRPr sz="1800">
                <a:latin typeface="+mn-lt"/>
              </a:defRPr>
            </a:lvl1pPr>
            <a:lvl2pPr marL="800100" indent="-342900">
              <a:spcBef>
                <a:spcPts val="1000"/>
              </a:spcBef>
              <a:spcAft>
                <a:spcPts val="1000"/>
              </a:spcAft>
              <a:buClr>
                <a:schemeClr val="accent2"/>
              </a:buClr>
              <a:buFont typeface="+mj-lt"/>
              <a:buAutoNum type="alphaLcPeriod"/>
              <a:defRPr sz="1800">
                <a:latin typeface="+mn-lt"/>
              </a:defRPr>
            </a:lvl2pPr>
            <a:lvl3pPr marL="1257300" indent="-342900">
              <a:spcBef>
                <a:spcPts val="1000"/>
              </a:spcBef>
              <a:spcAft>
                <a:spcPts val="1000"/>
              </a:spcAft>
              <a:buClr>
                <a:schemeClr val="accent2"/>
              </a:buClr>
              <a:buFont typeface="+mj-lt"/>
              <a:buAutoNum type="arabicParenR"/>
              <a:defRPr sz="1800">
                <a:latin typeface="+mn-lt"/>
              </a:defRPr>
            </a:lvl3pPr>
            <a:lvl4pPr marL="1714500" indent="-342900">
              <a:spcBef>
                <a:spcPts val="1000"/>
              </a:spcBef>
              <a:spcAft>
                <a:spcPts val="1000"/>
              </a:spcAft>
              <a:buClr>
                <a:schemeClr val="accent2"/>
              </a:buClr>
              <a:buFont typeface="+mj-lt"/>
              <a:buAutoNum type="alphaLcParenR"/>
              <a:defRPr sz="1800">
                <a:latin typeface="+mn-lt"/>
              </a:defRPr>
            </a:lvl4pPr>
            <a:lvl5pPr marL="2057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p:txBody>
      </p:sp>
      <p:sp>
        <p:nvSpPr>
          <p:cNvPr id="4" name="Content Placeholder 10">
            <a:extLst>
              <a:ext uri="{FF2B5EF4-FFF2-40B4-BE49-F238E27FC236}">
                <a16:creationId xmlns:a16="http://schemas.microsoft.com/office/drawing/2014/main" id="{60FEDE7C-502F-ECFE-4136-E99206849C2A}"/>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9/24/2024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657852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pictur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p:nvPr>
        </p:nvSpPr>
        <p:spPr>
          <a:xfrm>
            <a:off x="838201" y="448056"/>
            <a:ext cx="6172200" cy="1581912"/>
          </a:xfrm>
        </p:spPr>
        <p:txBody>
          <a:bodyPr anchor="b" anchorCtr="0">
            <a:noAutofit/>
          </a:bodyPr>
          <a:lstStyle>
            <a:lvl1pPr>
              <a:defRPr sz="3200"/>
            </a:lvl1pPr>
          </a:lstStyle>
          <a:p>
            <a:r>
              <a:rPr lang="en-US"/>
              <a:t>Click to edit Master title style</a:t>
            </a:r>
            <a:endParaRPr lang="en-US" dirty="0"/>
          </a:p>
        </p:txBody>
      </p:sp>
      <p:sp>
        <p:nvSpPr>
          <p:cNvPr id="4" name="Content Placeholder 10">
            <a:extLst>
              <a:ext uri="{FF2B5EF4-FFF2-40B4-BE49-F238E27FC236}">
                <a16:creationId xmlns:a16="http://schemas.microsoft.com/office/drawing/2014/main" id="{5F30E2A0-23EF-51B1-8ABD-00429EEA0642}"/>
              </a:ext>
            </a:extLst>
          </p:cNvPr>
          <p:cNvSpPr>
            <a:spLocks noGrp="1"/>
          </p:cNvSpPr>
          <p:nvPr>
            <p:ph sz="quarter" idx="14" hasCustomPrompt="1"/>
          </p:nvPr>
        </p:nvSpPr>
        <p:spPr>
          <a:xfrm>
            <a:off x="838200" y="2257063"/>
            <a:ext cx="4894006" cy="3904906"/>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10">
            <a:extLst>
              <a:ext uri="{FF2B5EF4-FFF2-40B4-BE49-F238E27FC236}">
                <a16:creationId xmlns:a16="http://schemas.microsoft.com/office/drawing/2014/main" id="{AF15552F-C66B-341F-2D37-0389710BA5E2}"/>
              </a:ext>
            </a:extLst>
          </p:cNvPr>
          <p:cNvSpPr>
            <a:spLocks noGrp="1"/>
          </p:cNvSpPr>
          <p:nvPr>
            <p:ph type="pic" sz="quarter" idx="10"/>
          </p:nvPr>
        </p:nvSpPr>
        <p:spPr>
          <a:xfrm>
            <a:off x="7500938" y="-22225"/>
            <a:ext cx="4714875" cy="6880225"/>
          </a:xfrm>
        </p:spPr>
        <p:txBody>
          <a:bodyPr>
            <a:normAutofit/>
          </a:bodyPr>
          <a:lstStyle>
            <a:lvl1pPr marL="0" indent="0" algn="ctr">
              <a:buNone/>
              <a:defRPr sz="2000"/>
            </a:lvl1pPr>
          </a:lstStyle>
          <a:p>
            <a:r>
              <a:rPr lang="en-US"/>
              <a:t>Click icon to add picture</a:t>
            </a:r>
            <a:endParaRPr lang="en-US" dirty="0"/>
          </a:p>
        </p:txBody>
      </p:sp>
      <p:sp>
        <p:nvSpPr>
          <p:cNvPr id="12" name="Rectangle 11">
            <a:extLst>
              <a:ext uri="{FF2B5EF4-FFF2-40B4-BE49-F238E27FC236}">
                <a16:creationId xmlns:a16="http://schemas.microsoft.com/office/drawing/2014/main" id="{0D8DCC6D-8B88-7BE0-7240-F743AE09EC48}"/>
              </a:ext>
              <a:ext uri="{C183D7F6-B498-43B3-948B-1728B52AA6E4}">
                <adec:decorative xmlns:adec="http://schemas.microsoft.com/office/drawing/2017/decorative" val="1"/>
              </a:ext>
            </a:extLst>
          </p:cNvPr>
          <p:cNvSpPr/>
          <p:nvPr userDrawn="1"/>
        </p:nvSpPr>
        <p:spPr>
          <a:xfrm>
            <a:off x="993814"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45438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4" name="Content Placeholder 10">
            <a:extLst>
              <a:ext uri="{FF2B5EF4-FFF2-40B4-BE49-F238E27FC236}">
                <a16:creationId xmlns:a16="http://schemas.microsoft.com/office/drawing/2014/main" id="{9C3ED3BF-FF6B-07FA-72C4-F6102A8558AF}"/>
              </a:ext>
            </a:extLst>
          </p:cNvPr>
          <p:cNvSpPr>
            <a:spLocks noGrp="1"/>
          </p:cNvSpPr>
          <p:nvPr>
            <p:ph sz="quarter" idx="15" hasCustomPrompt="1"/>
          </p:nvPr>
        </p:nvSpPr>
        <p:spPr>
          <a:xfrm>
            <a:off x="896074" y="2106591"/>
            <a:ext cx="2067045" cy="3633787"/>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600">
                <a:latin typeface="+mn-lt"/>
              </a:defRPr>
            </a:lvl2pPr>
            <a:lvl3pPr marL="457200" indent="-228600">
              <a:spcBef>
                <a:spcPts val="1000"/>
              </a:spcBef>
              <a:spcAft>
                <a:spcPts val="1000"/>
              </a:spcAft>
              <a:buClr>
                <a:schemeClr val="accent2"/>
              </a:buClr>
              <a:buFont typeface="Wingdings" panose="05000000000000000000" pitchFamily="2" charset="2"/>
              <a:buChar char="§"/>
              <a:defRPr sz="1400">
                <a:latin typeface="+mn-lt"/>
              </a:defRPr>
            </a:lvl3pPr>
            <a:lvl4pPr marL="685800" indent="-228600">
              <a:spcBef>
                <a:spcPts val="1000"/>
              </a:spcBef>
              <a:spcAft>
                <a:spcPts val="1000"/>
              </a:spcAft>
              <a:buClr>
                <a:schemeClr val="accent2"/>
              </a:buClr>
              <a:buFont typeface="Wingdings" panose="05000000000000000000" pitchFamily="2" charset="2"/>
              <a:buChar char="§"/>
              <a:defRPr sz="1400">
                <a:latin typeface="+mn-lt"/>
              </a:defRPr>
            </a:lvl4pPr>
            <a:lvl5pPr marL="914400" indent="-228600">
              <a:spcBef>
                <a:spcPts val="1000"/>
              </a:spcBef>
              <a:spcAft>
                <a:spcPts val="1000"/>
              </a:spcAft>
              <a:buClr>
                <a:schemeClr val="accent2"/>
              </a:buClr>
              <a:buFont typeface="Wingdings" panose="05000000000000000000" pitchFamily="2" charset="2"/>
              <a:buChar char="§"/>
              <a:defRPr sz="12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able Placeholder 7">
            <a:extLst>
              <a:ext uri="{FF2B5EF4-FFF2-40B4-BE49-F238E27FC236}">
                <a16:creationId xmlns:a16="http://schemas.microsoft.com/office/drawing/2014/main" id="{423FEB60-8FB5-7F10-EDD7-8AB4B3139EF6}"/>
              </a:ext>
            </a:extLst>
          </p:cNvPr>
          <p:cNvSpPr>
            <a:spLocks noGrp="1"/>
          </p:cNvSpPr>
          <p:nvPr>
            <p:ph type="tbl" sz="quarter" idx="13"/>
          </p:nvPr>
        </p:nvSpPr>
        <p:spPr>
          <a:xfrm>
            <a:off x="3483980" y="2106591"/>
            <a:ext cx="7869820" cy="4016713"/>
          </a:xfrm>
        </p:spPr>
        <p:txBody>
          <a:bodyPr/>
          <a:lstStyle/>
          <a:p>
            <a:r>
              <a:rPr lang="en-US"/>
              <a:t>Click icon to add table</a:t>
            </a: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9/24/2024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8081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D97564-C310-6E8C-8689-CE18881B4A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FAD99FA-26D9-873B-BE7F-26FEC5C233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319819E-0266-97DD-DFD1-BAAA06AE32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6D8061D-18C3-4F4F-85EF-561633F58754}" type="datetimeFigureOut">
              <a:rPr lang="en-US" smtClean="0"/>
              <a:t>9/24/2024</a:t>
            </a:fld>
            <a:endParaRPr lang="en-US"/>
          </a:p>
        </p:txBody>
      </p:sp>
      <p:sp>
        <p:nvSpPr>
          <p:cNvPr id="5" name="Footer Placeholder 4">
            <a:extLst>
              <a:ext uri="{FF2B5EF4-FFF2-40B4-BE49-F238E27FC236}">
                <a16:creationId xmlns:a16="http://schemas.microsoft.com/office/drawing/2014/main" id="{2BFD19C9-01CE-9E2A-CDA5-C15940F055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1801085-7B28-048D-E3D3-9C3614268D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D12358-51D2-46B3-9BDE-DF29528B9454}" type="slidenum">
              <a:rPr lang="en-US" smtClean="0"/>
              <a:t>‹#›</a:t>
            </a:fld>
            <a:endParaRPr lang="en-US"/>
          </a:p>
        </p:txBody>
      </p:sp>
    </p:spTree>
    <p:extLst>
      <p:ext uri="{BB962C8B-B14F-4D97-AF65-F5344CB8AC3E}">
        <p14:creationId xmlns:p14="http://schemas.microsoft.com/office/powerpoint/2010/main" val="1965934658"/>
      </p:ext>
    </p:extLst>
  </p:cSld>
  <p:clrMap bg1="lt1" tx1="dk1" bg2="lt2" tx2="dk2" accent1="accent1" accent2="accent2" accent3="accent3" accent4="accent4" accent5="accent5" accent6="accent6" hlink="hlink" folHlink="folHlink"/>
  <p:sldLayoutIdLst>
    <p:sldLayoutId id="2147483654" r:id="rId1"/>
    <p:sldLayoutId id="2147483660" r:id="rId2"/>
    <p:sldLayoutId id="2147483659" r:id="rId3"/>
    <p:sldLayoutId id="2147483650" r:id="rId4"/>
    <p:sldLayoutId id="2147483649" r:id="rId5"/>
    <p:sldLayoutId id="2147483662" r:id="rId6"/>
    <p:sldLayoutId id="2147483663" r:id="rId7"/>
    <p:sldLayoutId id="2147483652" r:id="rId8"/>
    <p:sldLayoutId id="2147483666" r:id="rId9"/>
    <p:sldLayoutId id="2147483664" r:id="rId10"/>
    <p:sldLayoutId id="2147483665" r:id="rId11"/>
    <p:sldLayoutId id="2147483661" r:id="rId12"/>
  </p:sldLayoutIdLst>
  <p:txStyles>
    <p:titleStyle>
      <a:lvl1pPr algn="l" defTabSz="914400" rtl="0" eaLnBrk="1" latinLnBrk="0" hangingPunct="1">
        <a:lnSpc>
          <a:spcPct val="90000"/>
        </a:lnSpc>
        <a:spcBef>
          <a:spcPct val="0"/>
        </a:spcBef>
        <a:buNone/>
        <a:defRPr sz="4800" kern="1200" cap="all" spc="300"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creativecommons.org/licenses/by-nc-nd/3.0/" TargetMode="External"/><Relationship Id="rId4" Type="http://schemas.openxmlformats.org/officeDocument/2006/relationships/hyperlink" Target="https://www.flickr.com/photos/internationaltransportforum/47080781731/in/album-72157706630671105/"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7" descr="abstract image">
            <a:extLst>
              <a:ext uri="{FF2B5EF4-FFF2-40B4-BE49-F238E27FC236}">
                <a16:creationId xmlns:a16="http://schemas.microsoft.com/office/drawing/2014/main" id="{782ED2F6-AFB3-9199-3999-2B5E4BAF2423}"/>
              </a:ext>
            </a:extLst>
          </p:cNvPr>
          <p:cNvPicPr>
            <a:picLocks noGrp="1" noChangeAspect="1"/>
          </p:cNvPicPr>
          <p:nvPr>
            <p:ph type="pic" sz="quarter" idx="10"/>
          </p:nvPr>
        </p:nvPicPr>
        <p:blipFill rotWithShape="1">
          <a:blip r:embed="rId2">
            <a:alphaModFix amt="52000"/>
            <a:extLst>
              <a:ext uri="{BEBA8EAE-BF5A-486C-A8C5-ECC9F3942E4B}">
                <a14:imgProps xmlns:a14="http://schemas.microsoft.com/office/drawing/2010/main">
                  <a14:imgLayer r:embed="rId3">
                    <a14:imgEffect>
                      <a14:saturation sat="0"/>
                    </a14:imgEffect>
                  </a14:imgLayer>
                </a14:imgProps>
              </a:ext>
            </a:extLst>
          </a:blip>
          <a:srcRect/>
          <a:stretch/>
        </p:blipFill>
        <p:spPr>
          <a:xfrm>
            <a:off x="0" y="0"/>
            <a:ext cx="12192000" cy="6858000"/>
          </a:xfrm>
        </p:spPr>
      </p:pic>
      <p:sp>
        <p:nvSpPr>
          <p:cNvPr id="6" name="Title 5">
            <a:extLst>
              <a:ext uri="{FF2B5EF4-FFF2-40B4-BE49-F238E27FC236}">
                <a16:creationId xmlns:a16="http://schemas.microsoft.com/office/drawing/2014/main" id="{F20A922B-22EC-7FD8-FA8C-2FFAC558BD66}"/>
              </a:ext>
            </a:extLst>
          </p:cNvPr>
          <p:cNvSpPr>
            <a:spLocks noGrp="1"/>
          </p:cNvSpPr>
          <p:nvPr>
            <p:ph type="ctrTitle"/>
          </p:nvPr>
        </p:nvSpPr>
        <p:spPr>
          <a:xfrm>
            <a:off x="1524000" y="2286000"/>
            <a:ext cx="9144000" cy="2286000"/>
          </a:xfrm>
        </p:spPr>
        <p:txBody>
          <a:bodyPr/>
          <a:lstStyle/>
          <a:p>
            <a:r>
              <a:rPr lang="en-US" dirty="0"/>
              <a:t>WMWG update to </a:t>
            </a:r>
            <a:r>
              <a:rPr lang="en-US" dirty="0" err="1"/>
              <a:t>wms</a:t>
            </a:r>
            <a:br>
              <a:rPr lang="en-US" dirty="0"/>
            </a:br>
            <a:r>
              <a:rPr lang="en-US" dirty="0"/>
              <a:t>October 7, 2024</a:t>
            </a:r>
          </a:p>
        </p:txBody>
      </p:sp>
    </p:spTree>
    <p:extLst>
      <p:ext uri="{BB962C8B-B14F-4D97-AF65-F5344CB8AC3E}">
        <p14:creationId xmlns:p14="http://schemas.microsoft.com/office/powerpoint/2010/main" val="639264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75C36-617B-795C-5A2B-325EA34F16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1AD706-11EF-C258-EBD5-C4EEFEAACF16}"/>
              </a:ext>
            </a:extLst>
          </p:cNvPr>
          <p:cNvSpPr>
            <a:spLocks noGrp="1"/>
          </p:cNvSpPr>
          <p:nvPr>
            <p:ph type="title"/>
          </p:nvPr>
        </p:nvSpPr>
        <p:spPr>
          <a:xfrm>
            <a:off x="6562816" y="457200"/>
            <a:ext cx="4837176" cy="1993392"/>
          </a:xfrm>
          <a:noFill/>
        </p:spPr>
        <p:txBody>
          <a:bodyPr anchor="b">
            <a:noAutofit/>
          </a:bodyPr>
          <a:lstStyle/>
          <a:p>
            <a:r>
              <a:rPr lang="en-US" dirty="0"/>
              <a:t>AGENDA</a:t>
            </a:r>
          </a:p>
        </p:txBody>
      </p:sp>
      <p:pic>
        <p:nvPicPr>
          <p:cNvPr id="15" name="Picture Placeholder 14">
            <a:extLst>
              <a:ext uri="{FF2B5EF4-FFF2-40B4-BE49-F238E27FC236}">
                <a16:creationId xmlns:a16="http://schemas.microsoft.com/office/drawing/2014/main" id="{E4DF753A-3575-A0D9-5135-8A94308DC038}"/>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0337" r="20337"/>
          <a:stretch/>
        </p:blipFill>
        <p:spPr>
          <a:xfrm>
            <a:off x="-28882" y="0"/>
            <a:ext cx="6115050" cy="6858000"/>
          </a:xfrm>
        </p:spPr>
      </p:pic>
      <p:sp>
        <p:nvSpPr>
          <p:cNvPr id="3" name="Content Placeholder 2">
            <a:extLst>
              <a:ext uri="{FF2B5EF4-FFF2-40B4-BE49-F238E27FC236}">
                <a16:creationId xmlns:a16="http://schemas.microsoft.com/office/drawing/2014/main" id="{992EC4A8-49EE-CF82-CFDC-BA9308ED0D65}"/>
              </a:ext>
            </a:extLst>
          </p:cNvPr>
          <p:cNvSpPr>
            <a:spLocks noGrp="1"/>
          </p:cNvSpPr>
          <p:nvPr>
            <p:ph idx="1"/>
          </p:nvPr>
        </p:nvSpPr>
        <p:spPr>
          <a:xfrm>
            <a:off x="6562818" y="2752344"/>
            <a:ext cx="4837174" cy="3136392"/>
          </a:xfrm>
          <a:noFill/>
        </p:spPr>
        <p:txBody>
          <a:bodyPr anchor="t">
            <a:normAutofit fontScale="77500" lnSpcReduction="20000"/>
          </a:bodyPr>
          <a:lstStyle/>
          <a:p>
            <a:r>
              <a:rPr lang="en-US" dirty="0"/>
              <a:t>NPRR1229 CMP payment policy questions</a:t>
            </a:r>
          </a:p>
          <a:p>
            <a:r>
              <a:rPr lang="en-US" dirty="0"/>
              <a:t>NPRR1235, DRRS</a:t>
            </a:r>
          </a:p>
          <a:p>
            <a:r>
              <a:rPr lang="en-US" dirty="0"/>
              <a:t>NPRR1238 Voluntary registration of loads with curtailable load capabilities – ORDC implications</a:t>
            </a:r>
          </a:p>
          <a:p>
            <a:r>
              <a:rPr lang="en-US" dirty="0"/>
              <a:t>NPRR1241 FFSS availability and hourly standby fee</a:t>
            </a:r>
          </a:p>
          <a:p>
            <a:r>
              <a:rPr lang="en-US" dirty="0"/>
              <a:t>CARD ANALYSIS</a:t>
            </a:r>
          </a:p>
        </p:txBody>
      </p:sp>
      <p:sp>
        <p:nvSpPr>
          <p:cNvPr id="4" name="TextBox 3">
            <a:extLst>
              <a:ext uri="{FF2B5EF4-FFF2-40B4-BE49-F238E27FC236}">
                <a16:creationId xmlns:a16="http://schemas.microsoft.com/office/drawing/2014/main" id="{1AFB6E24-BF0F-047C-22F0-3EB51D4C754C}"/>
              </a:ext>
            </a:extLst>
          </p:cNvPr>
          <p:cNvSpPr txBox="1"/>
          <p:nvPr/>
        </p:nvSpPr>
        <p:spPr>
          <a:xfrm>
            <a:off x="-28882" y="6858000"/>
            <a:ext cx="6115050" cy="230832"/>
          </a:xfrm>
          <a:prstGeom prst="rect">
            <a:avLst/>
          </a:prstGeom>
          <a:noFill/>
        </p:spPr>
        <p:txBody>
          <a:bodyPr wrap="square" rtlCol="0">
            <a:spAutoFit/>
          </a:bodyPr>
          <a:lstStyle/>
          <a:p>
            <a:r>
              <a:rPr lang="en-US" sz="900">
                <a:hlinkClick r:id="rId4" tooltip="https://www.flickr.com/photos/internationaltransportforum/47080781731/in/album-72157706630671105/"/>
              </a:rPr>
              <a:t>This Photo</a:t>
            </a:r>
            <a:r>
              <a:rPr lang="en-US" sz="900"/>
              <a:t> by Unknown Author is licensed under </a:t>
            </a:r>
            <a:r>
              <a:rPr lang="en-US" sz="900">
                <a:hlinkClick r:id="rId5" tooltip="https://creativecommons.org/licenses/by-nc-nd/3.0/"/>
              </a:rPr>
              <a:t>CC BY-NC-ND</a:t>
            </a:r>
            <a:endParaRPr lang="en-US" sz="900"/>
          </a:p>
        </p:txBody>
      </p:sp>
    </p:spTree>
    <p:extLst>
      <p:ext uri="{BB962C8B-B14F-4D97-AF65-F5344CB8AC3E}">
        <p14:creationId xmlns:p14="http://schemas.microsoft.com/office/powerpoint/2010/main" val="167201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NPRR1229 CMP payment policy questions discussion</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The NPRR author, STEC’s Lucas Turner, described the scenario addressed in the NPRR: when ERCOT has taken an action for reliability reasons that puts a resource into an N-0 contingency configuration and the resource trips as a result, compensation would be given for lost opportunity, breakage and start-up costs. STEC prepared responses to ERCOT’s previously-posted policy questions, and Mr. Turner walked through those responses.</a:t>
            </a:r>
          </a:p>
          <a:p>
            <a:pPr marL="285750" indent="-285750">
              <a:buFont typeface="Arial" panose="020B0604020202020204" pitchFamily="34" charset="0"/>
              <a:buChar char="•"/>
            </a:pPr>
            <a:r>
              <a:rPr lang="en-US" dirty="0"/>
              <a:t>Stakeholders discussed what incentives the NPRR might create for ERCOT to manage the system differently and how similar operational actions are compensated currently. Some stakeholders raised concerns that STEC’s proposal to pay for up to ten days of losses was excessive. </a:t>
            </a:r>
          </a:p>
          <a:p>
            <a:pPr marL="285750" indent="-285750">
              <a:buFont typeface="Arial" panose="020B0604020202020204" pitchFamily="34" charset="0"/>
              <a:buChar char="•"/>
            </a:pPr>
            <a:r>
              <a:rPr lang="en-US" dirty="0"/>
              <a:t>WMWG will continue to discuss the NPRR next month.</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91767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NPRR1235 Dispatchable reliability Reserve Service discussion</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IMM’s Andrew Reimers discussed the IMM comments and stated that they were talking to the IMM about implementing a demand curve from $150 to $0 over the range of DRRS procured.</a:t>
            </a:r>
          </a:p>
          <a:p>
            <a:pPr marL="285750" indent="-285750">
              <a:buFont typeface="Arial" panose="020B0604020202020204" pitchFamily="34" charset="0"/>
              <a:buChar char="•"/>
            </a:pPr>
            <a:r>
              <a:rPr lang="en-US" dirty="0"/>
              <a:t>Luminant’s Katie Rich gave a short summary of Luminant’s comments and the discussion of the same topic at the SAWG meeting. There was discussion about needing to determine whether the DRRS product was a resource adequacy product or another ancillary service before determining appropriate pricing mechanisms.</a:t>
            </a:r>
          </a:p>
          <a:p>
            <a:pPr marL="285750" indent="-285750">
              <a:buFont typeface="Arial" panose="020B0604020202020204" pitchFamily="34" charset="0"/>
              <a:buChar char="•"/>
            </a:pPr>
            <a:r>
              <a:rPr lang="en-US"/>
              <a:t>Some stakeholders </a:t>
            </a:r>
            <a:r>
              <a:rPr lang="en-US" dirty="0"/>
              <a:t>raised that if DRRS becomes a resource adequacy product, it intensifies their concern that ESRs are not yet being considered for participation. ERCOT’s Ryan King confirmed that ERCOT is working on a Phase 2 NPRR to incorporate ESRs that would be filed later this year, with a target of sharing the NPRR in November.  </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338564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NPRR1238 Voluntary registration of loads with curtailable load capabilities – ORDC implications</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Luminant’s Katie Rich confirmed that after internal discussions, Luminant had determined that the issue identified in last month’s WMWG meeting would be addressed by Real-Time Co-optimization, and thus did not require further discussion.</a:t>
            </a:r>
          </a:p>
          <a:p>
            <a:pPr marL="285750" indent="-285750">
              <a:buFont typeface="Arial" panose="020B0604020202020204" pitchFamily="34" charset="0"/>
              <a:buChar char="•"/>
            </a:pPr>
            <a:r>
              <a:rPr lang="en-US" dirty="0"/>
              <a:t>Unless additional market-related comments are filed, no further discussions at WMWG are needed before WMS makes a recommendation on the NPRR.</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410863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NPRR1241 firm fuel supply &amp; hourly standby fee</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Luminant’s Katie Rich presented NPRR1241, Firm Fuel Supply Service Availability and Hourly Standby Fee, and described that it is intended to address a proportional claw back mechanism for FFSS resources during a declared ERCOT Watch.</a:t>
            </a:r>
          </a:p>
          <a:p>
            <a:pPr marL="285750" indent="-285750">
              <a:buFont typeface="Arial" panose="020B0604020202020204" pitchFamily="34" charset="0"/>
              <a:buChar char="•"/>
            </a:pPr>
            <a:r>
              <a:rPr lang="en-US" dirty="0"/>
              <a:t>ERCOT’s </a:t>
            </a:r>
            <a:r>
              <a:rPr lang="en-US" dirty="0" err="1"/>
              <a:t>Ino</a:t>
            </a:r>
            <a:r>
              <a:rPr lang="en-US" dirty="0"/>
              <a:t> González shared that ERCOT has had internal discussions but had not formulated comments on the NPRR.</a:t>
            </a:r>
          </a:p>
          <a:p>
            <a:pPr marL="285750" indent="-285750">
              <a:buFont typeface="Arial" panose="020B0604020202020204" pitchFamily="34" charset="0"/>
              <a:buChar char="•"/>
            </a:pPr>
            <a:r>
              <a:rPr lang="en-US" dirty="0"/>
              <a:t>Some stakeholders expressed that a proportional </a:t>
            </a:r>
            <a:r>
              <a:rPr lang="en-US" dirty="0" err="1"/>
              <a:t>clawback</a:t>
            </a:r>
            <a:r>
              <a:rPr lang="en-US" dirty="0"/>
              <a:t> mechanism is not needed, either because there was a policy determination that the consequence for failing to provide FFSS should be punitive or to ensure that FFSS providers were maximally incentivized to be available to provide the service.</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934895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CARD Discussion</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200" y="1691640"/>
            <a:ext cx="10406744" cy="4137189"/>
          </a:xfrm>
          <a:noFill/>
        </p:spPr>
        <p:txBody>
          <a:bodyPr>
            <a:normAutofit/>
          </a:bodyPr>
          <a:lstStyle/>
          <a:p>
            <a:pPr marL="285750" indent="-285750">
              <a:buFont typeface="Arial" panose="020B0604020202020204" pitchFamily="34" charset="0"/>
              <a:buChar char="•"/>
            </a:pPr>
            <a:r>
              <a:rPr lang="en-US" dirty="0"/>
              <a:t>Camron </a:t>
            </a:r>
            <a:r>
              <a:rPr lang="en-US" dirty="0" err="1"/>
              <a:t>Barati</a:t>
            </a:r>
            <a:r>
              <a:rPr lang="en-US" dirty="0"/>
              <a:t> from the IMM recapped the IMM’s concern first presented at the July WMS that the current allocation of CRR Auction Revenue Distribution (CARD) may create perverse incentives for loads to over-consume in certain hours to maximize congestion revenues and presented analysis of its recommendation to move to an allocation formula that uses average load-ratio share over a month to allocate CARD revenues.</a:t>
            </a:r>
          </a:p>
          <a:p>
            <a:pPr marL="285750" indent="-285750">
              <a:buFont typeface="Arial" panose="020B0604020202020204" pitchFamily="34" charset="0"/>
              <a:buChar char="•"/>
            </a:pPr>
            <a:r>
              <a:rPr lang="en-US" dirty="0"/>
              <a:t>Shams Siddiqi, on behalf of Georgetown Municipal Utilities, presented a CARD allocation methodology that would allocate CARD revenues for the entire year based on the 4CP load share that is used for transmission cost allocation.</a:t>
            </a:r>
          </a:p>
          <a:p>
            <a:pPr marL="285750" indent="-285750">
              <a:buFont typeface="Arial" panose="020B0604020202020204" pitchFamily="34" charset="0"/>
              <a:buChar char="•"/>
            </a:pPr>
            <a:r>
              <a:rPr lang="en-US" dirty="0"/>
              <a:t>Luminant’s Katie Rich presented a third alternative that would allocate CARD revenues based on the load share that is a combination of the top 60 hours for each month plus the top 4 hours of the top 15 days for each month. </a:t>
            </a:r>
          </a:p>
          <a:p>
            <a:pPr marL="285750" indent="-285750">
              <a:buFont typeface="Arial" panose="020B0604020202020204" pitchFamily="34" charset="0"/>
              <a:buChar char="•"/>
            </a:pPr>
            <a:r>
              <a:rPr lang="en-US" dirty="0"/>
              <a:t>ERCOT supports the IMM’s approach and expressed concerns with the Georgetown Municipal Utilities proposal. Stakeholders discussed all three methodologies and did not come to a consensus on one approach. </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3508456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11" descr="A close up of dots&#10;">
            <a:extLst>
              <a:ext uri="{FF2B5EF4-FFF2-40B4-BE49-F238E27FC236}">
                <a16:creationId xmlns:a16="http://schemas.microsoft.com/office/drawing/2014/main" id="{030E03B4-DAB0-F43D-4B1C-C54F75E621A1}"/>
              </a:ext>
            </a:extLst>
          </p:cNvPr>
          <p:cNvPicPr>
            <a:picLocks noGrp="1" noChangeAspect="1"/>
          </p:cNvPicPr>
          <p:nvPr>
            <p:ph type="pic" sz="quarter" idx="11"/>
          </p:nvPr>
        </p:nvPicPr>
        <p:blipFill>
          <a:blip r:embed="rId2"/>
          <a:srcRect/>
          <a:stretch/>
        </p:blipFill>
        <p:spPr>
          <a:xfrm>
            <a:off x="0" y="0"/>
            <a:ext cx="12192000" cy="6858000"/>
          </a:xfrm>
        </p:spPr>
      </p:pic>
      <p:sp>
        <p:nvSpPr>
          <p:cNvPr id="7" name="Title 6">
            <a:extLst>
              <a:ext uri="{FF2B5EF4-FFF2-40B4-BE49-F238E27FC236}">
                <a16:creationId xmlns:a16="http://schemas.microsoft.com/office/drawing/2014/main" id="{4AB1CD4B-2C7F-1593-8E69-B7450F3DCAD6}"/>
              </a:ext>
            </a:extLst>
          </p:cNvPr>
          <p:cNvSpPr>
            <a:spLocks noGrp="1"/>
          </p:cNvSpPr>
          <p:nvPr>
            <p:ph type="title"/>
          </p:nvPr>
        </p:nvSpPr>
        <p:spPr>
          <a:xfrm>
            <a:off x="1362437" y="400485"/>
            <a:ext cx="9467127" cy="2527911"/>
          </a:xfrm>
        </p:spPr>
        <p:txBody>
          <a:bodyPr/>
          <a:lstStyle/>
          <a:p>
            <a:r>
              <a:rPr lang="en-US" dirty="0"/>
              <a:t>THANK YOU</a:t>
            </a:r>
          </a:p>
        </p:txBody>
      </p:sp>
      <p:sp>
        <p:nvSpPr>
          <p:cNvPr id="8" name="Text Placeholder 7">
            <a:extLst>
              <a:ext uri="{FF2B5EF4-FFF2-40B4-BE49-F238E27FC236}">
                <a16:creationId xmlns:a16="http://schemas.microsoft.com/office/drawing/2014/main" id="{86613063-168A-02B8-4326-BB842F3B83E2}"/>
              </a:ext>
            </a:extLst>
          </p:cNvPr>
          <p:cNvSpPr>
            <a:spLocks noGrp="1"/>
          </p:cNvSpPr>
          <p:nvPr>
            <p:ph type="body" sz="quarter" idx="10"/>
          </p:nvPr>
        </p:nvSpPr>
        <p:spPr>
          <a:xfrm>
            <a:off x="1362075" y="3738622"/>
            <a:ext cx="9467850" cy="2527911"/>
          </a:xfrm>
        </p:spPr>
        <p:txBody>
          <a:bodyPr/>
          <a:lstStyle/>
          <a:p>
            <a:endParaRPr lang="en-US" dirty="0"/>
          </a:p>
        </p:txBody>
      </p:sp>
    </p:spTree>
    <p:extLst>
      <p:ext uri="{BB962C8B-B14F-4D97-AF65-F5344CB8AC3E}">
        <p14:creationId xmlns:p14="http://schemas.microsoft.com/office/powerpoint/2010/main" val="2184472291"/>
      </p:ext>
    </p:extLst>
  </p:cSld>
  <p:clrMapOvr>
    <a:masterClrMapping/>
  </p:clrMapOvr>
</p:sld>
</file>

<file path=ppt/theme/theme1.xml><?xml version="1.0" encoding="utf-8"?>
<a:theme xmlns:a="http://schemas.openxmlformats.org/drawingml/2006/main" name="Custom">
  <a:themeElements>
    <a:clrScheme name="Tech presentation">
      <a:dk1>
        <a:srgbClr val="000000"/>
      </a:dk1>
      <a:lt1>
        <a:srgbClr val="FFFFFF"/>
      </a:lt1>
      <a:dk2>
        <a:srgbClr val="435369"/>
      </a:dk2>
      <a:lt2>
        <a:srgbClr val="E8E8E8"/>
      </a:lt2>
      <a:accent1>
        <a:srgbClr val="A53F51"/>
      </a:accent1>
      <a:accent2>
        <a:srgbClr val="E89756"/>
      </a:accent2>
      <a:accent3>
        <a:srgbClr val="2F3342"/>
      </a:accent3>
      <a:accent4>
        <a:srgbClr val="2B2052"/>
      </a:accent4>
      <a:accent5>
        <a:srgbClr val="00023A"/>
      </a:accent5>
      <a:accent6>
        <a:srgbClr val="7E7E7E"/>
      </a:accent6>
      <a:hlink>
        <a:srgbClr val="467886"/>
      </a:hlink>
      <a:folHlink>
        <a:srgbClr val="96607D"/>
      </a:folHlink>
    </a:clrScheme>
    <a:fontScheme name="Custom 99">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M55661986_wac_CP_V19" id="{030227AD-26D8-46F7-B412-6532AF4DDFEA}" vid="{787E6F9C-FC70-455D-8D81-5DEDA8A08F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048343-1EA9-44C3-883E-652FAAF0713E}">
  <ds:schemaRefs>
    <ds:schemaRef ds:uri="http://schemas.microsoft.com/sharepoint/v3/contenttype/forms"/>
  </ds:schemaRefs>
</ds:datastoreItem>
</file>

<file path=customXml/itemProps2.xml><?xml version="1.0" encoding="utf-8"?>
<ds:datastoreItem xmlns:ds="http://schemas.openxmlformats.org/officeDocument/2006/customXml" ds:itemID="{85C2645A-E767-4D7E-984D-234E531E455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5F2A2379-DD35-4769-BFD6-4857D72F80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{00DC93C2-00AB-4799-AFD6-65C67AF71715}tf55661986_win32</Template>
  <TotalTime>703</TotalTime>
  <Words>701</Words>
  <Application>Microsoft Office PowerPoint</Application>
  <PresentationFormat>Widescreen</PresentationFormat>
  <Paragraphs>35</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Arial</vt:lpstr>
      <vt:lpstr>Calibri</vt:lpstr>
      <vt:lpstr>Calibri Light</vt:lpstr>
      <vt:lpstr>Wingdings</vt:lpstr>
      <vt:lpstr>Custom</vt:lpstr>
      <vt:lpstr>WMWG update to wms October 7, 2024</vt:lpstr>
      <vt:lpstr>AGENDA</vt:lpstr>
      <vt:lpstr>NPRR1229 CMP payment policy questions discussion</vt:lpstr>
      <vt:lpstr>NPRR1235 Dispatchable reliability Reserve Service discussion</vt:lpstr>
      <vt:lpstr>NPRR1238 Voluntary registration of loads with curtailable load capabilities – ORDC implications</vt:lpstr>
      <vt:lpstr>NPRR1241 firm fuel supply &amp; hourly standby fee</vt:lpstr>
      <vt:lpstr>CARD Discussion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Amanda Frazier</dc:creator>
  <cp:lastModifiedBy>Amanda Frazier</cp:lastModifiedBy>
  <cp:revision>2</cp:revision>
  <dcterms:created xsi:type="dcterms:W3CDTF">2024-07-23T18:58:17Z</dcterms:created>
  <dcterms:modified xsi:type="dcterms:W3CDTF">2024-09-24T20:24:07Z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