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4"/>
    <p:sldMasterId id="2147483663" r:id="rId5"/>
    <p:sldMasterId id="2147483739" r:id="rId6"/>
  </p:sldMasterIdLst>
  <p:sldIdLst>
    <p:sldId id="256" r:id="rId7"/>
    <p:sldId id="257" r:id="rId8"/>
    <p:sldId id="258" r:id="rId9"/>
    <p:sldId id="260" r:id="rId10"/>
    <p:sldId id="261" r:id="rId11"/>
    <p:sldId id="262" r:id="rId12"/>
    <p:sldId id="263" r:id="rId1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844701-79D4-4D3A-B74D-4D2F12DE68B9}" v="223" dt="2024-09-18T19:30:46.672"/>
    <p1510:client id="{9F227854-9356-5987-F618-07A56859EF16}" v="1" dt="2024-09-18T20:19:27.853"/>
    <p1510:client id="{D589DDF2-CB7F-4B25-B5E0-BD601CD19A01}" v="2" dt="2024-09-18T20:13:31.9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viewProps" Target="viewProp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E11038-C648-4BF3-8167-6AE1FF3EFDF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A20C27A-FD2A-445A-A719-6C03AF8940F3}">
      <dgm:prSet phldrT="[Text]"/>
      <dgm:spPr>
        <a:solidFill>
          <a:srgbClr val="5B6770"/>
        </a:solidFill>
      </dgm:spPr>
      <dgm:t>
        <a:bodyPr/>
        <a:lstStyle/>
        <a:p>
          <a:r>
            <a:rPr lang="en-US"/>
            <a:t>Click to edit Master subtitle style</a:t>
          </a:r>
        </a:p>
      </dgm:t>
    </dgm:pt>
    <dgm:pt modelId="{70D27D20-9B5C-4ACA-A932-25F2CF915F48}" type="parTrans" cxnId="{A5351B5C-9190-4E1A-BDA3-BCFD1EA44514}">
      <dgm:prSet/>
      <dgm:spPr/>
      <dgm:t>
        <a:bodyPr/>
        <a:lstStyle/>
        <a:p>
          <a:endParaRPr lang="en-US"/>
        </a:p>
      </dgm:t>
    </dgm:pt>
    <dgm:pt modelId="{6F8B888A-19D7-43C8-BC5E-9BDE549DF313}" type="sibTrans" cxnId="{A5351B5C-9190-4E1A-BDA3-BCFD1EA44514}">
      <dgm:prSet/>
      <dgm:spPr/>
      <dgm:t>
        <a:bodyPr/>
        <a:lstStyle/>
        <a:p>
          <a:endParaRPr lang="en-US"/>
        </a:p>
      </dgm:t>
    </dgm:pt>
    <dgm:pt modelId="{E0CEC3AC-4F65-405E-9DD2-9D5A494B4AC7}">
      <dgm:prSet phldrT="[Text]"/>
      <dgm:spPr>
        <a:solidFill>
          <a:srgbClr val="00AEC7"/>
        </a:solidFill>
      </dgm:spPr>
      <dgm:t>
        <a:bodyPr/>
        <a:lstStyle/>
        <a:p>
          <a:r>
            <a:rPr lang="en-US"/>
            <a:t>Click to edit Master subtitle style</a:t>
          </a:r>
        </a:p>
      </dgm:t>
    </dgm:pt>
    <dgm:pt modelId="{EAB6D17A-4709-4A18-AFBB-0789B952020D}" type="parTrans" cxnId="{6C928428-284E-4E7D-9683-6F55F36228FB}">
      <dgm:prSet/>
      <dgm:spPr/>
      <dgm:t>
        <a:bodyPr/>
        <a:lstStyle/>
        <a:p>
          <a:endParaRPr lang="en-US"/>
        </a:p>
      </dgm:t>
    </dgm:pt>
    <dgm:pt modelId="{E80F0502-7CC7-44FF-B609-B9414F795B8A}" type="sibTrans" cxnId="{6C928428-284E-4E7D-9683-6F55F36228FB}">
      <dgm:prSet/>
      <dgm:spPr/>
      <dgm:t>
        <a:bodyPr/>
        <a:lstStyle/>
        <a:p>
          <a:endParaRPr lang="en-US"/>
        </a:p>
      </dgm:t>
    </dgm:pt>
    <dgm:pt modelId="{187606C4-A5C3-49B4-8A18-BB38CA4215D5}">
      <dgm:prSet phldrT="[Text]"/>
      <dgm:spPr>
        <a:solidFill>
          <a:srgbClr val="093C61"/>
        </a:solidFill>
      </dgm:spPr>
      <dgm:t>
        <a:bodyPr/>
        <a:lstStyle/>
        <a:p>
          <a:r>
            <a:rPr lang="en-US"/>
            <a:t>Click to edit Master subtitle style</a:t>
          </a:r>
        </a:p>
      </dgm:t>
    </dgm:pt>
    <dgm:pt modelId="{58AE02CB-D91D-41B6-A813-B4F035391B83}" type="parTrans" cxnId="{72D59750-5757-41CF-AF05-6C57B64FB7ED}">
      <dgm:prSet/>
      <dgm:spPr/>
      <dgm:t>
        <a:bodyPr/>
        <a:lstStyle/>
        <a:p>
          <a:endParaRPr lang="en-US"/>
        </a:p>
      </dgm:t>
    </dgm:pt>
    <dgm:pt modelId="{3CFCF34C-096A-4329-BCDD-0A8D1A075934}" type="sibTrans" cxnId="{72D59750-5757-41CF-AF05-6C57B64FB7ED}">
      <dgm:prSet/>
      <dgm:spPr/>
      <dgm:t>
        <a:bodyPr/>
        <a:lstStyle/>
        <a:p>
          <a:endParaRPr lang="en-US"/>
        </a:p>
      </dgm:t>
    </dgm:pt>
    <dgm:pt modelId="{075A3D39-E191-4C23-AF82-FED389D4714A}" type="pres">
      <dgm:prSet presAssocID="{32E11038-C648-4BF3-8167-6AE1FF3EFDF1}" presName="Name0" presStyleCnt="0">
        <dgm:presLayoutVars>
          <dgm:chMax val="7"/>
          <dgm:chPref val="7"/>
          <dgm:dir/>
        </dgm:presLayoutVars>
      </dgm:prSet>
      <dgm:spPr/>
    </dgm:pt>
    <dgm:pt modelId="{80725D32-2ED8-4B1F-81A2-9F7C840C4E0C}" type="pres">
      <dgm:prSet presAssocID="{32E11038-C648-4BF3-8167-6AE1FF3EFDF1}" presName="Name1" presStyleCnt="0"/>
      <dgm:spPr/>
    </dgm:pt>
    <dgm:pt modelId="{B6A82959-4BD9-4D99-A596-9C774D74AB1C}" type="pres">
      <dgm:prSet presAssocID="{32E11038-C648-4BF3-8167-6AE1FF3EFDF1}" presName="cycle" presStyleCnt="0"/>
      <dgm:spPr/>
    </dgm:pt>
    <dgm:pt modelId="{A2FCC776-BF52-47C4-92E4-17467F9AE6E1}" type="pres">
      <dgm:prSet presAssocID="{32E11038-C648-4BF3-8167-6AE1FF3EFDF1}" presName="srcNode" presStyleLbl="node1" presStyleIdx="0" presStyleCnt="3"/>
      <dgm:spPr/>
    </dgm:pt>
    <dgm:pt modelId="{6304DB4F-C21D-43CE-BC19-7FC9FE4143EB}" type="pres">
      <dgm:prSet presAssocID="{32E11038-C648-4BF3-8167-6AE1FF3EFDF1}" presName="conn" presStyleLbl="parChTrans1D2" presStyleIdx="0" presStyleCnt="1"/>
      <dgm:spPr/>
    </dgm:pt>
    <dgm:pt modelId="{0AC5C796-425F-48EC-9CE3-FF43A9E945D1}" type="pres">
      <dgm:prSet presAssocID="{32E11038-C648-4BF3-8167-6AE1FF3EFDF1}" presName="extraNode" presStyleLbl="node1" presStyleIdx="0" presStyleCnt="3"/>
      <dgm:spPr/>
    </dgm:pt>
    <dgm:pt modelId="{FEDB5C55-0F80-4976-AD26-0CEE89BEB7EA}" type="pres">
      <dgm:prSet presAssocID="{32E11038-C648-4BF3-8167-6AE1FF3EFDF1}" presName="dstNode" presStyleLbl="node1" presStyleIdx="0" presStyleCnt="3"/>
      <dgm:spPr/>
    </dgm:pt>
    <dgm:pt modelId="{89592E09-CC88-4904-BF5E-1629C8C5E634}" type="pres">
      <dgm:prSet presAssocID="{BA20C27A-FD2A-445A-A719-6C03AF8940F3}" presName="text_1" presStyleLbl="node1" presStyleIdx="0" presStyleCnt="3">
        <dgm:presLayoutVars>
          <dgm:bulletEnabled val="1"/>
        </dgm:presLayoutVars>
      </dgm:prSet>
      <dgm:spPr/>
    </dgm:pt>
    <dgm:pt modelId="{9A21976F-30D0-4847-9028-5756044BAAC3}" type="pres">
      <dgm:prSet presAssocID="{BA20C27A-FD2A-445A-A719-6C03AF8940F3}" presName="accent_1" presStyleCnt="0"/>
      <dgm:spPr/>
    </dgm:pt>
    <dgm:pt modelId="{36E4D279-9DCF-4996-B9DB-80023277EC34}" type="pres">
      <dgm:prSet presAssocID="{BA20C27A-FD2A-445A-A719-6C03AF8940F3}" presName="accentRepeatNode" presStyleLbl="solidFgAcc1" presStyleIdx="0" presStyleCnt="3"/>
      <dgm:spPr>
        <a:ln w="50800">
          <a:solidFill>
            <a:srgbClr val="5B6770"/>
          </a:solidFill>
        </a:ln>
      </dgm:spPr>
    </dgm:pt>
    <dgm:pt modelId="{FA8E3AD4-7354-43A8-B93D-74F840B6AEF6}" type="pres">
      <dgm:prSet presAssocID="{E0CEC3AC-4F65-405E-9DD2-9D5A494B4AC7}" presName="text_2" presStyleLbl="node1" presStyleIdx="1" presStyleCnt="3">
        <dgm:presLayoutVars>
          <dgm:bulletEnabled val="1"/>
        </dgm:presLayoutVars>
      </dgm:prSet>
      <dgm:spPr/>
    </dgm:pt>
    <dgm:pt modelId="{FDAFDD12-87AE-496F-A9BD-D8FA3C5C588E}" type="pres">
      <dgm:prSet presAssocID="{E0CEC3AC-4F65-405E-9DD2-9D5A494B4AC7}" presName="accent_2" presStyleCnt="0"/>
      <dgm:spPr/>
    </dgm:pt>
    <dgm:pt modelId="{CE0FEE12-C9DD-48AF-B095-635EAD24EB23}" type="pres">
      <dgm:prSet presAssocID="{E0CEC3AC-4F65-405E-9DD2-9D5A494B4AC7}" presName="accentRepeatNode" presStyleLbl="solidFgAcc1" presStyleIdx="1" presStyleCnt="3"/>
      <dgm:spPr>
        <a:ln w="50800">
          <a:solidFill>
            <a:srgbClr val="00AEC7"/>
          </a:solidFill>
        </a:ln>
      </dgm:spPr>
    </dgm:pt>
    <dgm:pt modelId="{30EB52CC-4F02-4C80-AAF8-62BFF5A038EA}" type="pres">
      <dgm:prSet presAssocID="{187606C4-A5C3-49B4-8A18-BB38CA4215D5}" presName="text_3" presStyleLbl="node1" presStyleIdx="2" presStyleCnt="3">
        <dgm:presLayoutVars>
          <dgm:bulletEnabled val="1"/>
        </dgm:presLayoutVars>
      </dgm:prSet>
      <dgm:spPr/>
    </dgm:pt>
    <dgm:pt modelId="{C8B76DD7-65EF-4958-B29D-8E09C2D14548}" type="pres">
      <dgm:prSet presAssocID="{187606C4-A5C3-49B4-8A18-BB38CA4215D5}" presName="accent_3" presStyleCnt="0"/>
      <dgm:spPr/>
    </dgm:pt>
    <dgm:pt modelId="{E96C1AF3-5332-4D40-8E92-7C851D843D9E}" type="pres">
      <dgm:prSet presAssocID="{187606C4-A5C3-49B4-8A18-BB38CA4215D5}" presName="accentRepeatNode" presStyleLbl="solidFgAcc1" presStyleIdx="2" presStyleCnt="3"/>
      <dgm:spPr>
        <a:ln w="50800">
          <a:solidFill>
            <a:srgbClr val="093C61"/>
          </a:solidFill>
        </a:ln>
      </dgm:spPr>
    </dgm:pt>
  </dgm:ptLst>
  <dgm:cxnLst>
    <dgm:cxn modelId="{6C928428-284E-4E7D-9683-6F55F36228FB}" srcId="{32E11038-C648-4BF3-8167-6AE1FF3EFDF1}" destId="{E0CEC3AC-4F65-405E-9DD2-9D5A494B4AC7}" srcOrd="1" destOrd="0" parTransId="{EAB6D17A-4709-4A18-AFBB-0789B952020D}" sibTransId="{E80F0502-7CC7-44FF-B609-B9414F795B8A}"/>
    <dgm:cxn modelId="{57C00C33-A140-4336-BF90-35942F94805A}" type="presOf" srcId="{187606C4-A5C3-49B4-8A18-BB38CA4215D5}" destId="{30EB52CC-4F02-4C80-AAF8-62BFF5A038EA}" srcOrd="0" destOrd="0" presId="urn:microsoft.com/office/officeart/2008/layout/VerticalCurvedList"/>
    <dgm:cxn modelId="{A5351B5C-9190-4E1A-BDA3-BCFD1EA44514}" srcId="{32E11038-C648-4BF3-8167-6AE1FF3EFDF1}" destId="{BA20C27A-FD2A-445A-A719-6C03AF8940F3}" srcOrd="0" destOrd="0" parTransId="{70D27D20-9B5C-4ACA-A932-25F2CF915F48}" sibTransId="{6F8B888A-19D7-43C8-BC5E-9BDE549DF313}"/>
    <dgm:cxn modelId="{53883844-14BD-4351-A151-F1F21DB11AA2}" type="presOf" srcId="{E0CEC3AC-4F65-405E-9DD2-9D5A494B4AC7}" destId="{FA8E3AD4-7354-43A8-B93D-74F840B6AEF6}" srcOrd="0" destOrd="0" presId="urn:microsoft.com/office/officeart/2008/layout/VerticalCurvedList"/>
    <dgm:cxn modelId="{72D59750-5757-41CF-AF05-6C57B64FB7ED}" srcId="{32E11038-C648-4BF3-8167-6AE1FF3EFDF1}" destId="{187606C4-A5C3-49B4-8A18-BB38CA4215D5}" srcOrd="2" destOrd="0" parTransId="{58AE02CB-D91D-41B6-A813-B4F035391B83}" sibTransId="{3CFCF34C-096A-4329-BCDD-0A8D1A075934}"/>
    <dgm:cxn modelId="{EBE72F74-33D1-4060-A3B4-F3A60F68D2DE}" type="presOf" srcId="{BA20C27A-FD2A-445A-A719-6C03AF8940F3}" destId="{89592E09-CC88-4904-BF5E-1629C8C5E634}" srcOrd="0" destOrd="0" presId="urn:microsoft.com/office/officeart/2008/layout/VerticalCurvedList"/>
    <dgm:cxn modelId="{44A009B9-4C6E-4056-A237-21B77C751944}" type="presOf" srcId="{32E11038-C648-4BF3-8167-6AE1FF3EFDF1}" destId="{075A3D39-E191-4C23-AF82-FED389D4714A}" srcOrd="0" destOrd="0" presId="urn:microsoft.com/office/officeart/2008/layout/VerticalCurvedList"/>
    <dgm:cxn modelId="{C12810DE-047C-44F0-893C-5DBF7D150250}" type="presOf" srcId="{6F8B888A-19D7-43C8-BC5E-9BDE549DF313}" destId="{6304DB4F-C21D-43CE-BC19-7FC9FE4143EB}" srcOrd="0" destOrd="0" presId="urn:microsoft.com/office/officeart/2008/layout/VerticalCurvedList"/>
    <dgm:cxn modelId="{C8DF18D6-9728-4B9E-8416-9844D37BED16}" type="presParOf" srcId="{075A3D39-E191-4C23-AF82-FED389D4714A}" destId="{80725D32-2ED8-4B1F-81A2-9F7C840C4E0C}" srcOrd="0" destOrd="0" presId="urn:microsoft.com/office/officeart/2008/layout/VerticalCurvedList"/>
    <dgm:cxn modelId="{E35D8989-C4EB-4877-88F9-278C7A5D79BE}" type="presParOf" srcId="{80725D32-2ED8-4B1F-81A2-9F7C840C4E0C}" destId="{B6A82959-4BD9-4D99-A596-9C774D74AB1C}" srcOrd="0" destOrd="0" presId="urn:microsoft.com/office/officeart/2008/layout/VerticalCurvedList"/>
    <dgm:cxn modelId="{2E10BBB5-BB5F-4213-81D6-299D4ED932F9}" type="presParOf" srcId="{B6A82959-4BD9-4D99-A596-9C774D74AB1C}" destId="{A2FCC776-BF52-47C4-92E4-17467F9AE6E1}" srcOrd="0" destOrd="0" presId="urn:microsoft.com/office/officeart/2008/layout/VerticalCurvedList"/>
    <dgm:cxn modelId="{5B23B201-EE0E-41FD-994F-D36FF4AEDA82}" type="presParOf" srcId="{B6A82959-4BD9-4D99-A596-9C774D74AB1C}" destId="{6304DB4F-C21D-43CE-BC19-7FC9FE4143EB}" srcOrd="1" destOrd="0" presId="urn:microsoft.com/office/officeart/2008/layout/VerticalCurvedList"/>
    <dgm:cxn modelId="{44830F56-0B6E-4957-B591-535E7C4AE88E}" type="presParOf" srcId="{B6A82959-4BD9-4D99-A596-9C774D74AB1C}" destId="{0AC5C796-425F-48EC-9CE3-FF43A9E945D1}" srcOrd="2" destOrd="0" presId="urn:microsoft.com/office/officeart/2008/layout/VerticalCurvedList"/>
    <dgm:cxn modelId="{B512C53B-041E-4F05-874B-6C14137472B2}" type="presParOf" srcId="{B6A82959-4BD9-4D99-A596-9C774D74AB1C}" destId="{FEDB5C55-0F80-4976-AD26-0CEE89BEB7EA}" srcOrd="3" destOrd="0" presId="urn:microsoft.com/office/officeart/2008/layout/VerticalCurvedList"/>
    <dgm:cxn modelId="{B5267D50-E7E0-4BB1-BFA8-A827CCA77309}" type="presParOf" srcId="{80725D32-2ED8-4B1F-81A2-9F7C840C4E0C}" destId="{89592E09-CC88-4904-BF5E-1629C8C5E634}" srcOrd="1" destOrd="0" presId="urn:microsoft.com/office/officeart/2008/layout/VerticalCurvedList"/>
    <dgm:cxn modelId="{B277B9AB-1A22-46B8-AB75-EA271659F9A9}" type="presParOf" srcId="{80725D32-2ED8-4B1F-81A2-9F7C840C4E0C}" destId="{9A21976F-30D0-4847-9028-5756044BAAC3}" srcOrd="2" destOrd="0" presId="urn:microsoft.com/office/officeart/2008/layout/VerticalCurvedList"/>
    <dgm:cxn modelId="{F63A9C37-6ADA-42F7-9567-B5030E7619A5}" type="presParOf" srcId="{9A21976F-30D0-4847-9028-5756044BAAC3}" destId="{36E4D279-9DCF-4996-B9DB-80023277EC34}" srcOrd="0" destOrd="0" presId="urn:microsoft.com/office/officeart/2008/layout/VerticalCurvedList"/>
    <dgm:cxn modelId="{F0AF24C9-085E-4E7F-84AF-44BDBD83C8D6}" type="presParOf" srcId="{80725D32-2ED8-4B1F-81A2-9F7C840C4E0C}" destId="{FA8E3AD4-7354-43A8-B93D-74F840B6AEF6}" srcOrd="3" destOrd="0" presId="urn:microsoft.com/office/officeart/2008/layout/VerticalCurvedList"/>
    <dgm:cxn modelId="{53C3BAA1-3CEB-4E9B-B244-D18A0E21044B}" type="presParOf" srcId="{80725D32-2ED8-4B1F-81A2-9F7C840C4E0C}" destId="{FDAFDD12-87AE-496F-A9BD-D8FA3C5C588E}" srcOrd="4" destOrd="0" presId="urn:microsoft.com/office/officeart/2008/layout/VerticalCurvedList"/>
    <dgm:cxn modelId="{D9AAB689-C278-446B-B50B-F0121693A922}" type="presParOf" srcId="{FDAFDD12-87AE-496F-A9BD-D8FA3C5C588E}" destId="{CE0FEE12-C9DD-48AF-B095-635EAD24EB23}" srcOrd="0" destOrd="0" presId="urn:microsoft.com/office/officeart/2008/layout/VerticalCurvedList"/>
    <dgm:cxn modelId="{6BE5BE6F-02B9-4318-9BB9-B7CD1051F0D2}" type="presParOf" srcId="{80725D32-2ED8-4B1F-81A2-9F7C840C4E0C}" destId="{30EB52CC-4F02-4C80-AAF8-62BFF5A038EA}" srcOrd="5" destOrd="0" presId="urn:microsoft.com/office/officeart/2008/layout/VerticalCurvedList"/>
    <dgm:cxn modelId="{37A2E405-9B83-4313-96A7-0A679F777B18}" type="presParOf" srcId="{80725D32-2ED8-4B1F-81A2-9F7C840C4E0C}" destId="{C8B76DD7-65EF-4958-B29D-8E09C2D14548}" srcOrd="6" destOrd="0" presId="urn:microsoft.com/office/officeart/2008/layout/VerticalCurvedList"/>
    <dgm:cxn modelId="{BA1CF7BF-1B96-48C4-ADB0-9317E5BC7454}" type="presParOf" srcId="{C8B76DD7-65EF-4958-B29D-8E09C2D14548}" destId="{E96C1AF3-5332-4D40-8E92-7C851D843D9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4DB4F-C21D-43CE-BC19-7FC9FE4143EB}">
      <dsp:nvSpPr>
        <dsp:cNvPr id="0" name=""/>
        <dsp:cNvSpPr/>
      </dsp:nvSpPr>
      <dsp:spPr>
        <a:xfrm>
          <a:off x="-6201673" y="-949060"/>
          <a:ext cx="7384521" cy="7384521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592E09-CC88-4904-BF5E-1629C8C5E634}">
      <dsp:nvSpPr>
        <dsp:cNvPr id="0" name=""/>
        <dsp:cNvSpPr/>
      </dsp:nvSpPr>
      <dsp:spPr>
        <a:xfrm>
          <a:off x="761512" y="548640"/>
          <a:ext cx="10541975" cy="1097280"/>
        </a:xfrm>
        <a:prstGeom prst="rect">
          <a:avLst/>
        </a:prstGeom>
        <a:solidFill>
          <a:srgbClr val="5B677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0966" tIns="127000" rIns="127000" bIns="1270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Click to edit Master subtitle style</a:t>
          </a:r>
        </a:p>
      </dsp:txBody>
      <dsp:txXfrm>
        <a:off x="761512" y="548640"/>
        <a:ext cx="10541975" cy="1097280"/>
      </dsp:txXfrm>
    </dsp:sp>
    <dsp:sp modelId="{36E4D279-9DCF-4996-B9DB-80023277EC34}">
      <dsp:nvSpPr>
        <dsp:cNvPr id="0" name=""/>
        <dsp:cNvSpPr/>
      </dsp:nvSpPr>
      <dsp:spPr>
        <a:xfrm>
          <a:off x="75712" y="411480"/>
          <a:ext cx="1371600" cy="1371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5B677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8E3AD4-7354-43A8-B93D-74F840B6AEF6}">
      <dsp:nvSpPr>
        <dsp:cNvPr id="0" name=""/>
        <dsp:cNvSpPr/>
      </dsp:nvSpPr>
      <dsp:spPr>
        <a:xfrm>
          <a:off x="1160373" y="2194560"/>
          <a:ext cx="10143114" cy="1097280"/>
        </a:xfrm>
        <a:prstGeom prst="rect">
          <a:avLst/>
        </a:prstGeom>
        <a:solidFill>
          <a:srgbClr val="00AEC7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0966" tIns="127000" rIns="127000" bIns="1270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Click to edit Master subtitle style</a:t>
          </a:r>
        </a:p>
      </dsp:txBody>
      <dsp:txXfrm>
        <a:off x="1160373" y="2194560"/>
        <a:ext cx="10143114" cy="1097280"/>
      </dsp:txXfrm>
    </dsp:sp>
    <dsp:sp modelId="{CE0FEE12-C9DD-48AF-B095-635EAD24EB23}">
      <dsp:nvSpPr>
        <dsp:cNvPr id="0" name=""/>
        <dsp:cNvSpPr/>
      </dsp:nvSpPr>
      <dsp:spPr>
        <a:xfrm>
          <a:off x="474573" y="2057400"/>
          <a:ext cx="1371600" cy="1371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00AEC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B52CC-4F02-4C80-AAF8-62BFF5A038EA}">
      <dsp:nvSpPr>
        <dsp:cNvPr id="0" name=""/>
        <dsp:cNvSpPr/>
      </dsp:nvSpPr>
      <dsp:spPr>
        <a:xfrm>
          <a:off x="761512" y="3840480"/>
          <a:ext cx="10541975" cy="1097280"/>
        </a:xfrm>
        <a:prstGeom prst="rect">
          <a:avLst/>
        </a:prstGeom>
        <a:solidFill>
          <a:srgbClr val="093C6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0966" tIns="127000" rIns="127000" bIns="127000" numCol="1" spcCol="1270" anchor="ctr" anchorCtr="0">
          <a:noAutofit/>
        </a:bodyPr>
        <a:lstStyle/>
        <a:p>
          <a:pPr marL="0" lvl="0" indent="0" algn="l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0" kern="1200"/>
            <a:t>Click to edit Master subtitle style</a:t>
          </a:r>
        </a:p>
      </dsp:txBody>
      <dsp:txXfrm>
        <a:off x="761512" y="3840480"/>
        <a:ext cx="10541975" cy="1097280"/>
      </dsp:txXfrm>
    </dsp:sp>
    <dsp:sp modelId="{E96C1AF3-5332-4D40-8E92-7C851D843D9E}">
      <dsp:nvSpPr>
        <dsp:cNvPr id="0" name=""/>
        <dsp:cNvSpPr/>
      </dsp:nvSpPr>
      <dsp:spPr>
        <a:xfrm>
          <a:off x="75712" y="3703320"/>
          <a:ext cx="1371600" cy="137160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50800" cap="flat" cmpd="sng" algn="ctr">
          <a:solidFill>
            <a:srgbClr val="093C6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537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(Blu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0837FE-C71E-9CF6-AC64-3D795C3B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5C917-3A9B-FEDC-2C2D-7DCD85F5C1DF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9D2196-8960-8007-C0C0-62EFA03EA586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5A3345B-D5C7-2F88-8026-20E44CDC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DBDC06-CAF6-397A-E258-1B91B7BE4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F48671-73D4-A8B4-B73D-773427B40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62000"/>
            <a:ext cx="11379200" cy="3886198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AC8498-C400-3675-A8B1-3E1519AB81C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4648200"/>
            <a:ext cx="11379200" cy="1447800"/>
          </a:xfrm>
          <a:prstGeom prst="rect">
            <a:avLst/>
          </a:prstGeom>
          <a:solidFill>
            <a:srgbClr val="E6EBF0"/>
          </a:solidFill>
          <a:ln w="15875" cap="rnd">
            <a:solidFill>
              <a:schemeClr val="bg1">
                <a:lumMod val="85000"/>
                <a:alpha val="59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8106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(Aqu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A0837FE-C71E-9CF6-AC64-3D795C3B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5C917-3A9B-FEDC-2C2D-7DCD85F5C1DF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9D2196-8960-8007-C0C0-62EFA03EA586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11FEB3-47F2-0622-E85A-BC25AB9BF1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4648198"/>
            <a:ext cx="11379200" cy="14478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rnd">
            <a:solidFill>
              <a:srgbClr val="00AEC7">
                <a:alpha val="59000"/>
              </a:srgb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1600" b="0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accent1"/>
                </a:solidFill>
              </a:defRPr>
            </a:lvl2pPr>
            <a:lvl3pPr>
              <a:defRPr sz="1200">
                <a:solidFill>
                  <a:schemeClr val="accent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5A3345B-D5C7-2F88-8026-20E44CDC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2DBDC06-CAF6-397A-E258-1B91B7BE4A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A157481-F789-46DE-2E72-928DE5021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62000"/>
            <a:ext cx="11379200" cy="3886198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3820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2 (Gray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DA98D29-CFFC-C296-B023-91A03EEC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12A03F-8D2E-8532-3203-031013FA5A10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FFCD6A5-9B36-D9E5-72F2-FBEA5B672AB9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FC8874-25EC-5A5F-D57F-0691879F1F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62000"/>
            <a:ext cx="7416800" cy="5334000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D7C7B98-DF84-E7E1-CF67-1DA50AD9067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23200" y="762000"/>
            <a:ext cx="3962400" cy="5334000"/>
          </a:xfrm>
          <a:prstGeom prst="rect">
            <a:avLst/>
          </a:prstGeom>
          <a:solidFill>
            <a:srgbClr val="E6EBF0"/>
          </a:solidFill>
          <a:ln w="15875" cap="rnd">
            <a:solidFill>
              <a:schemeClr val="bg1">
                <a:lumMod val="85000"/>
                <a:alpha val="62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 b="1">
                <a:solidFill>
                  <a:schemeClr val="tx1"/>
                </a:solidFill>
              </a:defRPr>
            </a:lvl2pPr>
            <a:lvl3pPr>
              <a:defRPr sz="1200" b="1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D41AE20F-67AB-7F58-E5C0-B80B60EB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B40FEBA-A659-D520-0764-206779E237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40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2 (Blu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1C8B81A-95BD-E991-9B9F-3E9298BD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D1C03C-3DF7-A3DE-6887-F11B8EF5149C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B76CBF-9431-A50C-08E3-E8EE4F236149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B59DB38-0284-35BB-FCF2-EAA64B408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556402B-DC9D-8431-8023-AD3352280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26476B1-2B93-3388-ACFC-33AE1AE58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62000"/>
            <a:ext cx="7416800" cy="5334000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63BB2B-CBD9-709B-A906-D89DFB66823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23200" y="762000"/>
            <a:ext cx="3962400" cy="5334000"/>
          </a:xfrm>
          <a:prstGeom prst="rect">
            <a:avLst/>
          </a:prstGeom>
          <a:solidFill>
            <a:srgbClr val="E6EBF0"/>
          </a:solidFill>
          <a:ln w="15875" cap="rnd">
            <a:solidFill>
              <a:schemeClr val="bg1">
                <a:lumMod val="85000"/>
                <a:alpha val="62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1600" b="1">
                <a:solidFill>
                  <a:schemeClr val="accent1"/>
                </a:solidFill>
              </a:defRPr>
            </a:lvl1pPr>
            <a:lvl2pPr>
              <a:defRPr sz="1400" b="0">
                <a:solidFill>
                  <a:schemeClr val="tx1"/>
                </a:solidFill>
              </a:defRPr>
            </a:lvl2pPr>
            <a:lvl3pPr>
              <a:defRPr sz="12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47984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ate with Captions (Aqu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CE442-37B7-476C-9FE8-E96267B02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D15576-9FF6-A891-FEC4-42E2548A9FC7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56E2A8-9379-D337-6383-63A755F631AD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DA0FCEA-D36B-8171-D6EF-668CFAA33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435EFE1-64FF-A596-7050-A720211A5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77308-3907-6CA9-7CB5-C0735CA9F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62000"/>
            <a:ext cx="7416800" cy="5334000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E75F68D-3D9A-6D91-3F0D-447EAB2D487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823200" y="762000"/>
            <a:ext cx="3962400" cy="5334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rnd">
            <a:solidFill>
              <a:srgbClr val="00AEC7">
                <a:alpha val="62000"/>
              </a:srgb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  <a:lvl2pPr>
              <a:defRPr sz="1400" b="0">
                <a:solidFill>
                  <a:schemeClr val="tx1"/>
                </a:solidFill>
              </a:defRPr>
            </a:lvl2pPr>
            <a:lvl3pPr>
              <a:defRPr sz="1200" b="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ape Background with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BF0DE-C10A-1045-5990-B1FA49AF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1C69C7-7D39-DEDD-BE1B-B8C046B0CA95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E78E12-A908-1977-15C5-27DAB2FF2F2B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EE2A56D-1F8F-6D34-5142-3AFE504C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9A953EB-673D-F477-0F68-19BB33084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8275120-314C-AFBD-B170-4B990F0EFBA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605768" y="1066801"/>
            <a:ext cx="11179833" cy="219136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rnd" cmpd="sng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 numCol="2" spcCol="548640">
            <a:sp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600">
                <a:solidFill>
                  <a:schemeClr val="accent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9C95B286-9A86-1DCC-052D-7E695490B198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605768" y="3574375"/>
            <a:ext cx="11179833" cy="2277547"/>
          </a:xfrm>
          <a:prstGeom prst="rect">
            <a:avLst/>
          </a:prstGeom>
          <a:solidFill>
            <a:srgbClr val="093C61"/>
          </a:solidFill>
          <a:ln w="15875" cap="rnd" cmpd="sng">
            <a:solidFill>
              <a:srgbClr val="093C6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 numCol="3" spcCol="548640">
            <a:sp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 marL="914400" indent="0">
              <a:buNone/>
              <a:defRPr sz="1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0293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6400" y="762000"/>
            <a:ext cx="5613400" cy="5029201"/>
          </a:xfrm>
          <a:prstGeom prst="rect">
            <a:avLst/>
          </a:prstGeom>
        </p:spPr>
        <p:txBody>
          <a:bodyPr lIns="274320" tIns="274320" rIns="274320" bIns="274320"/>
          <a:lstStyle>
            <a:lvl1pPr>
              <a:defRPr lang="en-US" sz="2000" dirty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EF78B07-4E0F-444F-3584-E6AC1A3DDB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F102CE92-D29A-FB05-C2BE-5719859D9A95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172200" y="762000"/>
            <a:ext cx="5613400" cy="5029201"/>
          </a:xfrm>
          <a:prstGeom prst="rect">
            <a:avLst/>
          </a:prstGeom>
        </p:spPr>
        <p:txBody>
          <a:bodyPr lIns="274320" tIns="274320" rIns="274320" bIns="274320"/>
          <a:lstStyle>
            <a:lvl1pPr>
              <a:defRPr lang="en-US" sz="2000" dirty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05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2E64688-55C6-E357-9586-99D476DEA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8000" y="1240594"/>
            <a:ext cx="3657600" cy="5762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00AEC7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647BB42-DB2F-5A0E-E38E-6058202FE98E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534021" y="1926394"/>
            <a:ext cx="3657600" cy="394100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ACFE8832-28AD-B47C-8C26-31B963CA9E5A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267200" y="1240594"/>
            <a:ext cx="3657600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AEC7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2945EFAC-694A-3BD3-547B-6671ECA14576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4293221" y="1926394"/>
            <a:ext cx="3657600" cy="394100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59C7A71-BBBF-254C-4D14-5F4DC1F4ED33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8000379" y="1237099"/>
            <a:ext cx="3657600" cy="57626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>
                <a:solidFill>
                  <a:srgbClr val="00AEC7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B003D11D-EC33-ECB2-82CF-2D9A887EAC5E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8026400" y="1922899"/>
            <a:ext cx="3657600" cy="3941006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C43E465-E8F7-518D-DB0A-14D6D4108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379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/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8A51F0A-9475-9DAE-242E-33E187825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C3F1F4B-3D53-13EB-F7A7-FBE1490E5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6400" y="838199"/>
            <a:ext cx="3479800" cy="5029201"/>
          </a:xfrm>
          <a:prstGeom prst="rect">
            <a:avLst/>
          </a:prstGeom>
        </p:spPr>
        <p:txBody>
          <a:bodyPr lIns="274320" tIns="274320" rIns="274320" bIns="274320"/>
          <a:lstStyle>
            <a:lvl1pPr>
              <a:defRPr lang="en-US" sz="2000" dirty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8969C8AB-1BCA-24D0-736D-93C929E8286C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356100" y="838199"/>
            <a:ext cx="3479800" cy="5029201"/>
          </a:xfrm>
          <a:prstGeom prst="rect">
            <a:avLst/>
          </a:prstGeom>
        </p:spPr>
        <p:txBody>
          <a:bodyPr lIns="274320" tIns="274320" rIns="274320" bIns="274320"/>
          <a:lstStyle>
            <a:lvl1pPr>
              <a:defRPr lang="en-US" sz="2000" dirty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4C6A27E7-4D0F-AFA6-D74E-7A37DB1ACC12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305800" y="838199"/>
            <a:ext cx="3479800" cy="5029201"/>
          </a:xfrm>
          <a:prstGeom prst="rect">
            <a:avLst/>
          </a:prstGeom>
        </p:spPr>
        <p:txBody>
          <a:bodyPr lIns="274320" tIns="274320" rIns="274320" bIns="274320"/>
          <a:lstStyle>
            <a:lvl1pPr>
              <a:defRPr lang="en-US" sz="2000" dirty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6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with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9EE3F64-5084-626C-72A7-533838A697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6825941"/>
              </p:ext>
            </p:extLst>
          </p:nvPr>
        </p:nvGraphicFramePr>
        <p:xfrm>
          <a:off x="406400" y="762000"/>
          <a:ext cx="113792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440F2B08-EC92-A561-8BE4-EDCE8DB34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1FF5FC3-0BB0-C369-E541-DAB7BF2A7B43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E1BA5E2-F942-F1C0-42B8-24244D128F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386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130430"/>
            <a:ext cx="10674157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5B677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36557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A199AC-D2A1-091A-DA81-F6D6886C50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3166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48AD6824-F45A-D13D-1EAE-FA0E64F58C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561138"/>
            <a:ext cx="485231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6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635F2-47C7-E5B0-DC5D-8BCFB402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5400" y="2206630"/>
            <a:ext cx="9855200" cy="1470025"/>
          </a:xfrm>
          <a:prstGeom prst="rect">
            <a:avLst/>
          </a:prstGeom>
        </p:spPr>
        <p:txBody>
          <a:bodyPr/>
          <a:lstStyle>
            <a:lvl1pPr algn="ctr"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5FD51-383E-7023-CF18-A1096F0F2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39188" y="3962400"/>
            <a:ext cx="739221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EFE0F2B-895A-01C4-906F-ECEF63E9CC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561138"/>
            <a:ext cx="485231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0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BFF6F-8B1A-4BD3-028C-BDD34EB7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57201"/>
            <a:ext cx="9431547" cy="838200"/>
          </a:xfrm>
          <a:prstGeom prst="rect">
            <a:avLst/>
          </a:prstGeom>
        </p:spPr>
        <p:txBody>
          <a:bodyPr lIns="274320" tIns="274320" rIns="274320" bIns="274320"/>
          <a:lstStyle>
            <a:lvl1pPr algn="l">
              <a:defRPr sz="2800" b="1">
                <a:solidFill>
                  <a:srgbClr val="00AEC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402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(Gray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828800" y="457201"/>
            <a:ext cx="9753600" cy="6019799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107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 (Blu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A728217-1A70-D6DE-1FDC-B59387B100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57201"/>
            <a:ext cx="9753600" cy="6019799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b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1383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Gray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8BA54D-6CCD-C3E8-6751-1276B8364E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E6EBF0"/>
          </a:solidFill>
        </p:spPr>
        <p:txBody>
          <a:bodyPr lIns="274320" tIns="822960" rIns="274320" bIns="731520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27E0C2C-4698-AD1C-B4E7-5F039AA4F8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561138"/>
            <a:ext cx="485231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1BD709F-0A3C-01D5-E62E-0200648A5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57201"/>
            <a:ext cx="5486400" cy="6019799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b="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1436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Blu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887A0C9-D189-074D-476B-96F8FE8F64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561138"/>
            <a:ext cx="485231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3851130-8033-E431-8B4B-475C34C974E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15200" y="0"/>
            <a:ext cx="4876800" cy="6858000"/>
          </a:xfrm>
          <a:prstGeom prst="rect">
            <a:avLst/>
          </a:prstGeom>
          <a:solidFill>
            <a:srgbClr val="E6EBF0"/>
          </a:solidFill>
        </p:spPr>
        <p:txBody>
          <a:bodyPr lIns="274320" tIns="822960" rIns="274320" bIns="731520"/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4A29F4E-D3DA-485F-FAE9-8A2D54E6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457201"/>
            <a:ext cx="5486400" cy="6019799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b="0"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893247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3 (Gray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A431F1-E681-368A-8F5C-DBA97E41C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24769"/>
            <a:ext cx="5638799" cy="5199061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D76CDD-E83E-314F-46D6-468E51433F4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67599" y="1324770"/>
            <a:ext cx="3792747" cy="5076029"/>
          </a:xfrm>
          <a:prstGeom prst="rect">
            <a:avLst/>
          </a:prstGeom>
          <a:solidFill>
            <a:srgbClr val="E6EBF0"/>
          </a:solidFill>
          <a:ln w="15875" cap="rnd">
            <a:solidFill>
              <a:schemeClr val="bg1">
                <a:lumMod val="85000"/>
                <a:alpha val="59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3DC60-7E75-C50D-B745-FE778EE09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57201"/>
            <a:ext cx="9431547" cy="838200"/>
          </a:xfrm>
          <a:prstGeom prst="rect">
            <a:avLst/>
          </a:prstGeom>
        </p:spPr>
        <p:txBody>
          <a:bodyPr lIns="274320" tIns="274320" rIns="274320" bIns="274320"/>
          <a:lstStyle>
            <a:lvl1pPr algn="l">
              <a:defRPr sz="2800" b="1">
                <a:solidFill>
                  <a:srgbClr val="00AEC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26717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5 (Aqua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13D0552-3BBB-9B28-D5AD-A56A7F9DD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561138"/>
            <a:ext cx="485231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40D994-9CB8-091A-F135-4C63DD6A2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0" y="1324769"/>
            <a:ext cx="5638799" cy="5199061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3B8AF75-82AB-2468-225C-1D6809B35E4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67599" y="1324770"/>
            <a:ext cx="3792747" cy="50760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rnd">
            <a:solidFill>
              <a:schemeClr val="accent1">
                <a:alpha val="59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7F2099-8AF9-FE6A-AA32-8BF83025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57201"/>
            <a:ext cx="9431547" cy="838200"/>
          </a:xfrm>
          <a:prstGeom prst="rect">
            <a:avLst/>
          </a:prstGeom>
        </p:spPr>
        <p:txBody>
          <a:bodyPr lIns="274320" tIns="274320" rIns="274320" bIns="274320"/>
          <a:lstStyle>
            <a:lvl1pPr algn="l">
              <a:defRPr sz="2800" b="1">
                <a:solidFill>
                  <a:srgbClr val="00AEC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78838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in Shape with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C3ED11FE-8556-BDBD-C1A4-1DDF827CEB3F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1828800" y="1524000"/>
            <a:ext cx="9431547" cy="23883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rnd" cmpd="sng">
            <a:solidFill>
              <a:schemeClr val="accent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 numCol="2" spcCol="548640">
            <a:sp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tx1"/>
                </a:solidFill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FB0943CB-AB77-66FC-B5C6-9EF57AD713B2}"/>
              </a:ext>
            </a:extLst>
          </p:cNvPr>
          <p:cNvSpPr>
            <a:spLocks noGrp="1"/>
          </p:cNvSpPr>
          <p:nvPr>
            <p:ph type="body" sz="half" idx="18"/>
          </p:nvPr>
        </p:nvSpPr>
        <p:spPr>
          <a:xfrm>
            <a:off x="1828800" y="4191000"/>
            <a:ext cx="9431547" cy="2211888"/>
          </a:xfrm>
          <a:prstGeom prst="rect">
            <a:avLst/>
          </a:prstGeom>
          <a:solidFill>
            <a:srgbClr val="093C61"/>
          </a:solidFill>
          <a:ln w="15875" cap="rnd" cmpd="sng">
            <a:solidFill>
              <a:srgbClr val="093C6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2880" tIns="182880" rIns="182880" bIns="182880" numCol="3" spcCol="548640">
            <a:sp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 marL="914400" indent="0">
              <a:buNone/>
              <a:defRPr sz="12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2"/>
            <a:endParaRPr lang="en-US"/>
          </a:p>
          <a:p>
            <a:pPr lvl="0"/>
            <a:endParaRPr lang="en-US"/>
          </a:p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2"/>
            <a:endParaRPr lang="en-US"/>
          </a:p>
          <a:p>
            <a:pPr lvl="2"/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DC78C45-6E98-98A0-B9AA-6958474BB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2400" y="6561138"/>
            <a:ext cx="485231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AFB0F2-A816-28BC-EE48-E4D1FB1A2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57201"/>
            <a:ext cx="9431547" cy="838200"/>
          </a:xfrm>
          <a:prstGeom prst="rect">
            <a:avLst/>
          </a:prstGeom>
        </p:spPr>
        <p:txBody>
          <a:bodyPr lIns="274320" tIns="274320" rIns="274320" bIns="274320"/>
          <a:lstStyle>
            <a:lvl1pPr algn="l">
              <a:defRPr sz="2800" b="1">
                <a:solidFill>
                  <a:srgbClr val="00AEC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03180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0" y="2438405"/>
            <a:ext cx="10674157" cy="14700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F8914-EDD3-FC49-4CAF-D7AFEA059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55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5400B3-30FC-250E-0E40-F769CD495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2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F5400B3-30FC-250E-0E40-F769CD495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Content Placeholder 2" descr="xdgdfgdfg">
            <a:extLst>
              <a:ext uri="{FF2B5EF4-FFF2-40B4-BE49-F238E27FC236}">
                <a16:creationId xmlns:a16="http://schemas.microsoft.com/office/drawing/2014/main" id="{598BF201-9067-3A1D-911D-FB3EA47FFC0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06400" y="1058219"/>
            <a:ext cx="11377706" cy="19481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5875" cap="rnd">
            <a:solidFill>
              <a:srgbClr val="00AEC7">
                <a:alpha val="59000"/>
              </a:srgb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3BC7D2-FAD9-20EE-F85E-A8C0876CD49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06400" y="3524730"/>
            <a:ext cx="11377706" cy="2212106"/>
          </a:xfrm>
          <a:prstGeom prst="rect">
            <a:avLst/>
          </a:prstGeom>
          <a:solidFill>
            <a:schemeClr val="bg2"/>
          </a:solidFill>
          <a:ln w="15875" cap="rnd">
            <a:solidFill>
              <a:schemeClr val="bg1">
                <a:lumMod val="85000"/>
                <a:alpha val="59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1200"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58973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762001"/>
            <a:ext cx="11379200" cy="5280822"/>
          </a:xfrm>
          <a:prstGeom prst="rect">
            <a:avLst/>
          </a:prstGeom>
        </p:spPr>
        <p:txBody>
          <a:bodyPr lIns="274320" tIns="274320" rIns="274320" bIns="274320"/>
          <a:lstStyle>
            <a:lvl1pPr>
              <a:defRPr sz="2000" b="1">
                <a:solidFill>
                  <a:schemeClr val="tx1"/>
                </a:solidFill>
              </a:defRPr>
            </a:lvl1pPr>
            <a:lvl2pPr>
              <a:defRPr sz="1800">
                <a:solidFill>
                  <a:srgbClr val="5B6770"/>
                </a:solidFill>
              </a:defRPr>
            </a:lvl2pPr>
            <a:lvl3pPr>
              <a:defRPr sz="1600">
                <a:solidFill>
                  <a:srgbClr val="5B6770"/>
                </a:solidFill>
              </a:defRPr>
            </a:lvl3pPr>
            <a:lvl4pPr>
              <a:defRPr sz="1400">
                <a:solidFill>
                  <a:srgbClr val="5B6770"/>
                </a:solidFill>
              </a:defRPr>
            </a:lvl4pPr>
            <a:lvl5pPr>
              <a:defRPr sz="1200">
                <a:solidFill>
                  <a:srgbClr val="5B677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271C7-351C-6A53-1BD1-4B6987F11F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1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Gray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08BA54D-6CCD-C3E8-6751-1276B8364E6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15200" y="0"/>
            <a:ext cx="4876800" cy="6464808"/>
          </a:xfrm>
          <a:prstGeom prst="rect">
            <a:avLst/>
          </a:prstGeom>
          <a:solidFill>
            <a:srgbClr val="E6EBF0"/>
          </a:solidFill>
        </p:spPr>
        <p:txBody>
          <a:bodyPr lIns="274320" tIns="1097280" rIns="274320" bIns="731520"/>
          <a:lstStyle>
            <a:lvl1pPr marL="0" indent="0" algn="l">
              <a:buNone/>
              <a:defRPr sz="2000" b="0">
                <a:solidFill>
                  <a:schemeClr val="tx1"/>
                </a:solidFill>
              </a:defRPr>
            </a:lvl1pPr>
            <a:lvl2pPr algn="l">
              <a:defRPr sz="1800">
                <a:solidFill>
                  <a:schemeClr val="tx2"/>
                </a:solidFill>
              </a:defRPr>
            </a:lvl2pPr>
            <a:lvl3pPr algn="l">
              <a:defRPr sz="1600">
                <a:solidFill>
                  <a:schemeClr val="tx2"/>
                </a:solidFill>
              </a:defRPr>
            </a:lvl3pPr>
            <a:lvl4pPr algn="l">
              <a:defRPr sz="1400">
                <a:solidFill>
                  <a:schemeClr val="tx2"/>
                </a:solidFill>
              </a:defRPr>
            </a:lvl4pPr>
            <a:lvl5pPr algn="l"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06400" y="762000"/>
            <a:ext cx="6908800" cy="5410200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CC83710-C64D-1BD2-447D-28FF58823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F9252-B1FC-9936-53BB-BEE6DD5CEFBE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0D07C2-2A38-B953-E52E-4EBD6A8D19A2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BED4E2-E7A2-AE66-639C-4EE96FC06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926B97-2A6D-A2E6-33E5-91F5C2A6F7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22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(Blue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96BAD60-5C45-1A72-0429-2EA7A0968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60EBBE-A2F2-20F7-8FB9-432D577E3F22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30BE998-F70B-DF4E-4F08-F7692DA494DE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A07743-71C9-2937-9D4F-786590E1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C980251-D77A-C3CE-5889-2579FFB6AC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5BA22F1-2EF4-FAB1-48BA-4636D4B7C15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315200" y="0"/>
            <a:ext cx="4876800" cy="6464808"/>
          </a:xfrm>
          <a:prstGeom prst="rect">
            <a:avLst/>
          </a:prstGeom>
          <a:solidFill>
            <a:srgbClr val="E6EBF0"/>
          </a:solidFill>
        </p:spPr>
        <p:txBody>
          <a:bodyPr lIns="274320" tIns="1097280" rIns="274320" bIns="731520"/>
          <a:lstStyle>
            <a:lvl1pPr marL="0" indent="0" algn="l">
              <a:buNone/>
              <a:defRPr sz="2000" b="0">
                <a:solidFill>
                  <a:schemeClr val="accent1"/>
                </a:solidFill>
              </a:defRPr>
            </a:lvl1pPr>
            <a:lvl2pPr algn="l">
              <a:defRPr sz="1800">
                <a:solidFill>
                  <a:schemeClr val="tx2"/>
                </a:solidFill>
              </a:defRPr>
            </a:lvl2pPr>
            <a:lvl3pPr algn="l">
              <a:defRPr sz="1600">
                <a:solidFill>
                  <a:schemeClr val="tx2"/>
                </a:solidFill>
              </a:defRPr>
            </a:lvl3pPr>
            <a:lvl4pPr algn="l">
              <a:defRPr sz="1400">
                <a:solidFill>
                  <a:schemeClr val="tx2"/>
                </a:solidFill>
              </a:defRPr>
            </a:lvl4pPr>
            <a:lvl5pPr algn="l"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AA29EA-E088-D81E-2199-D3C6680B1D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62000"/>
            <a:ext cx="6908800" cy="5410200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2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8313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 (Gray 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A0D26C4-F0B9-8786-63BA-3230F0D9E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00" y="243682"/>
            <a:ext cx="11277600" cy="518318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2746A8-CEB7-DA32-2E46-4CD875A53BEE}"/>
              </a:ext>
            </a:extLst>
          </p:cNvPr>
          <p:cNvSpPr/>
          <p:nvPr/>
        </p:nvSpPr>
        <p:spPr>
          <a:xfrm>
            <a:off x="406400" y="243682"/>
            <a:ext cx="101600" cy="5183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5B6770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1F622A-1E5B-9C1F-4B89-952F231997D8}"/>
              </a:ext>
            </a:extLst>
          </p:cNvPr>
          <p:cNvCxnSpPr/>
          <p:nvPr/>
        </p:nvCxnSpPr>
        <p:spPr>
          <a:xfrm>
            <a:off x="406400" y="243682"/>
            <a:ext cx="13208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504BE0D-CAFF-A353-053D-04E6FAB57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62000"/>
            <a:ext cx="11379200" cy="3886198"/>
          </a:xfrm>
          <a:prstGeom prst="rect">
            <a:avLst/>
          </a:prstGeom>
        </p:spPr>
        <p:txBody>
          <a:bodyPr lIns="274320" tIns="274320" rIns="274320" bIns="274320"/>
          <a:lstStyle>
            <a:lvl1pPr marL="0" indent="0">
              <a:buNone/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A47C1F-9F12-8BE1-EFDD-1FE189FAAD5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06400" y="4648200"/>
            <a:ext cx="11379200" cy="1447800"/>
          </a:xfrm>
          <a:prstGeom prst="rect">
            <a:avLst/>
          </a:prstGeom>
          <a:solidFill>
            <a:srgbClr val="E6EBF0"/>
          </a:solidFill>
          <a:ln w="15875" cap="rnd">
            <a:solidFill>
              <a:schemeClr val="bg1">
                <a:lumMod val="85000"/>
                <a:alpha val="59000"/>
              </a:schemeClr>
            </a:solidFill>
            <a:rou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274320" tIns="274320" rIns="274320" bIns="274320"/>
          <a:lstStyle>
            <a:lvl1pPr marL="0" indent="0">
              <a:buNone/>
              <a:defRPr sz="1600" b="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BAB97C9-A225-B5FE-3934-62A46DFCC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7600" y="6553200"/>
            <a:ext cx="5384800" cy="228600"/>
          </a:xfrm>
        </p:spPr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44CFBEC-5C8F-3F37-0431-43415179EE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2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76800" y="0"/>
            <a:ext cx="7315200" cy="6858000"/>
          </a:xfrm>
          <a:prstGeom prst="rect">
            <a:avLst/>
          </a:prstGeom>
          <a:solidFill>
            <a:srgbClr val="E6EBF0"/>
          </a:solidFill>
          <a:ln>
            <a:noFill/>
          </a:ln>
          <a:effectLst>
            <a:outerShdw blurRad="50800" dist="38100" dir="114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47D438-DAAD-88D4-D035-DFBF79CDE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95274"/>
            <a:ext cx="3989513" cy="154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96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64D7AF-E2F5-1599-41AA-3C3E7364C4D0}"/>
              </a:ext>
            </a:extLst>
          </p:cNvPr>
          <p:cNvSpPr/>
          <p:nvPr/>
        </p:nvSpPr>
        <p:spPr>
          <a:xfrm>
            <a:off x="11379203" y="6477005"/>
            <a:ext cx="711199" cy="381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C265F66-6D17-D963-C0E8-D5570992A0F6}"/>
              </a:ext>
            </a:extLst>
          </p:cNvPr>
          <p:cNvSpPr/>
          <p:nvPr/>
        </p:nvSpPr>
        <p:spPr>
          <a:xfrm>
            <a:off x="12026174" y="6477000"/>
            <a:ext cx="165825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3600" y="6553200"/>
            <a:ext cx="538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Footer text goes here.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01600" y="6477000"/>
            <a:ext cx="660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2133600" y="6477006"/>
            <a:ext cx="993648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903" y="6553200"/>
            <a:ext cx="943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chemeClr val="tx1"/>
                </a:solidFill>
              </a:rPr>
              <a:t>PUBLIC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415D4E-E4EE-28DF-8C01-159908B93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79203" y="6561138"/>
            <a:ext cx="646975" cy="2206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fld id="{1D93BD3E-1E9A-4970-A6F7-E7AC52762E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78DE2-3155-2E8B-BE55-260C3ABC19B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42" y="6217199"/>
            <a:ext cx="1196754" cy="46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4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736" r:id="rId2"/>
    <p:sldLayoutId id="2147483665" r:id="rId3"/>
    <p:sldLayoutId id="2147483756" r:id="rId4"/>
    <p:sldLayoutId id="2147483738" r:id="rId5"/>
    <p:sldLayoutId id="2147483713" r:id="rId6"/>
    <p:sldLayoutId id="2147483714" r:id="rId7"/>
    <p:sldLayoutId id="2147483715" r:id="rId8"/>
    <p:sldLayoutId id="2147483716" r:id="rId9"/>
    <p:sldLayoutId id="2147483755" r:id="rId10"/>
    <p:sldLayoutId id="2147483717" r:id="rId11"/>
    <p:sldLayoutId id="2147483718" r:id="rId12"/>
    <p:sldLayoutId id="2147483719" r:id="rId13"/>
    <p:sldLayoutId id="2147483720" r:id="rId14"/>
    <p:sldLayoutId id="2147483666" r:id="rId15"/>
    <p:sldLayoutId id="2147483737" r:id="rId16"/>
    <p:sldLayoutId id="2147483722" r:id="rId17"/>
    <p:sldLayoutId id="2147483721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>
            <a:cxnSpLocks/>
          </p:cNvCxnSpPr>
          <p:nvPr/>
        </p:nvCxnSpPr>
        <p:spPr>
          <a:xfrm>
            <a:off x="779284" y="6"/>
            <a:ext cx="0" cy="51815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779283" y="5943600"/>
            <a:ext cx="0" cy="5334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2F1F6BF0-F215-0BB8-0DD1-9AE4EAB7CB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35" y="5382386"/>
            <a:ext cx="1253765" cy="4850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4B1C1C-078C-2929-E80C-E9FD3CD5E13C}"/>
              </a:ext>
            </a:extLst>
          </p:cNvPr>
          <p:cNvSpPr/>
          <p:nvPr/>
        </p:nvSpPr>
        <p:spPr>
          <a:xfrm>
            <a:off x="11582403" y="6477004"/>
            <a:ext cx="533399" cy="3810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bg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1BDDC1-0755-B4BC-7747-8F4BB71F1537}"/>
              </a:ext>
            </a:extLst>
          </p:cNvPr>
          <p:cNvSpPr/>
          <p:nvPr/>
        </p:nvSpPr>
        <p:spPr>
          <a:xfrm>
            <a:off x="12067631" y="6477000"/>
            <a:ext cx="124369" cy="3810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1D54FA-D0D6-2477-1453-CECA5918A466}"/>
              </a:ext>
            </a:extLst>
          </p:cNvPr>
          <p:cNvCxnSpPr>
            <a:cxnSpLocks/>
          </p:cNvCxnSpPr>
          <p:nvPr/>
        </p:nvCxnSpPr>
        <p:spPr>
          <a:xfrm>
            <a:off x="779283" y="6477005"/>
            <a:ext cx="11321278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9A5F104-168E-9F30-6E64-8C058D081197}"/>
              </a:ext>
            </a:extLst>
          </p:cNvPr>
          <p:cNvSpPr txBox="1"/>
          <p:nvPr/>
        </p:nvSpPr>
        <p:spPr>
          <a:xfrm>
            <a:off x="685800" y="6553200"/>
            <a:ext cx="9359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>
                <a:solidFill>
                  <a:srgbClr val="5B6770"/>
                </a:solidFill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111403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52" r:id="rId3"/>
    <p:sldLayoutId id="2147483742" r:id="rId4"/>
    <p:sldLayoutId id="2147483743" r:id="rId5"/>
    <p:sldLayoutId id="2147483744" r:id="rId6"/>
    <p:sldLayoutId id="2147483745" r:id="rId7"/>
    <p:sldLayoutId id="2147483748" r:id="rId8"/>
    <p:sldLayoutId id="2147483750" r:id="rId9"/>
    <p:sldLayoutId id="2147483751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qPycHRnKra0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F8B9BCC-B03B-1112-2543-2ECCD5EF9D52}"/>
              </a:ext>
            </a:extLst>
          </p:cNvPr>
          <p:cNvSpPr txBox="1"/>
          <p:nvPr/>
        </p:nvSpPr>
        <p:spPr>
          <a:xfrm>
            <a:off x="5168537" y="2105561"/>
            <a:ext cx="56460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ERCOT Mobile App Enhancements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i="1" dirty="0"/>
              <a:t>Leo Angele</a:t>
            </a:r>
          </a:p>
          <a:p>
            <a:r>
              <a:rPr lang="en-US" dirty="0"/>
              <a:t>IT Digital Services Support</a:t>
            </a:r>
          </a:p>
          <a:p>
            <a:endParaRPr lang="en-US" dirty="0"/>
          </a:p>
          <a:p>
            <a:r>
              <a:rPr lang="en-US" dirty="0"/>
              <a:t>09/26/2024</a:t>
            </a:r>
          </a:p>
        </p:txBody>
      </p:sp>
    </p:spTree>
    <p:extLst>
      <p:ext uri="{BB962C8B-B14F-4D97-AF65-F5344CB8AC3E}">
        <p14:creationId xmlns:p14="http://schemas.microsoft.com/office/powerpoint/2010/main" val="1096555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168B87-C901-65C0-DC91-70176F16200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83680" y="0"/>
            <a:ext cx="5608320" cy="6464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D289E5-4CBE-3331-A1A0-F5374765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ERCOT Mobile App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8DBCC-88E3-AD1A-CC81-A49700FCE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7B457-917A-6AB8-6822-2FA956C588B7}"/>
              </a:ext>
            </a:extLst>
          </p:cNvPr>
          <p:cNvSpPr txBox="1"/>
          <p:nvPr/>
        </p:nvSpPr>
        <p:spPr>
          <a:xfrm>
            <a:off x="508000" y="1327911"/>
            <a:ext cx="4981304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/>
            <a:r>
              <a:rPr lang="en-US" sz="2400">
                <a:effectLst/>
                <a:latin typeface="+mj-lt"/>
                <a:ea typeface="Calibri"/>
                <a:cs typeface="Arial"/>
              </a:rPr>
              <a:t>ERCOT has made enhancements to the ERCOT mobile app based upon Market Participant and public feedback.</a:t>
            </a:r>
          </a:p>
          <a:p>
            <a:pPr marL="0" marR="0"/>
            <a:endParaRPr lang="en-US" sz="2400"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en-US" sz="2400">
                <a:effectLst/>
                <a:latin typeface="+mj-lt"/>
                <a:ea typeface="Calibri"/>
                <a:cs typeface="Arial"/>
              </a:rPr>
              <a:t>On </a:t>
            </a:r>
            <a:r>
              <a:rPr lang="en-US" sz="2400" b="1">
                <a:effectLst/>
                <a:latin typeface="+mj-lt"/>
                <a:ea typeface="Calibri"/>
                <a:cs typeface="Arial"/>
              </a:rPr>
              <a:t>Monday, September 30, 2024</a:t>
            </a:r>
            <a:r>
              <a:rPr lang="en-US" sz="2400">
                <a:effectLst/>
                <a:latin typeface="+mj-lt"/>
                <a:ea typeface="Calibri"/>
                <a:cs typeface="Arial"/>
              </a:rPr>
              <a:t>, we will launch </a:t>
            </a:r>
            <a:r>
              <a:rPr lang="en-US" sz="2400">
                <a:latin typeface="+mj-lt"/>
                <a:ea typeface="Calibri"/>
                <a:cs typeface="Arial"/>
              </a:rPr>
              <a:t>the updated app.</a:t>
            </a:r>
            <a:endParaRPr lang="en-US" sz="2400">
              <a:effectLst/>
              <a:latin typeface="+mj-lt"/>
              <a:ea typeface="Calibri"/>
              <a:cs typeface="Arial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7A0D94B-17DD-6E1C-0070-44DA4C485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C128C5E-0827-0DDF-543E-BC7A470A5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84983" y="1023069"/>
            <a:ext cx="2405714" cy="397763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F30BF46-E17D-6264-7532-BE57210C7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7090" y="5261769"/>
            <a:ext cx="4381500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007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>
            <a:extLst>
              <a:ext uri="{FF2B5EF4-FFF2-40B4-BE49-F238E27FC236}">
                <a16:creationId xmlns:a16="http://schemas.microsoft.com/office/drawing/2014/main" id="{B32BF762-CF7A-0649-999C-5CAF7E4171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03399" y="1053737"/>
            <a:ext cx="2440038" cy="40343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7D6954-C8C6-CD97-BFB4-73E65262F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>
              <a:spcBef>
                <a:spcPts val="0"/>
              </a:spcBef>
              <a:buSzPts val="1000"/>
              <a:tabLst>
                <a:tab pos="457200" algn="l"/>
              </a:tabLst>
            </a:pP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Informative Welcome </a:t>
            </a:r>
            <a:r>
              <a:rPr lang="en-US">
                <a:latin typeface="Arial"/>
                <a:ea typeface="Times New Roman" panose="02020603050405020304" pitchFamily="18" charset="0"/>
                <a:cs typeface="Arial"/>
              </a:rPr>
              <a:t>S</a:t>
            </a: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creens Walk </a:t>
            </a:r>
            <a:r>
              <a:rPr lang="en-US">
                <a:latin typeface="Arial"/>
                <a:ea typeface="Times New Roman" panose="02020603050405020304" pitchFamily="18" charset="0"/>
                <a:cs typeface="Arial"/>
              </a:rPr>
              <a:t>U</a:t>
            </a: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sers </a:t>
            </a:r>
            <a:r>
              <a:rPr lang="en-US">
                <a:latin typeface="Arial"/>
                <a:ea typeface="Times New Roman" panose="02020603050405020304" pitchFamily="18" charset="0"/>
                <a:cs typeface="Arial"/>
              </a:rPr>
              <a:t>T</a:t>
            </a: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hrough the </a:t>
            </a:r>
            <a:r>
              <a:rPr lang="en-US">
                <a:latin typeface="Arial"/>
                <a:ea typeface="Times New Roman" panose="02020603050405020304" pitchFamily="18" charset="0"/>
                <a:cs typeface="Arial"/>
              </a:rPr>
              <a:t>N</a:t>
            </a: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ew </a:t>
            </a:r>
            <a:r>
              <a:rPr lang="en-US">
                <a:latin typeface="Arial"/>
                <a:ea typeface="Times New Roman" panose="02020603050405020304" pitchFamily="18" charset="0"/>
                <a:cs typeface="Arial"/>
              </a:rPr>
              <a:t>F</a:t>
            </a: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eatures</a:t>
            </a:r>
            <a:endParaRPr lang="en-US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25168E-BD16-0AE6-BD60-1B3E47FE1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FB1735A-D9C6-F39C-E1E6-B5EE48C85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48562" y="1053738"/>
            <a:ext cx="2440038" cy="403438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E2A340F0-17F8-2345-56A8-5410BCF97F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44848" y="1221240"/>
            <a:ext cx="2902303" cy="47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951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B168B87-C901-65C0-DC91-70176F16200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096000" y="0"/>
            <a:ext cx="6096000" cy="6464808"/>
          </a:xfrm>
        </p:spPr>
        <p:txBody>
          <a:bodyPr/>
          <a:lstStyle/>
          <a:p>
            <a:pPr algn="ctr"/>
            <a:r>
              <a:rPr lang="en-US" sz="2400">
                <a:latin typeface="Arial" panose="020B0604020202020204" pitchFamily="34" charset="0"/>
              </a:rPr>
              <a:t>New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CD289E5-4CBE-3331-A1A0-F5374765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Redesigned Look</a:t>
            </a:r>
            <a:endParaRPr lang="en-US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8DBCC-88E3-AD1A-CC81-A49700FCE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7B457-917A-6AB8-6822-2FA956C588B7}"/>
              </a:ext>
            </a:extLst>
          </p:cNvPr>
          <p:cNvSpPr txBox="1"/>
          <p:nvPr/>
        </p:nvSpPr>
        <p:spPr>
          <a:xfrm>
            <a:off x="803170" y="1005681"/>
            <a:ext cx="49813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/>
            <a:r>
              <a:rPr lang="en-US" sz="2400">
                <a:latin typeface="Arial" panose="020B0604020202020204" pitchFamily="34" charset="0"/>
                <a:ea typeface="Calibri" panose="020F0502020204030204" pitchFamily="34" charset="0"/>
              </a:rPr>
              <a:t>Current</a:t>
            </a:r>
            <a:endParaRPr lang="en-US" sz="2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7A0D94B-17DD-6E1C-0070-44DA4C485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D351482-CEFF-7333-A40E-287830879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27936" y="1558834"/>
            <a:ext cx="2749559" cy="4546146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19770D3B-9658-10CC-0ED2-0995A642D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22732" y="1558834"/>
            <a:ext cx="2749559" cy="45461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5B9151-F16B-4847-D06F-8925DF5AC231}"/>
              </a:ext>
            </a:extLst>
          </p:cNvPr>
          <p:cNvSpPr txBox="1"/>
          <p:nvPr/>
        </p:nvSpPr>
        <p:spPr>
          <a:xfrm>
            <a:off x="6296297" y="5349789"/>
            <a:ext cx="1712017" cy="646331"/>
          </a:xfrm>
          <a:prstGeom prst="homePlate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en-US" sz="1800">
                <a:solidFill>
                  <a:schemeClr val="bg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Improved navigation</a:t>
            </a:r>
            <a:endParaRPr lang="en-US" sz="1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8775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C70121C7-F59B-F318-DB6A-3F2F6922D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53964" y="988767"/>
            <a:ext cx="2772214" cy="4583604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6AA9626-69D5-8C63-DD55-85515ACD6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16591" y="1005681"/>
            <a:ext cx="2772214" cy="4583604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4CD289E5-4CBE-3331-A1A0-F53747652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ERCOT </a:t>
            </a:r>
            <a:r>
              <a:rPr lang="en-US"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nteractive </a:t>
            </a:r>
            <a:r>
              <a:rPr lang="en-US">
                <a:latin typeface="Arial" panose="020B0604020202020204" pitchFamily="34" charset="0"/>
                <a:ea typeface="Calibri" panose="020F0502020204030204" pitchFamily="34" charset="0"/>
              </a:rPr>
              <a:t>D</a:t>
            </a:r>
            <a:r>
              <a:rPr lang="en-US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ashboards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98DBCC-88E3-AD1A-CC81-A49700FCED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37B457-917A-6AB8-6822-2FA956C588B7}"/>
              </a:ext>
            </a:extLst>
          </p:cNvPr>
          <p:cNvSpPr txBox="1"/>
          <p:nvPr/>
        </p:nvSpPr>
        <p:spPr>
          <a:xfrm>
            <a:off x="508000" y="1327911"/>
            <a:ext cx="4981304" cy="42934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>
                <a:latin typeface="Arial"/>
                <a:cs typeface="Arial"/>
              </a:rPr>
              <a:t>ERCOT’s most popular dashboards have been added, expanded, and made interactive: </a:t>
            </a:r>
          </a:p>
          <a:p>
            <a:pPr marL="800100" lvl="1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Grid Conditions </a:t>
            </a:r>
          </a:p>
          <a:p>
            <a:pPr marL="800100" lvl="1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Supply and Demand</a:t>
            </a:r>
          </a:p>
          <a:p>
            <a:pPr marL="800100" lvl="1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Fuel Mix</a:t>
            </a:r>
          </a:p>
          <a:p>
            <a:pPr marL="800100" lvl="1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>
                <a:effectLst/>
                <a:latin typeface="Arial"/>
                <a:ea typeface="Times New Roman" panose="02020603050405020304" pitchFamily="18" charset="0"/>
                <a:cs typeface="Arial"/>
              </a:rPr>
              <a:t>System-Wide (Wholesale) Prices</a:t>
            </a:r>
            <a:br>
              <a:rPr lang="en-US">
                <a:latin typeface="Arial"/>
                <a:ea typeface="Times New Roman" panose="02020603050405020304" pitchFamily="18" charset="0"/>
                <a:cs typeface="Arial"/>
              </a:rPr>
            </a:br>
            <a:endParaRPr lang="en-US">
              <a:effectLst/>
              <a:latin typeface="Arial" panose="020B0604020202020204" pitchFamily="34" charset="0"/>
              <a:ea typeface="Times New Roman" panose="02020603050405020304" pitchFamily="18" charset="0"/>
              <a:cs typeface="Arial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>
                <a:latin typeface="Arial"/>
                <a:cs typeface="Arial"/>
              </a:rPr>
              <a:t>Quick videos explain</a:t>
            </a:r>
            <a:br>
              <a:rPr lang="en-US" sz="2400">
                <a:latin typeface="Arial"/>
                <a:cs typeface="Arial"/>
              </a:rPr>
            </a:br>
            <a:r>
              <a:rPr lang="en-US" sz="2400">
                <a:latin typeface="Arial"/>
                <a:cs typeface="Arial"/>
              </a:rPr>
              <a:t>dashboard features</a:t>
            </a:r>
          </a:p>
          <a:p>
            <a:pPr marL="800100"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7A0D94B-17DD-6E1C-0070-44DA4C485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01691B2-9ACA-C4BC-2C40-7C6DAE16D8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88926" y="657225"/>
            <a:ext cx="33528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65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496741FF-CEA9-9E62-F830-AFDA143B8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83513" y="1165377"/>
            <a:ext cx="2486207" cy="41107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C92FCE-C5C7-81CF-541B-1AB7094BA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US"/>
              <a:t> Additional </a:t>
            </a:r>
            <a:r>
              <a:rPr lang="en-US" sz="2400">
                <a:effectLst/>
                <a:latin typeface="Arial"/>
                <a:ea typeface="Calibri"/>
                <a:cs typeface="Arial"/>
              </a:rPr>
              <a:t>Enhancements</a:t>
            </a:r>
            <a:endParaRPr lang="en-US">
              <a:latin typeface="Arial"/>
              <a:ea typeface="Calibri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E26A30-1A08-EA31-B05A-2A351BB99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18501E-8D2E-6B73-5472-64730B3E2F14}"/>
              </a:ext>
            </a:extLst>
          </p:cNvPr>
          <p:cNvSpPr txBox="1"/>
          <p:nvPr/>
        </p:nvSpPr>
        <p:spPr>
          <a:xfrm>
            <a:off x="507999" y="1327911"/>
            <a:ext cx="5483497" cy="304698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Arial"/>
                <a:ea typeface="Times New Roman" panose="02020603050405020304" pitchFamily="18" charset="0"/>
                <a:cs typeface="Arial"/>
              </a:rPr>
              <a:t>See the meeting</a:t>
            </a:r>
            <a:r>
              <a:rPr lang="en-US" sz="24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 calendar</a:t>
            </a:r>
            <a:r>
              <a:rPr lang="en-US" sz="2400" dirty="0">
                <a:latin typeface="Arial"/>
                <a:ea typeface="Times New Roman" panose="02020603050405020304" pitchFamily="18" charset="0"/>
                <a:cs typeface="Arial"/>
              </a:rPr>
              <a:t> for the week ahead</a:t>
            </a:r>
            <a:endParaRPr lang="en-US" sz="2400" dirty="0"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Arial"/>
                <a:ea typeface="Times New Roman" panose="02020603050405020304" pitchFamily="18" charset="0"/>
                <a:cs typeface="Arial"/>
              </a:rPr>
              <a:t>Customize</a:t>
            </a:r>
            <a:r>
              <a:rPr lang="en-US" sz="24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 which dashboards appear on</a:t>
            </a:r>
            <a:r>
              <a:rPr lang="en-US" sz="2400" dirty="0">
                <a:latin typeface="Arial"/>
                <a:ea typeface="Times New Roman" panose="02020603050405020304" pitchFamily="18" charset="0"/>
                <a:cs typeface="Arial"/>
              </a:rPr>
              <a:t> </a:t>
            </a:r>
            <a:r>
              <a:rPr lang="en-US" sz="24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home screen</a:t>
            </a:r>
            <a:endParaRPr lang="en-US" sz="2400" dirty="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Change to Dark mode</a:t>
            </a:r>
            <a:endParaRPr lang="en-US" sz="2400" dirty="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latin typeface="Arial"/>
                <a:ea typeface="Times New Roman" panose="02020603050405020304" pitchFamily="18" charset="0"/>
                <a:cs typeface="Arial"/>
              </a:rPr>
              <a:t>Submit </a:t>
            </a:r>
            <a:r>
              <a:rPr lang="en-US" sz="24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feedback</a:t>
            </a:r>
            <a:endParaRPr lang="en-US" sz="2400" dirty="0">
              <a:effectLst/>
              <a:latin typeface="Arial"/>
              <a:ea typeface="Calibri" panose="020F0502020204030204" pitchFamily="34" charset="0"/>
              <a:cs typeface="Arial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dirty="0">
                <a:effectLst/>
                <a:latin typeface="Arial"/>
                <a:ea typeface="Times New Roman" panose="02020603050405020304" pitchFamily="18" charset="0"/>
                <a:cs typeface="Arial"/>
              </a:rPr>
              <a:t>Better performance on the latest operating systems</a:t>
            </a:r>
            <a:endParaRPr lang="en-US" sz="2400" dirty="0">
              <a:effectLst/>
              <a:latin typeface="Arial"/>
              <a:ea typeface="Calibri" panose="020F0502020204030204" pitchFamily="34" charset="0"/>
              <a:cs typeface="Arial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67686749-D75F-37DB-47B6-E053A89AB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96000" y="1165378"/>
            <a:ext cx="2486207" cy="411071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ABC2FE73-15A1-A467-1865-23D7A9D323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1997" y="762000"/>
            <a:ext cx="2921726" cy="483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2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D539B-AF16-883B-988C-173FD5242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Information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161AD-D93A-28DC-791C-417E7DCA1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762001"/>
            <a:ext cx="11113477" cy="5280822"/>
          </a:xfrm>
        </p:spPr>
        <p:txBody>
          <a:bodyPr/>
          <a:lstStyle/>
          <a:p>
            <a:pPr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latin typeface="Arial"/>
                <a:ea typeface="Times New Roman" panose="02020603050405020304" pitchFamily="18" charset="0"/>
                <a:cs typeface="Arial"/>
              </a:rPr>
              <a:t>ERCOT published Market </a:t>
            </a:r>
            <a:r>
              <a:rPr lang="en-US" dirty="0">
                <a:latin typeface="Arial"/>
                <a:ea typeface="Times New Roman" panose="02020603050405020304" pitchFamily="18" charset="0"/>
                <a:cs typeface="Arial"/>
              </a:rPr>
              <a:t>Notices announcing new app on August 30, 2024 and September 20, 2024</a:t>
            </a:r>
          </a:p>
          <a:p>
            <a:pPr marL="34290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dirty="0">
                <a:latin typeface="Arial"/>
                <a:ea typeface="Times New Roman" panose="02020603050405020304" pitchFamily="18" charset="0"/>
                <a:cs typeface="Arial"/>
              </a:rPr>
              <a:t>ERCOT </a:t>
            </a:r>
            <a:r>
              <a:rPr lang="en-US" dirty="0">
                <a:latin typeface="Arial"/>
                <a:ea typeface="Times New Roman" panose="02020603050405020304" pitchFamily="18" charset="0"/>
                <a:cs typeface="Arial"/>
              </a:rPr>
              <a:t>released promotional video announcing new app</a:t>
            </a:r>
          </a:p>
          <a:p>
            <a:pPr lvl="1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dirty="0">
                <a:latin typeface="Arial"/>
                <a:ea typeface="Times New Roman" panose="02020603050405020304" pitchFamily="18" charset="0"/>
                <a:cs typeface="Arial"/>
                <a:hlinkClick r:id="rId2"/>
              </a:rPr>
              <a:t>https://youtu.be/qPycHRnKra0</a:t>
            </a:r>
            <a:endParaRPr lang="en-US" dirty="0">
              <a:latin typeface="Arial"/>
              <a:ea typeface="Times New Roman" panose="02020603050405020304" pitchFamily="18" charset="0"/>
              <a:cs typeface="Arial"/>
            </a:endParaRPr>
          </a:p>
          <a:p>
            <a:r>
              <a:rPr lang="en-US" dirty="0"/>
              <a:t>Existing app users will be notified of new version via pop-up notification</a:t>
            </a:r>
          </a:p>
          <a:p>
            <a:r>
              <a:rPr lang="en-US" sz="2000" dirty="0">
                <a:latin typeface="Arial"/>
                <a:ea typeface="Times New Roman" panose="02020603050405020304" pitchFamily="18" charset="0"/>
                <a:cs typeface="Arial"/>
              </a:rPr>
              <a:t>ERCOT will </a:t>
            </a:r>
            <a:r>
              <a:rPr lang="en-US" dirty="0">
                <a:latin typeface="Arial"/>
                <a:ea typeface="Times New Roman" panose="02020603050405020304" pitchFamily="18" charset="0"/>
                <a:cs typeface="Arial"/>
              </a:rPr>
              <a:t>promote new app via news release and social media platforms on October 2, 2024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2D04BF-2335-2DB1-BBBC-E166554E50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D93BD3E-1E9A-4970-A6F7-E7AC52762E0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48512"/>
      </p:ext>
    </p:extLst>
  </p:cSld>
  <p:clrMapOvr>
    <a:masterClrMapping/>
  </p:clrMapOvr>
</p:sld>
</file>

<file path=ppt/theme/theme1.xml><?xml version="1.0" encoding="utf-8"?>
<a:theme xmlns:a="http://schemas.openxmlformats.org/drawingml/2006/main" name="ERCOT_Theme16x9">
  <a:themeElements>
    <a:clrScheme name="ERCOT Brand Colors">
      <a:dk1>
        <a:srgbClr val="2D3338"/>
      </a:dk1>
      <a:lt1>
        <a:srgbClr val="FFFFFF"/>
      </a:lt1>
      <a:dk2>
        <a:srgbClr val="5B6770"/>
      </a:dk2>
      <a:lt2>
        <a:srgbClr val="E6EBF0"/>
      </a:lt2>
      <a:accent1>
        <a:srgbClr val="00AEC7"/>
      </a:accent1>
      <a:accent2>
        <a:srgbClr val="7C858C"/>
      </a:accent2>
      <a:accent3>
        <a:srgbClr val="26D07C"/>
      </a:accent3>
      <a:accent4>
        <a:srgbClr val="003865"/>
      </a:accent4>
      <a:accent5>
        <a:srgbClr val="685BC7"/>
      </a:accent5>
      <a:accent6>
        <a:srgbClr val="1F8B9D"/>
      </a:accent6>
      <a:hlink>
        <a:srgbClr val="0063B4"/>
      </a:hlink>
      <a:folHlink>
        <a:srgbClr val="800080"/>
      </a:folHlink>
    </a:clrScheme>
    <a:fontScheme name="H1-Aqu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0B3D7F41-0650-4BD6-BA38-09A7FC1E2AD2}" vid="{6B9E64B1-7EC2-4554-9BCD-752D229FE701}"/>
    </a:ext>
  </a:extLst>
</a:theme>
</file>

<file path=ppt/theme/theme2.xml><?xml version="1.0" encoding="utf-8"?>
<a:theme xmlns:a="http://schemas.openxmlformats.org/drawingml/2006/main" name="Horizontal Theme">
  <a:themeElements>
    <a:clrScheme name="ERCOT Brand Colors">
      <a:dk1>
        <a:srgbClr val="2D3338"/>
      </a:dk1>
      <a:lt1>
        <a:srgbClr val="FFFFFF"/>
      </a:lt1>
      <a:dk2>
        <a:srgbClr val="5B6770"/>
      </a:dk2>
      <a:lt2>
        <a:srgbClr val="E6EBF0"/>
      </a:lt2>
      <a:accent1>
        <a:srgbClr val="00AEC7"/>
      </a:accent1>
      <a:accent2>
        <a:srgbClr val="7C858C"/>
      </a:accent2>
      <a:accent3>
        <a:srgbClr val="26D07C"/>
      </a:accent3>
      <a:accent4>
        <a:srgbClr val="003865"/>
      </a:accent4>
      <a:accent5>
        <a:srgbClr val="685BC7"/>
      </a:accent5>
      <a:accent6>
        <a:srgbClr val="1F8B9D"/>
      </a:accent6>
      <a:hlink>
        <a:srgbClr val="0063B4"/>
      </a:hlink>
      <a:folHlink>
        <a:srgbClr val="800080"/>
      </a:folHlink>
    </a:clrScheme>
    <a:fontScheme name="H1-Gra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6EBF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7" id="{0B3D7F41-0650-4BD6-BA38-09A7FC1E2AD2}" vid="{DD198B7B-30A7-453A-9C26-B5868CFA7624}"/>
    </a:ext>
  </a:extLst>
</a:theme>
</file>

<file path=ppt/theme/theme3.xml><?xml version="1.0" encoding="utf-8"?>
<a:theme xmlns:a="http://schemas.openxmlformats.org/drawingml/2006/main" name="Vertical Theme">
  <a:themeElements>
    <a:clrScheme name="ERCOT Brand Colors">
      <a:dk1>
        <a:srgbClr val="2D3338"/>
      </a:dk1>
      <a:lt1>
        <a:srgbClr val="FFFFFF"/>
      </a:lt1>
      <a:dk2>
        <a:srgbClr val="5B6770"/>
      </a:dk2>
      <a:lt2>
        <a:srgbClr val="E6EBF0"/>
      </a:lt2>
      <a:accent1>
        <a:srgbClr val="00AEC7"/>
      </a:accent1>
      <a:accent2>
        <a:srgbClr val="7C858C"/>
      </a:accent2>
      <a:accent3>
        <a:srgbClr val="26D07C"/>
      </a:accent3>
      <a:accent4>
        <a:srgbClr val="003865"/>
      </a:accent4>
      <a:accent5>
        <a:srgbClr val="685BC7"/>
      </a:accent5>
      <a:accent6>
        <a:srgbClr val="1F8B9D"/>
      </a:accent6>
      <a:hlink>
        <a:srgbClr val="0063B4"/>
      </a:hlink>
      <a:folHlink>
        <a:srgbClr val="800080"/>
      </a:folHlink>
    </a:clrScheme>
    <a:fontScheme name="H1-Aqu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0B3D7F41-0650-4BD6-BA38-09A7FC1E2AD2}" vid="{7655A296-3D80-4D87-B141-F5BBBAECBEC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F51A5998F0944EA03AB587B5B58FD3" ma:contentTypeVersion="13" ma:contentTypeDescription="Create a new document." ma:contentTypeScope="" ma:versionID="c79fe1a7edb9acc347df74758173c48f">
  <xsd:schema xmlns:xsd="http://www.w3.org/2001/XMLSchema" xmlns:xs="http://www.w3.org/2001/XMLSchema" xmlns:p="http://schemas.microsoft.com/office/2006/metadata/properties" xmlns:ns2="5f527160-b6a2-448e-b210-55bbe2178a90" xmlns:ns3="cf8c9251-373f-4ee3-86cf-d97122226a81" targetNamespace="http://schemas.microsoft.com/office/2006/metadata/properties" ma:root="true" ma:fieldsID="745c77cca90a7af48a54434a090ea467" ns2:_="" ns3:_="">
    <xsd:import namespace="5f527160-b6a2-448e-b210-55bbe2178a90"/>
    <xsd:import namespace="cf8c9251-373f-4ee3-86cf-d97122226a8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527160-b6a2-448e-b210-55bbe2178a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a102f585-f336-4ab5-8023-668eed9f00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8c9251-373f-4ee3-86cf-d97122226a8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c66124c6-af80-4d3b-9935-8f09acb7a830}" ma:internalName="TaxCatchAll" ma:showField="CatchAllData" ma:web="cf8c9251-373f-4ee3-86cf-d97122226a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f8c9251-373f-4ee3-86cf-d97122226a81" xsi:nil="true"/>
    <lcf76f155ced4ddcb4097134ff3c332f xmlns="5f527160-b6a2-448e-b210-55bbe2178a9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A07F9F-F547-4160-A99D-35C941EB457E}">
  <ds:schemaRefs>
    <ds:schemaRef ds:uri="5f527160-b6a2-448e-b210-55bbe2178a90"/>
    <ds:schemaRef ds:uri="cf8c9251-373f-4ee3-86cf-d97122226a8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1824A32-C585-43A8-9A04-C30015D6E35D}">
  <ds:schemaRefs>
    <ds:schemaRef ds:uri="5f527160-b6a2-448e-b210-55bbe2178a90"/>
    <ds:schemaRef ds:uri="cf8c9251-373f-4ee3-86cf-d97122226a8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442E98-118A-402F-854B-E15C3DCD453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ERCOT-Deck16x9</Template>
  <TotalTime>941</TotalTime>
  <Words>196</Words>
  <Application>Microsoft Office PowerPoint</Application>
  <PresentationFormat>Widescreen</PresentationFormat>
  <Paragraphs>42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Symbol</vt:lpstr>
      <vt:lpstr>ERCOT_Theme16x9</vt:lpstr>
      <vt:lpstr>Horizontal Theme</vt:lpstr>
      <vt:lpstr>Vertical Theme</vt:lpstr>
      <vt:lpstr>PowerPoint Presentation</vt:lpstr>
      <vt:lpstr>ERCOT Mobile App</vt:lpstr>
      <vt:lpstr>Informative Welcome Screens Walk Users Through the New Features</vt:lpstr>
      <vt:lpstr>Redesigned Look</vt:lpstr>
      <vt:lpstr>ERCOT Interactive Dashboards</vt:lpstr>
      <vt:lpstr> Additional Enhancements</vt:lpstr>
      <vt:lpstr>Additional Information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Lyakhovets, Olha</dc:creator>
  <cp:lastModifiedBy>Angele, Leo</cp:lastModifiedBy>
  <cp:revision>6</cp:revision>
  <dcterms:created xsi:type="dcterms:W3CDTF">2024-09-18T16:22:55Z</dcterms:created>
  <dcterms:modified xsi:type="dcterms:W3CDTF">2024-09-25T13:53:57Z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084cbda-52b8-46fb-a7b7-cb5bd465ed85_Enabled">
    <vt:lpwstr>true</vt:lpwstr>
  </property>
  <property fmtid="{D5CDD505-2E9C-101B-9397-08002B2CF9AE}" pid="3" name="MSIP_Label_7084cbda-52b8-46fb-a7b7-cb5bd465ed85_SetDate">
    <vt:lpwstr>2024-09-05T16:45:14Z</vt:lpwstr>
  </property>
  <property fmtid="{D5CDD505-2E9C-101B-9397-08002B2CF9AE}" pid="4" name="MSIP_Label_7084cbda-52b8-46fb-a7b7-cb5bd465ed85_Method">
    <vt:lpwstr>Standard</vt:lpwstr>
  </property>
  <property fmtid="{D5CDD505-2E9C-101B-9397-08002B2CF9AE}" pid="5" name="MSIP_Label_7084cbda-52b8-46fb-a7b7-cb5bd465ed85_Name">
    <vt:lpwstr>Internal</vt:lpwstr>
  </property>
  <property fmtid="{D5CDD505-2E9C-101B-9397-08002B2CF9AE}" pid="6" name="MSIP_Label_7084cbda-52b8-46fb-a7b7-cb5bd465ed85_SiteId">
    <vt:lpwstr>0afb747d-bff7-4596-a9fc-950ef9e0ec45</vt:lpwstr>
  </property>
  <property fmtid="{D5CDD505-2E9C-101B-9397-08002B2CF9AE}" pid="7" name="MSIP_Label_7084cbda-52b8-46fb-a7b7-cb5bd465ed85_ActionId">
    <vt:lpwstr>5d5dcef0-fad3-4d64-aef2-cf18c2a414bc</vt:lpwstr>
  </property>
  <property fmtid="{D5CDD505-2E9C-101B-9397-08002B2CF9AE}" pid="8" name="MSIP_Label_7084cbda-52b8-46fb-a7b7-cb5bd465ed85_ContentBits">
    <vt:lpwstr>0</vt:lpwstr>
  </property>
  <property fmtid="{D5CDD505-2E9C-101B-9397-08002B2CF9AE}" pid="9" name="ContentTypeId">
    <vt:lpwstr>0x0101009AF51A5998F0944EA03AB587B5B58FD3</vt:lpwstr>
  </property>
  <property fmtid="{D5CDD505-2E9C-101B-9397-08002B2CF9AE}" pid="10" name="MediaServiceImageTags">
    <vt:lpwstr/>
  </property>
</Properties>
</file>