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4"/>
  </p:notesMasterIdLst>
  <p:handoutMasterIdLst>
    <p:handoutMasterId r:id="rId15"/>
  </p:handoutMasterIdLst>
  <p:sldIdLst>
    <p:sldId id="260" r:id="rId6"/>
    <p:sldId id="269" r:id="rId7"/>
    <p:sldId id="295" r:id="rId8"/>
    <p:sldId id="291" r:id="rId9"/>
    <p:sldId id="290" r:id="rId10"/>
    <p:sldId id="292" r:id="rId11"/>
    <p:sldId id="296" r:id="rId12"/>
    <p:sldId id="294"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3B236E-94B0-4BE4-80D8-2D6935F705A3}" v="26" dt="2024-09-26T00:46:40.5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23" d="100"/>
          <a:sy n="123" d="100"/>
        </p:scale>
        <p:origin x="1254"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dri, Sreenivas" userId="0b43dccd-042e-4be0-871d-afa1d90d6a2e" providerId="ADAL" clId="{71ACE85F-2876-4F78-BFA8-A6C66DD79255}"/>
    <pc:docChg chg="custSel delSld modSld sldOrd">
      <pc:chgData name="Badri, Sreenivas" userId="0b43dccd-042e-4be0-871d-afa1d90d6a2e" providerId="ADAL" clId="{71ACE85F-2876-4F78-BFA8-A6C66DD79255}" dt="2024-03-27T23:09:31.333" v="313" actId="20577"/>
      <pc:docMkLst>
        <pc:docMk/>
      </pc:docMkLst>
      <pc:sldChg chg="modSp mod">
        <pc:chgData name="Badri, Sreenivas" userId="0b43dccd-042e-4be0-871d-afa1d90d6a2e" providerId="ADAL" clId="{71ACE85F-2876-4F78-BFA8-A6C66DD79255}" dt="2024-03-27T22:56:08.664" v="14" actId="20577"/>
        <pc:sldMkLst>
          <pc:docMk/>
          <pc:sldMk cId="730603795" sldId="260"/>
        </pc:sldMkLst>
        <pc:spChg chg="mod">
          <ac:chgData name="Badri, Sreenivas" userId="0b43dccd-042e-4be0-871d-afa1d90d6a2e" providerId="ADAL" clId="{71ACE85F-2876-4F78-BFA8-A6C66DD79255}" dt="2024-03-27T22:56:08.664" v="14" actId="20577"/>
          <ac:spMkLst>
            <pc:docMk/>
            <pc:sldMk cId="730603795" sldId="260"/>
            <ac:spMk id="7" creationId="{00000000-0000-0000-0000-000000000000}"/>
          </ac:spMkLst>
        </pc:spChg>
      </pc:sldChg>
      <pc:sldChg chg="addSp delSp modSp mod">
        <pc:chgData name="Badri, Sreenivas" userId="0b43dccd-042e-4be0-871d-afa1d90d6a2e" providerId="ADAL" clId="{71ACE85F-2876-4F78-BFA8-A6C66DD79255}" dt="2024-03-27T22:58:00.679" v="28" actId="14100"/>
        <pc:sldMkLst>
          <pc:docMk/>
          <pc:sldMk cId="3190927396" sldId="267"/>
        </pc:sldMkLst>
        <pc:graphicFrameChg chg="add mod modGraphic">
          <ac:chgData name="Badri, Sreenivas" userId="0b43dccd-042e-4be0-871d-afa1d90d6a2e" providerId="ADAL" clId="{71ACE85F-2876-4F78-BFA8-A6C66DD79255}" dt="2024-03-27T22:58:00.679" v="28" actId="14100"/>
          <ac:graphicFrameMkLst>
            <pc:docMk/>
            <pc:sldMk cId="3190927396" sldId="267"/>
            <ac:graphicFrameMk id="3" creationId="{6256EDBB-BCC1-02E2-8B2E-5A36C6C5E0CE}"/>
          </ac:graphicFrameMkLst>
        </pc:graphicFrameChg>
        <pc:graphicFrameChg chg="del modGraphic">
          <ac:chgData name="Badri, Sreenivas" userId="0b43dccd-042e-4be0-871d-afa1d90d6a2e" providerId="ADAL" clId="{71ACE85F-2876-4F78-BFA8-A6C66DD79255}" dt="2024-03-27T22:57:34.804" v="20" actId="478"/>
          <ac:graphicFrameMkLst>
            <pc:docMk/>
            <pc:sldMk cId="3190927396" sldId="267"/>
            <ac:graphicFrameMk id="6" creationId="{795F8F62-8D0B-C342-3505-B73A9CF6F4AF}"/>
          </ac:graphicFrameMkLst>
        </pc:graphicFrameChg>
      </pc:sldChg>
      <pc:sldChg chg="del">
        <pc:chgData name="Badri, Sreenivas" userId="0b43dccd-042e-4be0-871d-afa1d90d6a2e" providerId="ADAL" clId="{71ACE85F-2876-4F78-BFA8-A6C66DD79255}" dt="2024-03-27T22:56:23.330" v="15" actId="47"/>
        <pc:sldMkLst>
          <pc:docMk/>
          <pc:sldMk cId="3980975777" sldId="271"/>
        </pc:sldMkLst>
      </pc:sldChg>
      <pc:sldChg chg="del">
        <pc:chgData name="Badri, Sreenivas" userId="0b43dccd-042e-4be0-871d-afa1d90d6a2e" providerId="ADAL" clId="{71ACE85F-2876-4F78-BFA8-A6C66DD79255}" dt="2024-03-27T22:56:26.101" v="16" actId="47"/>
        <pc:sldMkLst>
          <pc:docMk/>
          <pc:sldMk cId="3722342971" sldId="272"/>
        </pc:sldMkLst>
      </pc:sldChg>
      <pc:sldChg chg="modSp mod">
        <pc:chgData name="Badri, Sreenivas" userId="0b43dccd-042e-4be0-871d-afa1d90d6a2e" providerId="ADAL" clId="{71ACE85F-2876-4F78-BFA8-A6C66DD79255}" dt="2024-03-27T23:09:10.437" v="309" actId="20577"/>
        <pc:sldMkLst>
          <pc:docMk/>
          <pc:sldMk cId="442438390" sldId="275"/>
        </pc:sldMkLst>
        <pc:spChg chg="mod">
          <ac:chgData name="Badri, Sreenivas" userId="0b43dccd-042e-4be0-871d-afa1d90d6a2e" providerId="ADAL" clId="{71ACE85F-2876-4F78-BFA8-A6C66DD79255}" dt="2024-03-27T23:09:10.437" v="309" actId="20577"/>
          <ac:spMkLst>
            <pc:docMk/>
            <pc:sldMk cId="442438390" sldId="275"/>
            <ac:spMk id="2" creationId="{E7A35FA7-2FED-4982-9116-3A82643ED623}"/>
          </ac:spMkLst>
        </pc:spChg>
        <pc:spChg chg="mod">
          <ac:chgData name="Badri, Sreenivas" userId="0b43dccd-042e-4be0-871d-afa1d90d6a2e" providerId="ADAL" clId="{71ACE85F-2876-4F78-BFA8-A6C66DD79255}" dt="2024-03-27T23:02:09.001" v="156" actId="20577"/>
          <ac:spMkLst>
            <pc:docMk/>
            <pc:sldMk cId="442438390" sldId="275"/>
            <ac:spMk id="3" creationId="{205C1CAD-6EEE-43AE-9103-288A34A544CD}"/>
          </ac:spMkLst>
        </pc:spChg>
      </pc:sldChg>
      <pc:sldChg chg="ord">
        <pc:chgData name="Badri, Sreenivas" userId="0b43dccd-042e-4be0-871d-afa1d90d6a2e" providerId="ADAL" clId="{71ACE85F-2876-4F78-BFA8-A6C66DD79255}" dt="2024-03-27T22:56:39.924" v="18"/>
        <pc:sldMkLst>
          <pc:docMk/>
          <pc:sldMk cId="266417456" sldId="277"/>
        </pc:sldMkLst>
      </pc:sldChg>
      <pc:sldChg chg="modSp mod ord">
        <pc:chgData name="Badri, Sreenivas" userId="0b43dccd-042e-4be0-871d-afa1d90d6a2e" providerId="ADAL" clId="{71ACE85F-2876-4F78-BFA8-A6C66DD79255}" dt="2024-03-27T23:09:31.333" v="313" actId="20577"/>
        <pc:sldMkLst>
          <pc:docMk/>
          <pc:sldMk cId="2071048189" sldId="278"/>
        </pc:sldMkLst>
        <pc:spChg chg="mod">
          <ac:chgData name="Badri, Sreenivas" userId="0b43dccd-042e-4be0-871d-afa1d90d6a2e" providerId="ADAL" clId="{71ACE85F-2876-4F78-BFA8-A6C66DD79255}" dt="2024-03-27T23:09:26.369" v="311" actId="20577"/>
          <ac:spMkLst>
            <pc:docMk/>
            <pc:sldMk cId="2071048189" sldId="278"/>
            <ac:spMk id="2" creationId="{5ADD5753-0819-4390-A309-990EE981A9BD}"/>
          </ac:spMkLst>
        </pc:spChg>
        <pc:spChg chg="mod">
          <ac:chgData name="Badri, Sreenivas" userId="0b43dccd-042e-4be0-871d-afa1d90d6a2e" providerId="ADAL" clId="{71ACE85F-2876-4F78-BFA8-A6C66DD79255}" dt="2024-03-27T23:09:31.333" v="313" actId="20577"/>
          <ac:spMkLst>
            <pc:docMk/>
            <pc:sldMk cId="2071048189" sldId="278"/>
            <ac:spMk id="3" creationId="{2EC37A8A-0170-4164-B0E6-45E1885EC7B3}"/>
          </ac:spMkLst>
        </pc:spChg>
      </pc:sldChg>
      <pc:sldChg chg="modSp mod">
        <pc:chgData name="Badri, Sreenivas" userId="0b43dccd-042e-4be0-871d-afa1d90d6a2e" providerId="ADAL" clId="{71ACE85F-2876-4F78-BFA8-A6C66DD79255}" dt="2024-03-27T22:59:51.086" v="78" actId="20577"/>
        <pc:sldMkLst>
          <pc:docMk/>
          <pc:sldMk cId="1445162665" sldId="282"/>
        </pc:sldMkLst>
        <pc:spChg chg="mod">
          <ac:chgData name="Badri, Sreenivas" userId="0b43dccd-042e-4be0-871d-afa1d90d6a2e" providerId="ADAL" clId="{71ACE85F-2876-4F78-BFA8-A6C66DD79255}" dt="2024-03-27T22:59:47.170" v="74" actId="6549"/>
          <ac:spMkLst>
            <pc:docMk/>
            <pc:sldMk cId="1445162665" sldId="282"/>
            <ac:spMk id="2" creationId="{509621C7-D855-4944-BD1A-BD735D4ACFCE}"/>
          </ac:spMkLst>
        </pc:spChg>
        <pc:spChg chg="mod">
          <ac:chgData name="Badri, Sreenivas" userId="0b43dccd-042e-4be0-871d-afa1d90d6a2e" providerId="ADAL" clId="{71ACE85F-2876-4F78-BFA8-A6C66DD79255}" dt="2024-03-27T22:59:51.086" v="78" actId="20577"/>
          <ac:spMkLst>
            <pc:docMk/>
            <pc:sldMk cId="1445162665" sldId="282"/>
            <ac:spMk id="3" creationId="{2AEC09B2-E9BC-44FC-B87A-EBD5536CC32F}"/>
          </ac:spMkLst>
        </pc:spChg>
      </pc:sldChg>
      <pc:sldChg chg="modSp mod">
        <pc:chgData name="Badri, Sreenivas" userId="0b43dccd-042e-4be0-871d-afa1d90d6a2e" providerId="ADAL" clId="{71ACE85F-2876-4F78-BFA8-A6C66DD79255}" dt="2024-03-27T22:58:58.277" v="39" actId="5793"/>
        <pc:sldMkLst>
          <pc:docMk/>
          <pc:sldMk cId="2358227644" sldId="283"/>
        </pc:sldMkLst>
        <pc:spChg chg="mod">
          <ac:chgData name="Badri, Sreenivas" userId="0b43dccd-042e-4be0-871d-afa1d90d6a2e" providerId="ADAL" clId="{71ACE85F-2876-4F78-BFA8-A6C66DD79255}" dt="2024-03-27T22:58:58.277" v="39" actId="5793"/>
          <ac:spMkLst>
            <pc:docMk/>
            <pc:sldMk cId="2358227644" sldId="283"/>
            <ac:spMk id="3" creationId="{205C1CAD-6EEE-43AE-9103-288A34A544CD}"/>
          </ac:spMkLst>
        </pc:spChg>
      </pc:sldChg>
      <pc:sldChg chg="modSp mod ord">
        <pc:chgData name="Badri, Sreenivas" userId="0b43dccd-042e-4be0-871d-afa1d90d6a2e" providerId="ADAL" clId="{71ACE85F-2876-4F78-BFA8-A6C66DD79255}" dt="2024-03-27T23:04:24.338" v="291" actId="20577"/>
        <pc:sldMkLst>
          <pc:docMk/>
          <pc:sldMk cId="1760428034" sldId="284"/>
        </pc:sldMkLst>
        <pc:spChg chg="mod">
          <ac:chgData name="Badri, Sreenivas" userId="0b43dccd-042e-4be0-871d-afa1d90d6a2e" providerId="ADAL" clId="{71ACE85F-2876-4F78-BFA8-A6C66DD79255}" dt="2024-03-27T23:03:02.288" v="221" actId="20577"/>
          <ac:spMkLst>
            <pc:docMk/>
            <pc:sldMk cId="1760428034" sldId="284"/>
            <ac:spMk id="2" creationId="{5ADD5753-0819-4390-A309-990EE981A9BD}"/>
          </ac:spMkLst>
        </pc:spChg>
        <pc:spChg chg="mod">
          <ac:chgData name="Badri, Sreenivas" userId="0b43dccd-042e-4be0-871d-afa1d90d6a2e" providerId="ADAL" clId="{71ACE85F-2876-4F78-BFA8-A6C66DD79255}" dt="2024-03-27T23:04:24.338" v="291" actId="20577"/>
          <ac:spMkLst>
            <pc:docMk/>
            <pc:sldMk cId="1760428034" sldId="284"/>
            <ac:spMk id="3" creationId="{2EC37A8A-0170-4164-B0E6-45E1885EC7B3}"/>
          </ac:spMkLst>
        </pc:spChg>
      </pc:sldChg>
    </pc:docChg>
  </pc:docChgLst>
  <pc:docChgLst>
    <pc:chgData name="Sreenivas Badri" userId="0b43dccd-042e-4be0-871d-afa1d90d6a2e" providerId="ADAL" clId="{33C3FAEA-DAC3-4694-AD09-28650E6468C3}"/>
    <pc:docChg chg="undo custSel addSld delSld modSld sldOrd">
      <pc:chgData name="Sreenivas Badri" userId="0b43dccd-042e-4be0-871d-afa1d90d6a2e" providerId="ADAL" clId="{33C3FAEA-DAC3-4694-AD09-28650E6468C3}" dt="2024-02-21T18:10:25.273" v="1088" actId="20577"/>
      <pc:docMkLst>
        <pc:docMk/>
      </pc:docMkLst>
      <pc:sldChg chg="modSp mod">
        <pc:chgData name="Sreenivas Badri" userId="0b43dccd-042e-4be0-871d-afa1d90d6a2e" providerId="ADAL" clId="{33C3FAEA-DAC3-4694-AD09-28650E6468C3}" dt="2024-02-20T13:03:46.987" v="9" actId="20577"/>
        <pc:sldMkLst>
          <pc:docMk/>
          <pc:sldMk cId="730603795" sldId="260"/>
        </pc:sldMkLst>
        <pc:spChg chg="mod">
          <ac:chgData name="Sreenivas Badri" userId="0b43dccd-042e-4be0-871d-afa1d90d6a2e" providerId="ADAL" clId="{33C3FAEA-DAC3-4694-AD09-28650E6468C3}" dt="2024-02-20T13:03:46.987" v="9" actId="20577"/>
          <ac:spMkLst>
            <pc:docMk/>
            <pc:sldMk cId="730603795" sldId="260"/>
            <ac:spMk id="7" creationId="{00000000-0000-0000-0000-000000000000}"/>
          </ac:spMkLst>
        </pc:spChg>
      </pc:sldChg>
      <pc:sldChg chg="addSp delSp modSp mod">
        <pc:chgData name="Sreenivas Badri" userId="0b43dccd-042e-4be0-871d-afa1d90d6a2e" providerId="ADAL" clId="{33C3FAEA-DAC3-4694-AD09-28650E6468C3}" dt="2024-02-21T17:48:27.131" v="1030" actId="207"/>
        <pc:sldMkLst>
          <pc:docMk/>
          <pc:sldMk cId="3190927396" sldId="267"/>
        </pc:sldMkLst>
        <pc:graphicFrameChg chg="add del mod modGraphic">
          <ac:chgData name="Sreenivas Badri" userId="0b43dccd-042e-4be0-871d-afa1d90d6a2e" providerId="ADAL" clId="{33C3FAEA-DAC3-4694-AD09-28650E6468C3}" dt="2024-02-21T12:56:36.722" v="38"/>
          <ac:graphicFrameMkLst>
            <pc:docMk/>
            <pc:sldMk cId="3190927396" sldId="267"/>
            <ac:graphicFrameMk id="3" creationId="{4BC60927-A66B-3C2E-A1D7-4AD5ACF99EF8}"/>
          </ac:graphicFrameMkLst>
        </pc:graphicFrameChg>
        <pc:graphicFrameChg chg="del modGraphic">
          <ac:chgData name="Sreenivas Badri" userId="0b43dccd-042e-4be0-871d-afa1d90d6a2e" providerId="ADAL" clId="{33C3FAEA-DAC3-4694-AD09-28650E6468C3}" dt="2024-02-21T12:55:18.003" v="30" actId="478"/>
          <ac:graphicFrameMkLst>
            <pc:docMk/>
            <pc:sldMk cId="3190927396" sldId="267"/>
            <ac:graphicFrameMk id="5" creationId="{B9AC4765-34C5-497A-876D-70578DC99F75}"/>
          </ac:graphicFrameMkLst>
        </pc:graphicFrameChg>
        <pc:graphicFrameChg chg="add mod modGraphic">
          <ac:chgData name="Sreenivas Badri" userId="0b43dccd-042e-4be0-871d-afa1d90d6a2e" providerId="ADAL" clId="{33C3FAEA-DAC3-4694-AD09-28650E6468C3}" dt="2024-02-21T17:48:27.131" v="1030" actId="207"/>
          <ac:graphicFrameMkLst>
            <pc:docMk/>
            <pc:sldMk cId="3190927396" sldId="267"/>
            <ac:graphicFrameMk id="6" creationId="{795F8F62-8D0B-C342-3505-B73A9CF6F4AF}"/>
          </ac:graphicFrameMkLst>
        </pc:graphicFrameChg>
      </pc:sldChg>
      <pc:sldChg chg="modSp mod">
        <pc:chgData name="Sreenivas Badri" userId="0b43dccd-042e-4be0-871d-afa1d90d6a2e" providerId="ADAL" clId="{33C3FAEA-DAC3-4694-AD09-28650E6468C3}" dt="2024-02-20T13:03:54.378" v="10" actId="6549"/>
        <pc:sldMkLst>
          <pc:docMk/>
          <pc:sldMk cId="1834024318" sldId="269"/>
        </pc:sldMkLst>
        <pc:spChg chg="mod">
          <ac:chgData name="Sreenivas Badri" userId="0b43dccd-042e-4be0-871d-afa1d90d6a2e" providerId="ADAL" clId="{33C3FAEA-DAC3-4694-AD09-28650E6468C3}" dt="2024-02-20T13:03:54.378" v="10" actId="6549"/>
          <ac:spMkLst>
            <pc:docMk/>
            <pc:sldMk cId="1834024318" sldId="269"/>
            <ac:spMk id="2" creationId="{80799CEF-EFBC-4636-82B4-BB2BF1DD0862}"/>
          </ac:spMkLst>
        </pc:spChg>
      </pc:sldChg>
      <pc:sldChg chg="modSp mod">
        <pc:chgData name="Sreenivas Badri" userId="0b43dccd-042e-4be0-871d-afa1d90d6a2e" providerId="ADAL" clId="{33C3FAEA-DAC3-4694-AD09-28650E6468C3}" dt="2024-02-21T17:46:24.978" v="1023" actId="5793"/>
        <pc:sldMkLst>
          <pc:docMk/>
          <pc:sldMk cId="3980975777" sldId="271"/>
        </pc:sldMkLst>
        <pc:spChg chg="mod">
          <ac:chgData name="Sreenivas Badri" userId="0b43dccd-042e-4be0-871d-afa1d90d6a2e" providerId="ADAL" clId="{33C3FAEA-DAC3-4694-AD09-28650E6468C3}" dt="2024-02-21T12:59:14.095" v="69" actId="20577"/>
          <ac:spMkLst>
            <pc:docMk/>
            <pc:sldMk cId="3980975777" sldId="271"/>
            <ac:spMk id="2" creationId="{0ABA10E6-399D-4627-B268-088F1172C8A3}"/>
          </ac:spMkLst>
        </pc:spChg>
        <pc:spChg chg="mod">
          <ac:chgData name="Sreenivas Badri" userId="0b43dccd-042e-4be0-871d-afa1d90d6a2e" providerId="ADAL" clId="{33C3FAEA-DAC3-4694-AD09-28650E6468C3}" dt="2024-02-21T17:46:24.978" v="1023" actId="5793"/>
          <ac:spMkLst>
            <pc:docMk/>
            <pc:sldMk cId="3980975777" sldId="271"/>
            <ac:spMk id="3" creationId="{57115460-FF62-4216-A613-B011B4558880}"/>
          </ac:spMkLst>
        </pc:spChg>
      </pc:sldChg>
      <pc:sldChg chg="del">
        <pc:chgData name="Sreenivas Badri" userId="0b43dccd-042e-4be0-871d-afa1d90d6a2e" providerId="ADAL" clId="{33C3FAEA-DAC3-4694-AD09-28650E6468C3}" dt="2024-02-21T13:03:27.668" v="148" actId="47"/>
        <pc:sldMkLst>
          <pc:docMk/>
          <pc:sldMk cId="964636123" sldId="273"/>
        </pc:sldMkLst>
      </pc:sldChg>
      <pc:sldChg chg="modSp mod">
        <pc:chgData name="Sreenivas Badri" userId="0b43dccd-042e-4be0-871d-afa1d90d6a2e" providerId="ADAL" clId="{33C3FAEA-DAC3-4694-AD09-28650E6468C3}" dt="2024-02-21T13:02:54.832" v="109" actId="20577"/>
        <pc:sldMkLst>
          <pc:docMk/>
          <pc:sldMk cId="3565483746" sldId="274"/>
        </pc:sldMkLst>
        <pc:spChg chg="mod">
          <ac:chgData name="Sreenivas Badri" userId="0b43dccd-042e-4be0-871d-afa1d90d6a2e" providerId="ADAL" clId="{33C3FAEA-DAC3-4694-AD09-28650E6468C3}" dt="2024-02-21T13:02:44.946" v="90" actId="20577"/>
          <ac:spMkLst>
            <pc:docMk/>
            <pc:sldMk cId="3565483746" sldId="274"/>
            <ac:spMk id="2" creationId="{509621C7-D855-4944-BD1A-BD735D4ACFCE}"/>
          </ac:spMkLst>
        </pc:spChg>
        <pc:spChg chg="mod">
          <ac:chgData name="Sreenivas Badri" userId="0b43dccd-042e-4be0-871d-afa1d90d6a2e" providerId="ADAL" clId="{33C3FAEA-DAC3-4694-AD09-28650E6468C3}" dt="2024-02-21T13:02:54.832" v="109" actId="20577"/>
          <ac:spMkLst>
            <pc:docMk/>
            <pc:sldMk cId="3565483746" sldId="274"/>
            <ac:spMk id="3" creationId="{2AEC09B2-E9BC-44FC-B87A-EBD5536CC32F}"/>
          </ac:spMkLst>
        </pc:spChg>
      </pc:sldChg>
      <pc:sldChg chg="modSp mod">
        <pc:chgData name="Sreenivas Badri" userId="0b43dccd-042e-4be0-871d-afa1d90d6a2e" providerId="ADAL" clId="{33C3FAEA-DAC3-4694-AD09-28650E6468C3}" dt="2024-02-21T17:50:09.907" v="1055" actId="20577"/>
        <pc:sldMkLst>
          <pc:docMk/>
          <pc:sldMk cId="442438390" sldId="275"/>
        </pc:sldMkLst>
        <pc:spChg chg="mod">
          <ac:chgData name="Sreenivas Badri" userId="0b43dccd-042e-4be0-871d-afa1d90d6a2e" providerId="ADAL" clId="{33C3FAEA-DAC3-4694-AD09-28650E6468C3}" dt="2024-02-21T13:10:28.614" v="361" actId="255"/>
          <ac:spMkLst>
            <pc:docMk/>
            <pc:sldMk cId="442438390" sldId="275"/>
            <ac:spMk id="2" creationId="{E7A35FA7-2FED-4982-9116-3A82643ED623}"/>
          </ac:spMkLst>
        </pc:spChg>
        <pc:spChg chg="mod">
          <ac:chgData name="Sreenivas Badri" userId="0b43dccd-042e-4be0-871d-afa1d90d6a2e" providerId="ADAL" clId="{33C3FAEA-DAC3-4694-AD09-28650E6468C3}" dt="2024-02-21T17:50:09.907" v="1055" actId="20577"/>
          <ac:spMkLst>
            <pc:docMk/>
            <pc:sldMk cId="442438390" sldId="275"/>
            <ac:spMk id="3" creationId="{205C1CAD-6EEE-43AE-9103-288A34A544CD}"/>
          </ac:spMkLst>
        </pc:spChg>
      </pc:sldChg>
      <pc:sldChg chg="del">
        <pc:chgData name="Sreenivas Badri" userId="0b43dccd-042e-4be0-871d-afa1d90d6a2e" providerId="ADAL" clId="{33C3FAEA-DAC3-4694-AD09-28650E6468C3}" dt="2024-02-21T13:20:34.136" v="633" actId="47"/>
        <pc:sldMkLst>
          <pc:docMk/>
          <pc:sldMk cId="1673649171" sldId="276"/>
        </pc:sldMkLst>
      </pc:sldChg>
      <pc:sldChg chg="modSp mod ord">
        <pc:chgData name="Sreenivas Badri" userId="0b43dccd-042e-4be0-871d-afa1d90d6a2e" providerId="ADAL" clId="{33C3FAEA-DAC3-4694-AD09-28650E6468C3}" dt="2024-02-21T17:49:35.314" v="1054" actId="20577"/>
        <pc:sldMkLst>
          <pc:docMk/>
          <pc:sldMk cId="266417456" sldId="277"/>
        </pc:sldMkLst>
        <pc:spChg chg="mod">
          <ac:chgData name="Sreenivas Badri" userId="0b43dccd-042e-4be0-871d-afa1d90d6a2e" providerId="ADAL" clId="{33C3FAEA-DAC3-4694-AD09-28650E6468C3}" dt="2024-02-21T17:49:35.314" v="1054" actId="20577"/>
          <ac:spMkLst>
            <pc:docMk/>
            <pc:sldMk cId="266417456" sldId="277"/>
            <ac:spMk id="2" creationId="{F41ACF85-AAB7-40D5-8FFC-9481C7181968}"/>
          </ac:spMkLst>
        </pc:spChg>
        <pc:spChg chg="mod">
          <ac:chgData name="Sreenivas Badri" userId="0b43dccd-042e-4be0-871d-afa1d90d6a2e" providerId="ADAL" clId="{33C3FAEA-DAC3-4694-AD09-28650E6468C3}" dt="2024-02-21T17:49:26.834" v="1038" actId="20577"/>
          <ac:spMkLst>
            <pc:docMk/>
            <pc:sldMk cId="266417456" sldId="277"/>
            <ac:spMk id="3" creationId="{DF7087DB-CAB9-4023-8D9F-1F40BB3E3958}"/>
          </ac:spMkLst>
        </pc:spChg>
      </pc:sldChg>
      <pc:sldChg chg="modSp mod ord">
        <pc:chgData name="Sreenivas Badri" userId="0b43dccd-042e-4be0-871d-afa1d90d6a2e" providerId="ADAL" clId="{33C3FAEA-DAC3-4694-AD09-28650E6468C3}" dt="2024-02-21T13:26:54.160" v="864" actId="20577"/>
        <pc:sldMkLst>
          <pc:docMk/>
          <pc:sldMk cId="2071048189" sldId="278"/>
        </pc:sldMkLst>
        <pc:spChg chg="mod">
          <ac:chgData name="Sreenivas Badri" userId="0b43dccd-042e-4be0-871d-afa1d90d6a2e" providerId="ADAL" clId="{33C3FAEA-DAC3-4694-AD09-28650E6468C3}" dt="2024-02-21T13:25:15.334" v="812" actId="255"/>
          <ac:spMkLst>
            <pc:docMk/>
            <pc:sldMk cId="2071048189" sldId="278"/>
            <ac:spMk id="2" creationId="{5ADD5753-0819-4390-A309-990EE981A9BD}"/>
          </ac:spMkLst>
        </pc:spChg>
        <pc:spChg chg="mod">
          <ac:chgData name="Sreenivas Badri" userId="0b43dccd-042e-4be0-871d-afa1d90d6a2e" providerId="ADAL" clId="{33C3FAEA-DAC3-4694-AD09-28650E6468C3}" dt="2024-02-21T13:26:54.160" v="864" actId="20577"/>
          <ac:spMkLst>
            <pc:docMk/>
            <pc:sldMk cId="2071048189" sldId="278"/>
            <ac:spMk id="3" creationId="{2EC37A8A-0170-4164-B0E6-45E1885EC7B3}"/>
          </ac:spMkLst>
        </pc:spChg>
      </pc:sldChg>
      <pc:sldChg chg="modSp mod">
        <pc:chgData name="Sreenivas Badri" userId="0b43dccd-042e-4be0-871d-afa1d90d6a2e" providerId="ADAL" clId="{33C3FAEA-DAC3-4694-AD09-28650E6468C3}" dt="2024-02-21T18:10:25.273" v="1088" actId="20577"/>
        <pc:sldMkLst>
          <pc:docMk/>
          <pc:sldMk cId="2366766001" sldId="279"/>
        </pc:sldMkLst>
        <pc:spChg chg="mod">
          <ac:chgData name="Sreenivas Badri" userId="0b43dccd-042e-4be0-871d-afa1d90d6a2e" providerId="ADAL" clId="{33C3FAEA-DAC3-4694-AD09-28650E6468C3}" dt="2024-02-21T18:10:25.273" v="1088" actId="20577"/>
          <ac:spMkLst>
            <pc:docMk/>
            <pc:sldMk cId="2366766001" sldId="279"/>
            <ac:spMk id="3" creationId="{CA26BE09-A511-4A0F-A8A5-224ED667504A}"/>
          </ac:spMkLst>
        </pc:spChg>
      </pc:sldChg>
      <pc:sldChg chg="modSp mod">
        <pc:chgData name="Sreenivas Badri" userId="0b43dccd-042e-4be0-871d-afa1d90d6a2e" providerId="ADAL" clId="{33C3FAEA-DAC3-4694-AD09-28650E6468C3}" dt="2024-02-21T18:09:49.494" v="1078" actId="20577"/>
        <pc:sldMkLst>
          <pc:docMk/>
          <pc:sldMk cId="3446500615" sldId="280"/>
        </pc:sldMkLst>
        <pc:spChg chg="mod">
          <ac:chgData name="Sreenivas Badri" userId="0b43dccd-042e-4be0-871d-afa1d90d6a2e" providerId="ADAL" clId="{33C3FAEA-DAC3-4694-AD09-28650E6468C3}" dt="2024-02-21T18:09:49.494" v="1078" actId="20577"/>
          <ac:spMkLst>
            <pc:docMk/>
            <pc:sldMk cId="3446500615" sldId="280"/>
            <ac:spMk id="3" creationId="{8265348D-3465-46B4-89D9-D0499BC1F3C7}"/>
          </ac:spMkLst>
        </pc:spChg>
      </pc:sldChg>
      <pc:sldChg chg="modSp add mod">
        <pc:chgData name="Sreenivas Badri" userId="0b43dccd-042e-4be0-871d-afa1d90d6a2e" providerId="ADAL" clId="{33C3FAEA-DAC3-4694-AD09-28650E6468C3}" dt="2024-02-21T13:03:16.960" v="147" actId="20577"/>
        <pc:sldMkLst>
          <pc:docMk/>
          <pc:sldMk cId="1689020956" sldId="281"/>
        </pc:sldMkLst>
        <pc:spChg chg="mod">
          <ac:chgData name="Sreenivas Badri" userId="0b43dccd-042e-4be0-871d-afa1d90d6a2e" providerId="ADAL" clId="{33C3FAEA-DAC3-4694-AD09-28650E6468C3}" dt="2024-02-21T13:03:04.547" v="115" actId="20577"/>
          <ac:spMkLst>
            <pc:docMk/>
            <pc:sldMk cId="1689020956" sldId="281"/>
            <ac:spMk id="2" creationId="{509621C7-D855-4944-BD1A-BD735D4ACFCE}"/>
          </ac:spMkLst>
        </pc:spChg>
        <pc:spChg chg="mod">
          <ac:chgData name="Sreenivas Badri" userId="0b43dccd-042e-4be0-871d-afa1d90d6a2e" providerId="ADAL" clId="{33C3FAEA-DAC3-4694-AD09-28650E6468C3}" dt="2024-02-21T13:03:16.960" v="147" actId="20577"/>
          <ac:spMkLst>
            <pc:docMk/>
            <pc:sldMk cId="1689020956" sldId="281"/>
            <ac:spMk id="3" creationId="{2AEC09B2-E9BC-44FC-B87A-EBD5536CC32F}"/>
          </ac:spMkLst>
        </pc:spChg>
      </pc:sldChg>
      <pc:sldChg chg="modSp add mod">
        <pc:chgData name="Sreenivas Badri" userId="0b43dccd-042e-4be0-871d-afa1d90d6a2e" providerId="ADAL" clId="{33C3FAEA-DAC3-4694-AD09-28650E6468C3}" dt="2024-02-21T13:06:58.721" v="296" actId="255"/>
        <pc:sldMkLst>
          <pc:docMk/>
          <pc:sldMk cId="1445162665" sldId="282"/>
        </pc:sldMkLst>
        <pc:spChg chg="mod">
          <ac:chgData name="Sreenivas Badri" userId="0b43dccd-042e-4be0-871d-afa1d90d6a2e" providerId="ADAL" clId="{33C3FAEA-DAC3-4694-AD09-28650E6468C3}" dt="2024-02-21T13:06:16.097" v="243" actId="5793"/>
          <ac:spMkLst>
            <pc:docMk/>
            <pc:sldMk cId="1445162665" sldId="282"/>
            <ac:spMk id="2" creationId="{509621C7-D855-4944-BD1A-BD735D4ACFCE}"/>
          </ac:spMkLst>
        </pc:spChg>
        <pc:spChg chg="mod">
          <ac:chgData name="Sreenivas Badri" userId="0b43dccd-042e-4be0-871d-afa1d90d6a2e" providerId="ADAL" clId="{33C3FAEA-DAC3-4694-AD09-28650E6468C3}" dt="2024-02-21T13:06:58.721" v="296" actId="255"/>
          <ac:spMkLst>
            <pc:docMk/>
            <pc:sldMk cId="1445162665" sldId="282"/>
            <ac:spMk id="3" creationId="{2AEC09B2-E9BC-44FC-B87A-EBD5536CC32F}"/>
          </ac:spMkLst>
        </pc:spChg>
      </pc:sldChg>
      <pc:sldChg chg="modSp add mod">
        <pc:chgData name="Sreenivas Badri" userId="0b43dccd-042e-4be0-871d-afa1d90d6a2e" providerId="ADAL" clId="{33C3FAEA-DAC3-4694-AD09-28650E6468C3}" dt="2024-02-21T13:20:06.670" v="632" actId="6549"/>
        <pc:sldMkLst>
          <pc:docMk/>
          <pc:sldMk cId="2358227644" sldId="283"/>
        </pc:sldMkLst>
        <pc:spChg chg="mod">
          <ac:chgData name="Sreenivas Badri" userId="0b43dccd-042e-4be0-871d-afa1d90d6a2e" providerId="ADAL" clId="{33C3FAEA-DAC3-4694-AD09-28650E6468C3}" dt="2024-02-21T13:18:21.630" v="543" actId="20577"/>
          <ac:spMkLst>
            <pc:docMk/>
            <pc:sldMk cId="2358227644" sldId="283"/>
            <ac:spMk id="2" creationId="{E7A35FA7-2FED-4982-9116-3A82643ED623}"/>
          </ac:spMkLst>
        </pc:spChg>
        <pc:spChg chg="mod">
          <ac:chgData name="Sreenivas Badri" userId="0b43dccd-042e-4be0-871d-afa1d90d6a2e" providerId="ADAL" clId="{33C3FAEA-DAC3-4694-AD09-28650E6468C3}" dt="2024-02-21T13:20:06.670" v="632" actId="6549"/>
          <ac:spMkLst>
            <pc:docMk/>
            <pc:sldMk cId="2358227644" sldId="283"/>
            <ac:spMk id="3" creationId="{205C1CAD-6EEE-43AE-9103-288A34A544CD}"/>
          </ac:spMkLst>
        </pc:spChg>
      </pc:sldChg>
      <pc:sldChg chg="modSp add mod">
        <pc:chgData name="Sreenivas Badri" userId="0b43dccd-042e-4be0-871d-afa1d90d6a2e" providerId="ADAL" clId="{33C3FAEA-DAC3-4694-AD09-28650E6468C3}" dt="2024-02-21T13:28:46.818" v="953" actId="6549"/>
        <pc:sldMkLst>
          <pc:docMk/>
          <pc:sldMk cId="1760428034" sldId="284"/>
        </pc:sldMkLst>
        <pc:spChg chg="mod">
          <ac:chgData name="Sreenivas Badri" userId="0b43dccd-042e-4be0-871d-afa1d90d6a2e" providerId="ADAL" clId="{33C3FAEA-DAC3-4694-AD09-28650E6468C3}" dt="2024-02-21T13:28:44.626" v="952" actId="20577"/>
          <ac:spMkLst>
            <pc:docMk/>
            <pc:sldMk cId="1760428034" sldId="284"/>
            <ac:spMk id="2" creationId="{5ADD5753-0819-4390-A309-990EE981A9BD}"/>
          </ac:spMkLst>
        </pc:spChg>
        <pc:spChg chg="mod">
          <ac:chgData name="Sreenivas Badri" userId="0b43dccd-042e-4be0-871d-afa1d90d6a2e" providerId="ADAL" clId="{33C3FAEA-DAC3-4694-AD09-28650E6468C3}" dt="2024-02-21T13:28:46.818" v="953" actId="6549"/>
          <ac:spMkLst>
            <pc:docMk/>
            <pc:sldMk cId="1760428034" sldId="284"/>
            <ac:spMk id="3" creationId="{2EC37A8A-0170-4164-B0E6-45E1885EC7B3}"/>
          </ac:spMkLst>
        </pc:spChg>
      </pc:sldChg>
    </pc:docChg>
  </pc:docChgLst>
  <pc:docChgLst>
    <pc:chgData name="Badri, Sreenivas" userId="0b43dccd-042e-4be0-871d-afa1d90d6a2e" providerId="ADAL" clId="{AEABD360-096D-4FA2-B742-F737BEC6EDDD}"/>
    <pc:docChg chg="undo custSel addSld delSld modSld sldOrd">
      <pc:chgData name="Badri, Sreenivas" userId="0b43dccd-042e-4be0-871d-afa1d90d6a2e" providerId="ADAL" clId="{AEABD360-096D-4FA2-B742-F737BEC6EDDD}" dt="2024-04-23T18:03:37.318" v="1136" actId="1076"/>
      <pc:docMkLst>
        <pc:docMk/>
      </pc:docMkLst>
      <pc:sldChg chg="modSp mod">
        <pc:chgData name="Badri, Sreenivas" userId="0b43dccd-042e-4be0-871d-afa1d90d6a2e" providerId="ADAL" clId="{AEABD360-096D-4FA2-B742-F737BEC6EDDD}" dt="2024-04-23T17:22:30.594" v="849" actId="20577"/>
        <pc:sldMkLst>
          <pc:docMk/>
          <pc:sldMk cId="730603795" sldId="260"/>
        </pc:sldMkLst>
        <pc:spChg chg="mod">
          <ac:chgData name="Badri, Sreenivas" userId="0b43dccd-042e-4be0-871d-afa1d90d6a2e" providerId="ADAL" clId="{AEABD360-096D-4FA2-B742-F737BEC6EDDD}" dt="2024-04-23T17:22:30.594" v="849" actId="20577"/>
          <ac:spMkLst>
            <pc:docMk/>
            <pc:sldMk cId="730603795" sldId="260"/>
            <ac:spMk id="7" creationId="{00000000-0000-0000-0000-000000000000}"/>
          </ac:spMkLst>
        </pc:spChg>
      </pc:sldChg>
      <pc:sldChg chg="addSp delSp modSp mod">
        <pc:chgData name="Badri, Sreenivas" userId="0b43dccd-042e-4be0-871d-afa1d90d6a2e" providerId="ADAL" clId="{AEABD360-096D-4FA2-B742-F737BEC6EDDD}" dt="2024-04-23T18:03:37.318" v="1136" actId="1076"/>
        <pc:sldMkLst>
          <pc:docMk/>
          <pc:sldMk cId="3190927396" sldId="267"/>
        </pc:sldMkLst>
        <pc:graphicFrameChg chg="add del mod modGraphic">
          <ac:chgData name="Badri, Sreenivas" userId="0b43dccd-042e-4be0-871d-afa1d90d6a2e" providerId="ADAL" clId="{AEABD360-096D-4FA2-B742-F737BEC6EDDD}" dt="2024-04-23T18:03:37.318" v="1136" actId="1076"/>
          <ac:graphicFrameMkLst>
            <pc:docMk/>
            <pc:sldMk cId="3190927396" sldId="267"/>
            <ac:graphicFrameMk id="3" creationId="{6256EDBB-BCC1-02E2-8B2E-5A36C6C5E0CE}"/>
          </ac:graphicFrameMkLst>
        </pc:graphicFrameChg>
      </pc:sldChg>
      <pc:sldChg chg="modSp mod">
        <pc:chgData name="Badri, Sreenivas" userId="0b43dccd-042e-4be0-871d-afa1d90d6a2e" providerId="ADAL" clId="{AEABD360-096D-4FA2-B742-F737BEC6EDDD}" dt="2024-04-23T17:46:45.328" v="1074" actId="20577"/>
        <pc:sldMkLst>
          <pc:docMk/>
          <pc:sldMk cId="3565483746" sldId="274"/>
        </pc:sldMkLst>
        <pc:spChg chg="mod">
          <ac:chgData name="Badri, Sreenivas" userId="0b43dccd-042e-4be0-871d-afa1d90d6a2e" providerId="ADAL" clId="{AEABD360-096D-4FA2-B742-F737BEC6EDDD}" dt="2024-04-23T17:46:45.328" v="1074" actId="20577"/>
          <ac:spMkLst>
            <pc:docMk/>
            <pc:sldMk cId="3565483746" sldId="274"/>
            <ac:spMk id="2" creationId="{509621C7-D855-4944-BD1A-BD735D4ACFCE}"/>
          </ac:spMkLst>
        </pc:spChg>
        <pc:spChg chg="mod">
          <ac:chgData name="Badri, Sreenivas" userId="0b43dccd-042e-4be0-871d-afa1d90d6a2e" providerId="ADAL" clId="{AEABD360-096D-4FA2-B742-F737BEC6EDDD}" dt="2024-04-23T17:46:16.774" v="1057" actId="12"/>
          <ac:spMkLst>
            <pc:docMk/>
            <pc:sldMk cId="3565483746" sldId="274"/>
            <ac:spMk id="3" creationId="{2AEC09B2-E9BC-44FC-B87A-EBD5536CC32F}"/>
          </ac:spMkLst>
        </pc:spChg>
      </pc:sldChg>
      <pc:sldChg chg="del">
        <pc:chgData name="Badri, Sreenivas" userId="0b43dccd-042e-4be0-871d-afa1d90d6a2e" providerId="ADAL" clId="{AEABD360-096D-4FA2-B742-F737BEC6EDDD}" dt="2024-04-22T20:16:42.621" v="551" actId="47"/>
        <pc:sldMkLst>
          <pc:docMk/>
          <pc:sldMk cId="442438390" sldId="275"/>
        </pc:sldMkLst>
      </pc:sldChg>
      <pc:sldChg chg="ord">
        <pc:chgData name="Badri, Sreenivas" userId="0b43dccd-042e-4be0-871d-afa1d90d6a2e" providerId="ADAL" clId="{AEABD360-096D-4FA2-B742-F737BEC6EDDD}" dt="2024-04-23T15:41:14.127" v="655"/>
        <pc:sldMkLst>
          <pc:docMk/>
          <pc:sldMk cId="266417456" sldId="277"/>
        </pc:sldMkLst>
      </pc:sldChg>
      <pc:sldChg chg="del">
        <pc:chgData name="Badri, Sreenivas" userId="0b43dccd-042e-4be0-871d-afa1d90d6a2e" providerId="ADAL" clId="{AEABD360-096D-4FA2-B742-F737BEC6EDDD}" dt="2024-04-22T20:16:41.961" v="550" actId="47"/>
        <pc:sldMkLst>
          <pc:docMk/>
          <pc:sldMk cId="2071048189" sldId="278"/>
        </pc:sldMkLst>
      </pc:sldChg>
      <pc:sldChg chg="modSp mod">
        <pc:chgData name="Badri, Sreenivas" userId="0b43dccd-042e-4be0-871d-afa1d90d6a2e" providerId="ADAL" clId="{AEABD360-096D-4FA2-B742-F737BEC6EDDD}" dt="2024-04-23T15:40:38.945" v="651" actId="20577"/>
        <pc:sldMkLst>
          <pc:docMk/>
          <pc:sldMk cId="1445162665" sldId="282"/>
        </pc:sldMkLst>
        <pc:spChg chg="mod">
          <ac:chgData name="Badri, Sreenivas" userId="0b43dccd-042e-4be0-871d-afa1d90d6a2e" providerId="ADAL" clId="{AEABD360-096D-4FA2-B742-F737BEC6EDDD}" dt="2024-04-23T15:40:38.945" v="651" actId="20577"/>
          <ac:spMkLst>
            <pc:docMk/>
            <pc:sldMk cId="1445162665" sldId="282"/>
            <ac:spMk id="2" creationId="{509621C7-D855-4944-BD1A-BD735D4ACFCE}"/>
          </ac:spMkLst>
        </pc:spChg>
        <pc:spChg chg="mod">
          <ac:chgData name="Badri, Sreenivas" userId="0b43dccd-042e-4be0-871d-afa1d90d6a2e" providerId="ADAL" clId="{AEABD360-096D-4FA2-B742-F737BEC6EDDD}" dt="2024-04-23T15:40:35.763" v="650" actId="20577"/>
          <ac:spMkLst>
            <pc:docMk/>
            <pc:sldMk cId="1445162665" sldId="282"/>
            <ac:spMk id="3" creationId="{2AEC09B2-E9BC-44FC-B87A-EBD5536CC32F}"/>
          </ac:spMkLst>
        </pc:spChg>
      </pc:sldChg>
      <pc:sldChg chg="modSp mod ord">
        <pc:chgData name="Badri, Sreenivas" userId="0b43dccd-042e-4be0-871d-afa1d90d6a2e" providerId="ADAL" clId="{AEABD360-096D-4FA2-B742-F737BEC6EDDD}" dt="2024-04-23T17:35:57.928" v="1016" actId="20577"/>
        <pc:sldMkLst>
          <pc:docMk/>
          <pc:sldMk cId="2358227644" sldId="283"/>
        </pc:sldMkLst>
        <pc:spChg chg="mod">
          <ac:chgData name="Badri, Sreenivas" userId="0b43dccd-042e-4be0-871d-afa1d90d6a2e" providerId="ADAL" clId="{AEABD360-096D-4FA2-B742-F737BEC6EDDD}" dt="2024-04-23T17:35:57.928" v="1016" actId="20577"/>
          <ac:spMkLst>
            <pc:docMk/>
            <pc:sldMk cId="2358227644" sldId="283"/>
            <ac:spMk id="2" creationId="{E7A35FA7-2FED-4982-9116-3A82643ED623}"/>
          </ac:spMkLst>
        </pc:spChg>
        <pc:spChg chg="mod">
          <ac:chgData name="Badri, Sreenivas" userId="0b43dccd-042e-4be0-871d-afa1d90d6a2e" providerId="ADAL" clId="{AEABD360-096D-4FA2-B742-F737BEC6EDDD}" dt="2024-04-23T17:16:24.221" v="704" actId="6549"/>
          <ac:spMkLst>
            <pc:docMk/>
            <pc:sldMk cId="2358227644" sldId="283"/>
            <ac:spMk id="3" creationId="{205C1CAD-6EEE-43AE-9103-288A34A544CD}"/>
          </ac:spMkLst>
        </pc:spChg>
      </pc:sldChg>
      <pc:sldChg chg="modSp mod ord">
        <pc:chgData name="Badri, Sreenivas" userId="0b43dccd-042e-4be0-871d-afa1d90d6a2e" providerId="ADAL" clId="{AEABD360-096D-4FA2-B742-F737BEC6EDDD}" dt="2024-04-23T17:59:33.866" v="1113" actId="255"/>
        <pc:sldMkLst>
          <pc:docMk/>
          <pc:sldMk cId="1760428034" sldId="284"/>
        </pc:sldMkLst>
        <pc:spChg chg="mod">
          <ac:chgData name="Badri, Sreenivas" userId="0b43dccd-042e-4be0-871d-afa1d90d6a2e" providerId="ADAL" clId="{AEABD360-096D-4FA2-B742-F737BEC6EDDD}" dt="2024-04-23T17:59:02.741" v="1103" actId="20577"/>
          <ac:spMkLst>
            <pc:docMk/>
            <pc:sldMk cId="1760428034" sldId="284"/>
            <ac:spMk id="2" creationId="{5ADD5753-0819-4390-A309-990EE981A9BD}"/>
          </ac:spMkLst>
        </pc:spChg>
        <pc:spChg chg="mod">
          <ac:chgData name="Badri, Sreenivas" userId="0b43dccd-042e-4be0-871d-afa1d90d6a2e" providerId="ADAL" clId="{AEABD360-096D-4FA2-B742-F737BEC6EDDD}" dt="2024-04-23T17:59:33.866" v="1113" actId="255"/>
          <ac:spMkLst>
            <pc:docMk/>
            <pc:sldMk cId="1760428034" sldId="284"/>
            <ac:spMk id="3" creationId="{2EC37A8A-0170-4164-B0E6-45E1885EC7B3}"/>
          </ac:spMkLst>
        </pc:spChg>
      </pc:sldChg>
      <pc:sldChg chg="add ord">
        <pc:chgData name="Badri, Sreenivas" userId="0b43dccd-042e-4be0-871d-afa1d90d6a2e" providerId="ADAL" clId="{AEABD360-096D-4FA2-B742-F737BEC6EDDD}" dt="2024-04-23T15:41:17.788" v="657"/>
        <pc:sldMkLst>
          <pc:docMk/>
          <pc:sldMk cId="2251285242" sldId="285"/>
        </pc:sldMkLst>
      </pc:sldChg>
      <pc:sldChg chg="modSp add mod">
        <pc:chgData name="Badri, Sreenivas" userId="0b43dccd-042e-4be0-871d-afa1d90d6a2e" providerId="ADAL" clId="{AEABD360-096D-4FA2-B742-F737BEC6EDDD}" dt="2024-04-23T17:16:14.168" v="703" actId="255"/>
        <pc:sldMkLst>
          <pc:docMk/>
          <pc:sldMk cId="2160152009" sldId="286"/>
        </pc:sldMkLst>
        <pc:spChg chg="mod">
          <ac:chgData name="Badri, Sreenivas" userId="0b43dccd-042e-4be0-871d-afa1d90d6a2e" providerId="ADAL" clId="{AEABD360-096D-4FA2-B742-F737BEC6EDDD}" dt="2024-04-23T17:15:55.638" v="702" actId="20577"/>
          <ac:spMkLst>
            <pc:docMk/>
            <pc:sldMk cId="2160152009" sldId="286"/>
            <ac:spMk id="2" creationId="{5ADD5753-0819-4390-A309-990EE981A9BD}"/>
          </ac:spMkLst>
        </pc:spChg>
        <pc:spChg chg="mod">
          <ac:chgData name="Badri, Sreenivas" userId="0b43dccd-042e-4be0-871d-afa1d90d6a2e" providerId="ADAL" clId="{AEABD360-096D-4FA2-B742-F737BEC6EDDD}" dt="2024-04-23T17:16:14.168" v="703" actId="255"/>
          <ac:spMkLst>
            <pc:docMk/>
            <pc:sldMk cId="2160152009" sldId="286"/>
            <ac:spMk id="3" creationId="{2EC37A8A-0170-4164-B0E6-45E1885EC7B3}"/>
          </ac:spMkLst>
        </pc:spChg>
      </pc:sldChg>
      <pc:sldChg chg="modSp add mod">
        <pc:chgData name="Badri, Sreenivas" userId="0b43dccd-042e-4be0-871d-afa1d90d6a2e" providerId="ADAL" clId="{AEABD360-096D-4FA2-B742-F737BEC6EDDD}" dt="2024-04-23T17:22:07.109" v="841" actId="255"/>
        <pc:sldMkLst>
          <pc:docMk/>
          <pc:sldMk cId="889960187" sldId="287"/>
        </pc:sldMkLst>
        <pc:spChg chg="mod">
          <ac:chgData name="Badri, Sreenivas" userId="0b43dccd-042e-4be0-871d-afa1d90d6a2e" providerId="ADAL" clId="{AEABD360-096D-4FA2-B742-F737BEC6EDDD}" dt="2024-04-23T17:17:02.178" v="765" actId="20577"/>
          <ac:spMkLst>
            <pc:docMk/>
            <pc:sldMk cId="889960187" sldId="287"/>
            <ac:spMk id="2" creationId="{5ADD5753-0819-4390-A309-990EE981A9BD}"/>
          </ac:spMkLst>
        </pc:spChg>
        <pc:spChg chg="mod">
          <ac:chgData name="Badri, Sreenivas" userId="0b43dccd-042e-4be0-871d-afa1d90d6a2e" providerId="ADAL" clId="{AEABD360-096D-4FA2-B742-F737BEC6EDDD}" dt="2024-04-23T17:22:07.109" v="841" actId="255"/>
          <ac:spMkLst>
            <pc:docMk/>
            <pc:sldMk cId="889960187" sldId="287"/>
            <ac:spMk id="3" creationId="{2EC37A8A-0170-4164-B0E6-45E1885EC7B3}"/>
          </ac:spMkLst>
        </pc:spChg>
      </pc:sldChg>
    </pc:docChg>
  </pc:docChgLst>
  <pc:docChgLst>
    <pc:chgData name="Badri, Sreenivas" userId="0b43dccd-042e-4be0-871d-afa1d90d6a2e" providerId="ADAL" clId="{E61A5BEF-9862-4C12-9791-622751A56D51}"/>
    <pc:docChg chg="undo custSel delSld modSld">
      <pc:chgData name="Badri, Sreenivas" userId="0b43dccd-042e-4be0-871d-afa1d90d6a2e" providerId="ADAL" clId="{E61A5BEF-9862-4C12-9791-622751A56D51}" dt="2024-05-29T16:44:14.724" v="270" actId="20577"/>
      <pc:docMkLst>
        <pc:docMk/>
      </pc:docMkLst>
      <pc:sldChg chg="modSp mod">
        <pc:chgData name="Badri, Sreenivas" userId="0b43dccd-042e-4be0-871d-afa1d90d6a2e" providerId="ADAL" clId="{E61A5BEF-9862-4C12-9791-622751A56D51}" dt="2024-05-29T10:26:41.530" v="9" actId="20577"/>
        <pc:sldMkLst>
          <pc:docMk/>
          <pc:sldMk cId="730603795" sldId="260"/>
        </pc:sldMkLst>
        <pc:spChg chg="mod">
          <ac:chgData name="Badri, Sreenivas" userId="0b43dccd-042e-4be0-871d-afa1d90d6a2e" providerId="ADAL" clId="{E61A5BEF-9862-4C12-9791-622751A56D51}" dt="2024-05-29T10:26:41.530" v="9" actId="20577"/>
          <ac:spMkLst>
            <pc:docMk/>
            <pc:sldMk cId="730603795" sldId="260"/>
            <ac:spMk id="7" creationId="{00000000-0000-0000-0000-000000000000}"/>
          </ac:spMkLst>
        </pc:spChg>
      </pc:sldChg>
      <pc:sldChg chg="modSp mod">
        <pc:chgData name="Badri, Sreenivas" userId="0b43dccd-042e-4be0-871d-afa1d90d6a2e" providerId="ADAL" clId="{E61A5BEF-9862-4C12-9791-622751A56D51}" dt="2024-05-29T16:43:43.254" v="253" actId="20577"/>
        <pc:sldMkLst>
          <pc:docMk/>
          <pc:sldMk cId="3190927396" sldId="267"/>
        </pc:sldMkLst>
        <pc:graphicFrameChg chg="mod modGraphic">
          <ac:chgData name="Badri, Sreenivas" userId="0b43dccd-042e-4be0-871d-afa1d90d6a2e" providerId="ADAL" clId="{E61A5BEF-9862-4C12-9791-622751A56D51}" dt="2024-05-29T16:43:43.254" v="253" actId="20577"/>
          <ac:graphicFrameMkLst>
            <pc:docMk/>
            <pc:sldMk cId="3190927396" sldId="267"/>
            <ac:graphicFrameMk id="3" creationId="{6256EDBB-BCC1-02E2-8B2E-5A36C6C5E0CE}"/>
          </ac:graphicFrameMkLst>
        </pc:graphicFrameChg>
      </pc:sldChg>
      <pc:sldChg chg="del">
        <pc:chgData name="Badri, Sreenivas" userId="0b43dccd-042e-4be0-871d-afa1d90d6a2e" providerId="ADAL" clId="{E61A5BEF-9862-4C12-9791-622751A56D51}" dt="2024-05-29T10:32:33.567" v="154" actId="47"/>
        <pc:sldMkLst>
          <pc:docMk/>
          <pc:sldMk cId="3565483746" sldId="274"/>
        </pc:sldMkLst>
      </pc:sldChg>
      <pc:sldChg chg="modSp mod">
        <pc:chgData name="Badri, Sreenivas" userId="0b43dccd-042e-4be0-871d-afa1d90d6a2e" providerId="ADAL" clId="{E61A5BEF-9862-4C12-9791-622751A56D51}" dt="2024-05-29T10:32:53.280" v="184" actId="20577"/>
        <pc:sldMkLst>
          <pc:docMk/>
          <pc:sldMk cId="1689020956" sldId="281"/>
        </pc:sldMkLst>
        <pc:spChg chg="mod">
          <ac:chgData name="Badri, Sreenivas" userId="0b43dccd-042e-4be0-871d-afa1d90d6a2e" providerId="ADAL" clId="{E61A5BEF-9862-4C12-9791-622751A56D51}" dt="2024-05-29T10:32:53.280" v="184" actId="20577"/>
          <ac:spMkLst>
            <pc:docMk/>
            <pc:sldMk cId="1689020956" sldId="281"/>
            <ac:spMk id="3" creationId="{2AEC09B2-E9BC-44FC-B87A-EBD5536CC32F}"/>
          </ac:spMkLst>
        </pc:spChg>
      </pc:sldChg>
      <pc:sldChg chg="modSp mod">
        <pc:chgData name="Badri, Sreenivas" userId="0b43dccd-042e-4be0-871d-afa1d90d6a2e" providerId="ADAL" clId="{E61A5BEF-9862-4C12-9791-622751A56D51}" dt="2024-05-29T16:44:14.724" v="270" actId="20577"/>
        <pc:sldMkLst>
          <pc:docMk/>
          <pc:sldMk cId="2358227644" sldId="283"/>
        </pc:sldMkLst>
        <pc:spChg chg="mod">
          <ac:chgData name="Badri, Sreenivas" userId="0b43dccd-042e-4be0-871d-afa1d90d6a2e" providerId="ADAL" clId="{E61A5BEF-9862-4C12-9791-622751A56D51}" dt="2024-05-29T16:44:14.724" v="270" actId="20577"/>
          <ac:spMkLst>
            <pc:docMk/>
            <pc:sldMk cId="2358227644" sldId="283"/>
            <ac:spMk id="3" creationId="{205C1CAD-6EEE-43AE-9103-288A34A544CD}"/>
          </ac:spMkLst>
        </pc:spChg>
      </pc:sldChg>
      <pc:sldChg chg="modSp mod">
        <pc:chgData name="Badri, Sreenivas" userId="0b43dccd-042e-4be0-871d-afa1d90d6a2e" providerId="ADAL" clId="{E61A5BEF-9862-4C12-9791-622751A56D51}" dt="2024-05-29T10:35:33.101" v="236" actId="6549"/>
        <pc:sldMkLst>
          <pc:docMk/>
          <pc:sldMk cId="1760428034" sldId="284"/>
        </pc:sldMkLst>
        <pc:spChg chg="mod">
          <ac:chgData name="Badri, Sreenivas" userId="0b43dccd-042e-4be0-871d-afa1d90d6a2e" providerId="ADAL" clId="{E61A5BEF-9862-4C12-9791-622751A56D51}" dt="2024-05-29T10:35:33.101" v="236" actId="6549"/>
          <ac:spMkLst>
            <pc:docMk/>
            <pc:sldMk cId="1760428034" sldId="284"/>
            <ac:spMk id="2" creationId="{5ADD5753-0819-4390-A309-990EE981A9BD}"/>
          </ac:spMkLst>
        </pc:spChg>
        <pc:spChg chg="mod">
          <ac:chgData name="Badri, Sreenivas" userId="0b43dccd-042e-4be0-871d-afa1d90d6a2e" providerId="ADAL" clId="{E61A5BEF-9862-4C12-9791-622751A56D51}" dt="2024-05-29T10:35:03.282" v="233" actId="20577"/>
          <ac:spMkLst>
            <pc:docMk/>
            <pc:sldMk cId="1760428034" sldId="284"/>
            <ac:spMk id="3" creationId="{2EC37A8A-0170-4164-B0E6-45E1885EC7B3}"/>
          </ac:spMkLst>
        </pc:spChg>
      </pc:sldChg>
      <pc:sldChg chg="modSp mod">
        <pc:chgData name="Badri, Sreenivas" userId="0b43dccd-042e-4be0-871d-afa1d90d6a2e" providerId="ADAL" clId="{E61A5BEF-9862-4C12-9791-622751A56D51}" dt="2024-05-29T10:32:44.375" v="168" actId="20577"/>
        <pc:sldMkLst>
          <pc:docMk/>
          <pc:sldMk cId="2251285242" sldId="285"/>
        </pc:sldMkLst>
        <pc:spChg chg="mod">
          <ac:chgData name="Badri, Sreenivas" userId="0b43dccd-042e-4be0-871d-afa1d90d6a2e" providerId="ADAL" clId="{E61A5BEF-9862-4C12-9791-622751A56D51}" dt="2024-05-29T10:32:44.375" v="168" actId="20577"/>
          <ac:spMkLst>
            <pc:docMk/>
            <pc:sldMk cId="2251285242" sldId="285"/>
            <ac:spMk id="3" creationId="{2AEC09B2-E9BC-44FC-B87A-EBD5536CC32F}"/>
          </ac:spMkLst>
        </pc:spChg>
      </pc:sldChg>
      <pc:sldChg chg="del">
        <pc:chgData name="Badri, Sreenivas" userId="0b43dccd-042e-4be0-871d-afa1d90d6a2e" providerId="ADAL" clId="{E61A5BEF-9862-4C12-9791-622751A56D51}" dt="2024-05-29T10:33:09.537" v="185" actId="47"/>
        <pc:sldMkLst>
          <pc:docMk/>
          <pc:sldMk cId="2160152009" sldId="286"/>
        </pc:sldMkLst>
      </pc:sldChg>
    </pc:docChg>
  </pc:docChgLst>
  <pc:docChgLst>
    <pc:chgData name="Badri, Sreenivas" userId="0b43dccd-042e-4be0-871d-afa1d90d6a2e" providerId="ADAL" clId="{BE24CB49-AF5E-42F5-9900-512576A7A0D3}"/>
    <pc:docChg chg="undo custSel addSld delSld modSld sldOrd">
      <pc:chgData name="Badri, Sreenivas" userId="0b43dccd-042e-4be0-871d-afa1d90d6a2e" providerId="ADAL" clId="{BE24CB49-AF5E-42F5-9900-512576A7A0D3}" dt="2024-07-25T10:25:57.851" v="266" actId="20577"/>
      <pc:docMkLst>
        <pc:docMk/>
      </pc:docMkLst>
      <pc:sldChg chg="modSp mod">
        <pc:chgData name="Badri, Sreenivas" userId="0b43dccd-042e-4be0-871d-afa1d90d6a2e" providerId="ADAL" clId="{BE24CB49-AF5E-42F5-9900-512576A7A0D3}" dt="2024-07-25T10:18:29.032" v="5" actId="20577"/>
        <pc:sldMkLst>
          <pc:docMk/>
          <pc:sldMk cId="730603795" sldId="260"/>
        </pc:sldMkLst>
        <pc:spChg chg="mod">
          <ac:chgData name="Badri, Sreenivas" userId="0b43dccd-042e-4be0-871d-afa1d90d6a2e" providerId="ADAL" clId="{BE24CB49-AF5E-42F5-9900-512576A7A0D3}" dt="2024-07-25T10:18:29.032" v="5" actId="20577"/>
          <ac:spMkLst>
            <pc:docMk/>
            <pc:sldMk cId="730603795" sldId="260"/>
            <ac:spMk id="7" creationId="{00000000-0000-0000-0000-000000000000}"/>
          </ac:spMkLst>
        </pc:spChg>
      </pc:sldChg>
      <pc:sldChg chg="addSp delSp modSp mod">
        <pc:chgData name="Badri, Sreenivas" userId="0b43dccd-042e-4be0-871d-afa1d90d6a2e" providerId="ADAL" clId="{BE24CB49-AF5E-42F5-9900-512576A7A0D3}" dt="2024-07-25T10:20:22.812" v="15" actId="14100"/>
        <pc:sldMkLst>
          <pc:docMk/>
          <pc:sldMk cId="3190927396" sldId="267"/>
        </pc:sldMkLst>
        <pc:graphicFrameChg chg="add del">
          <ac:chgData name="Badri, Sreenivas" userId="0b43dccd-042e-4be0-871d-afa1d90d6a2e" providerId="ADAL" clId="{BE24CB49-AF5E-42F5-9900-512576A7A0D3}" dt="2024-07-25T10:19:39.206" v="8" actId="478"/>
          <ac:graphicFrameMkLst>
            <pc:docMk/>
            <pc:sldMk cId="3190927396" sldId="267"/>
            <ac:graphicFrameMk id="3" creationId="{6256EDBB-BCC1-02E2-8B2E-5A36C6C5E0CE}"/>
          </ac:graphicFrameMkLst>
        </pc:graphicFrameChg>
        <pc:graphicFrameChg chg="add mod modGraphic">
          <ac:chgData name="Badri, Sreenivas" userId="0b43dccd-042e-4be0-871d-afa1d90d6a2e" providerId="ADAL" clId="{BE24CB49-AF5E-42F5-9900-512576A7A0D3}" dt="2024-07-25T10:20:22.812" v="15" actId="14100"/>
          <ac:graphicFrameMkLst>
            <pc:docMk/>
            <pc:sldMk cId="3190927396" sldId="267"/>
            <ac:graphicFrameMk id="5" creationId="{FC1F793F-190E-48AB-77B8-54610F42ED8E}"/>
          </ac:graphicFrameMkLst>
        </pc:graphicFrameChg>
      </pc:sldChg>
      <pc:sldChg chg="del">
        <pc:chgData name="Badri, Sreenivas" userId="0b43dccd-042e-4be0-871d-afa1d90d6a2e" providerId="ADAL" clId="{BE24CB49-AF5E-42F5-9900-512576A7A0D3}" dt="2024-07-25T10:20:34.834" v="16" actId="47"/>
        <pc:sldMkLst>
          <pc:docMk/>
          <pc:sldMk cId="266417456" sldId="277"/>
        </pc:sldMkLst>
      </pc:sldChg>
      <pc:sldChg chg="del">
        <pc:chgData name="Badri, Sreenivas" userId="0b43dccd-042e-4be0-871d-afa1d90d6a2e" providerId="ADAL" clId="{BE24CB49-AF5E-42F5-9900-512576A7A0D3}" dt="2024-07-25T10:20:42.412" v="17" actId="47"/>
        <pc:sldMkLst>
          <pc:docMk/>
          <pc:sldMk cId="1445162665" sldId="282"/>
        </pc:sldMkLst>
      </pc:sldChg>
      <pc:sldChg chg="modSp mod">
        <pc:chgData name="Badri, Sreenivas" userId="0b43dccd-042e-4be0-871d-afa1d90d6a2e" providerId="ADAL" clId="{BE24CB49-AF5E-42F5-9900-512576A7A0D3}" dt="2024-07-25T10:24:01.407" v="214"/>
        <pc:sldMkLst>
          <pc:docMk/>
          <pc:sldMk cId="2358227644" sldId="283"/>
        </pc:sldMkLst>
        <pc:spChg chg="mod">
          <ac:chgData name="Badri, Sreenivas" userId="0b43dccd-042e-4be0-871d-afa1d90d6a2e" providerId="ADAL" clId="{BE24CB49-AF5E-42F5-9900-512576A7A0D3}" dt="2024-07-25T10:24:01.407" v="214"/>
          <ac:spMkLst>
            <pc:docMk/>
            <pc:sldMk cId="2358227644" sldId="283"/>
            <ac:spMk id="3" creationId="{205C1CAD-6EEE-43AE-9103-288A34A544CD}"/>
          </ac:spMkLst>
        </pc:spChg>
      </pc:sldChg>
      <pc:sldChg chg="modSp mod ord">
        <pc:chgData name="Badri, Sreenivas" userId="0b43dccd-042e-4be0-871d-afa1d90d6a2e" providerId="ADAL" clId="{BE24CB49-AF5E-42F5-9900-512576A7A0D3}" dt="2024-07-25T10:24:51.975" v="242" actId="20577"/>
        <pc:sldMkLst>
          <pc:docMk/>
          <pc:sldMk cId="1760428034" sldId="284"/>
        </pc:sldMkLst>
        <pc:spChg chg="mod">
          <ac:chgData name="Badri, Sreenivas" userId="0b43dccd-042e-4be0-871d-afa1d90d6a2e" providerId="ADAL" clId="{BE24CB49-AF5E-42F5-9900-512576A7A0D3}" dt="2024-07-25T10:24:51.975" v="242" actId="20577"/>
          <ac:spMkLst>
            <pc:docMk/>
            <pc:sldMk cId="1760428034" sldId="284"/>
            <ac:spMk id="3" creationId="{2EC37A8A-0170-4164-B0E6-45E1885EC7B3}"/>
          </ac:spMkLst>
        </pc:spChg>
      </pc:sldChg>
      <pc:sldChg chg="modSp mod">
        <pc:chgData name="Badri, Sreenivas" userId="0b43dccd-042e-4be0-871d-afa1d90d6a2e" providerId="ADAL" clId="{BE24CB49-AF5E-42F5-9900-512576A7A0D3}" dt="2024-07-25T10:21:50.060" v="96" actId="20577"/>
        <pc:sldMkLst>
          <pc:docMk/>
          <pc:sldMk cId="602845273" sldId="286"/>
        </pc:sldMkLst>
        <pc:spChg chg="mod">
          <ac:chgData name="Badri, Sreenivas" userId="0b43dccd-042e-4be0-871d-afa1d90d6a2e" providerId="ADAL" clId="{BE24CB49-AF5E-42F5-9900-512576A7A0D3}" dt="2024-07-25T10:21:25.383" v="45" actId="20577"/>
          <ac:spMkLst>
            <pc:docMk/>
            <pc:sldMk cId="602845273" sldId="286"/>
            <ac:spMk id="2" creationId="{5ADD5753-0819-4390-A309-990EE981A9BD}"/>
          </ac:spMkLst>
        </pc:spChg>
        <pc:spChg chg="mod">
          <ac:chgData name="Badri, Sreenivas" userId="0b43dccd-042e-4be0-871d-afa1d90d6a2e" providerId="ADAL" clId="{BE24CB49-AF5E-42F5-9900-512576A7A0D3}" dt="2024-07-25T10:21:50.060" v="96" actId="20577"/>
          <ac:spMkLst>
            <pc:docMk/>
            <pc:sldMk cId="602845273" sldId="286"/>
            <ac:spMk id="3" creationId="{2EC37A8A-0170-4164-B0E6-45E1885EC7B3}"/>
          </ac:spMkLst>
        </pc:spChg>
      </pc:sldChg>
      <pc:sldChg chg="modSp add mod">
        <pc:chgData name="Badri, Sreenivas" userId="0b43dccd-042e-4be0-871d-afa1d90d6a2e" providerId="ADAL" clId="{BE24CB49-AF5E-42F5-9900-512576A7A0D3}" dt="2024-07-25T10:25:57.851" v="266" actId="20577"/>
        <pc:sldMkLst>
          <pc:docMk/>
          <pc:sldMk cId="2325559203" sldId="287"/>
        </pc:sldMkLst>
        <pc:spChg chg="mod">
          <ac:chgData name="Badri, Sreenivas" userId="0b43dccd-042e-4be0-871d-afa1d90d6a2e" providerId="ADAL" clId="{BE24CB49-AF5E-42F5-9900-512576A7A0D3}" dt="2024-07-25T10:25:24.638" v="250" actId="20577"/>
          <ac:spMkLst>
            <pc:docMk/>
            <pc:sldMk cId="2325559203" sldId="287"/>
            <ac:spMk id="2" creationId="{5ADD5753-0819-4390-A309-990EE981A9BD}"/>
          </ac:spMkLst>
        </pc:spChg>
        <pc:spChg chg="mod">
          <ac:chgData name="Badri, Sreenivas" userId="0b43dccd-042e-4be0-871d-afa1d90d6a2e" providerId="ADAL" clId="{BE24CB49-AF5E-42F5-9900-512576A7A0D3}" dt="2024-07-25T10:25:57.851" v="266" actId="20577"/>
          <ac:spMkLst>
            <pc:docMk/>
            <pc:sldMk cId="2325559203" sldId="287"/>
            <ac:spMk id="3" creationId="{2EC37A8A-0170-4164-B0E6-45E1885EC7B3}"/>
          </ac:spMkLst>
        </pc:spChg>
      </pc:sldChg>
    </pc:docChg>
  </pc:docChgLst>
  <pc:docChgLst>
    <pc:chgData name="Badri, Sreenivas" userId="0b43dccd-042e-4be0-871d-afa1d90d6a2e" providerId="ADAL" clId="{53AAE375-0399-4050-87E0-B57E21F78429}"/>
    <pc:docChg chg="undo custSel addSld delSld modSld sldOrd">
      <pc:chgData name="Badri, Sreenivas" userId="0b43dccd-042e-4be0-871d-afa1d90d6a2e" providerId="ADAL" clId="{53AAE375-0399-4050-87E0-B57E21F78429}" dt="2024-08-29T00:18:34.129" v="113" actId="108"/>
      <pc:docMkLst>
        <pc:docMk/>
      </pc:docMkLst>
      <pc:sldChg chg="modSp mod">
        <pc:chgData name="Badri, Sreenivas" userId="0b43dccd-042e-4be0-871d-afa1d90d6a2e" providerId="ADAL" clId="{53AAE375-0399-4050-87E0-B57E21F78429}" dt="2024-08-29T00:04:52.607" v="11" actId="20577"/>
        <pc:sldMkLst>
          <pc:docMk/>
          <pc:sldMk cId="730603795" sldId="260"/>
        </pc:sldMkLst>
        <pc:spChg chg="mod">
          <ac:chgData name="Badri, Sreenivas" userId="0b43dccd-042e-4be0-871d-afa1d90d6a2e" providerId="ADAL" clId="{53AAE375-0399-4050-87E0-B57E21F78429}" dt="2024-08-29T00:04:52.607" v="11" actId="20577"/>
          <ac:spMkLst>
            <pc:docMk/>
            <pc:sldMk cId="730603795" sldId="260"/>
            <ac:spMk id="7" creationId="{00000000-0000-0000-0000-000000000000}"/>
          </ac:spMkLst>
        </pc:spChg>
      </pc:sldChg>
      <pc:sldChg chg="addSp delSp modSp mod">
        <pc:chgData name="Badri, Sreenivas" userId="0b43dccd-042e-4be0-871d-afa1d90d6a2e" providerId="ADAL" clId="{53AAE375-0399-4050-87E0-B57E21F78429}" dt="2024-08-29T00:18:34.129" v="113" actId="108"/>
        <pc:sldMkLst>
          <pc:docMk/>
          <pc:sldMk cId="3190927396" sldId="267"/>
        </pc:sldMkLst>
        <pc:graphicFrameChg chg="add mod modGraphic">
          <ac:chgData name="Badri, Sreenivas" userId="0b43dccd-042e-4be0-871d-afa1d90d6a2e" providerId="ADAL" clId="{53AAE375-0399-4050-87E0-B57E21F78429}" dt="2024-08-29T00:18:34.129" v="113" actId="108"/>
          <ac:graphicFrameMkLst>
            <pc:docMk/>
            <pc:sldMk cId="3190927396" sldId="267"/>
            <ac:graphicFrameMk id="3" creationId="{36AE4EBE-A150-5CA2-FDE4-4EEECEFBA20C}"/>
          </ac:graphicFrameMkLst>
        </pc:graphicFrameChg>
        <pc:graphicFrameChg chg="del">
          <ac:chgData name="Badri, Sreenivas" userId="0b43dccd-042e-4be0-871d-afa1d90d6a2e" providerId="ADAL" clId="{53AAE375-0399-4050-87E0-B57E21F78429}" dt="2024-08-29T00:17:03.415" v="83" actId="478"/>
          <ac:graphicFrameMkLst>
            <pc:docMk/>
            <pc:sldMk cId="3190927396" sldId="267"/>
            <ac:graphicFrameMk id="5" creationId="{FC1F793F-190E-48AB-77B8-54610F42ED8E}"/>
          </ac:graphicFrameMkLst>
        </pc:graphicFrameChg>
      </pc:sldChg>
      <pc:sldChg chg="add ord">
        <pc:chgData name="Badri, Sreenivas" userId="0b43dccd-042e-4be0-871d-afa1d90d6a2e" providerId="ADAL" clId="{53AAE375-0399-4050-87E0-B57E21F78429}" dt="2024-08-29T00:11:10.142" v="14"/>
        <pc:sldMkLst>
          <pc:docMk/>
          <pc:sldMk cId="266417456" sldId="277"/>
        </pc:sldMkLst>
      </pc:sldChg>
      <pc:sldChg chg="addSp modSp mod">
        <pc:chgData name="Badri, Sreenivas" userId="0b43dccd-042e-4be0-871d-afa1d90d6a2e" providerId="ADAL" clId="{53AAE375-0399-4050-87E0-B57E21F78429}" dt="2024-08-29T00:16:17.549" v="79" actId="1076"/>
        <pc:sldMkLst>
          <pc:docMk/>
          <pc:sldMk cId="2358227644" sldId="283"/>
        </pc:sldMkLst>
        <pc:spChg chg="mod">
          <ac:chgData name="Badri, Sreenivas" userId="0b43dccd-042e-4be0-871d-afa1d90d6a2e" providerId="ADAL" clId="{53AAE375-0399-4050-87E0-B57E21F78429}" dt="2024-08-29T00:16:17.549" v="79" actId="1076"/>
          <ac:spMkLst>
            <pc:docMk/>
            <pc:sldMk cId="2358227644" sldId="283"/>
            <ac:spMk id="3" creationId="{205C1CAD-6EEE-43AE-9103-288A34A544CD}"/>
          </ac:spMkLst>
        </pc:spChg>
        <pc:graphicFrameChg chg="add mod">
          <ac:chgData name="Badri, Sreenivas" userId="0b43dccd-042e-4be0-871d-afa1d90d6a2e" providerId="ADAL" clId="{53AAE375-0399-4050-87E0-B57E21F78429}" dt="2024-08-29T00:13:47.305" v="26"/>
          <ac:graphicFrameMkLst>
            <pc:docMk/>
            <pc:sldMk cId="2358227644" sldId="283"/>
            <ac:graphicFrameMk id="5" creationId="{29B8C5BB-A311-9EDC-F5DE-E8175BF6B4D3}"/>
          </ac:graphicFrameMkLst>
        </pc:graphicFrameChg>
      </pc:sldChg>
      <pc:sldChg chg="modSp mod">
        <pc:chgData name="Badri, Sreenivas" userId="0b43dccd-042e-4be0-871d-afa1d90d6a2e" providerId="ADAL" clId="{53AAE375-0399-4050-87E0-B57E21F78429}" dt="2024-08-29T00:16:25.647" v="81" actId="20577"/>
        <pc:sldMkLst>
          <pc:docMk/>
          <pc:sldMk cId="1760428034" sldId="284"/>
        </pc:sldMkLst>
        <pc:spChg chg="mod">
          <ac:chgData name="Badri, Sreenivas" userId="0b43dccd-042e-4be0-871d-afa1d90d6a2e" providerId="ADAL" clId="{53AAE375-0399-4050-87E0-B57E21F78429}" dt="2024-08-29T00:16:25.647" v="81" actId="20577"/>
          <ac:spMkLst>
            <pc:docMk/>
            <pc:sldMk cId="1760428034" sldId="284"/>
            <ac:spMk id="3" creationId="{2EC37A8A-0170-4164-B0E6-45E1885EC7B3}"/>
          </ac:spMkLst>
        </pc:spChg>
      </pc:sldChg>
      <pc:sldChg chg="addSp modSp mod">
        <pc:chgData name="Badri, Sreenivas" userId="0b43dccd-042e-4be0-871d-afa1d90d6a2e" providerId="ADAL" clId="{53AAE375-0399-4050-87E0-B57E21F78429}" dt="2024-08-29T00:13:11.022" v="20" actId="6549"/>
        <pc:sldMkLst>
          <pc:docMk/>
          <pc:sldMk cId="602845273" sldId="286"/>
        </pc:sldMkLst>
        <pc:spChg chg="mod">
          <ac:chgData name="Badri, Sreenivas" userId="0b43dccd-042e-4be0-871d-afa1d90d6a2e" providerId="ADAL" clId="{53AAE375-0399-4050-87E0-B57E21F78429}" dt="2024-08-29T00:13:11.022" v="20" actId="6549"/>
          <ac:spMkLst>
            <pc:docMk/>
            <pc:sldMk cId="602845273" sldId="286"/>
            <ac:spMk id="2" creationId="{5ADD5753-0819-4390-A309-990EE981A9BD}"/>
          </ac:spMkLst>
        </pc:spChg>
        <pc:spChg chg="mod">
          <ac:chgData name="Badri, Sreenivas" userId="0b43dccd-042e-4be0-871d-afa1d90d6a2e" providerId="ADAL" clId="{53AAE375-0399-4050-87E0-B57E21F78429}" dt="2024-08-29T00:13:00.642" v="18"/>
          <ac:spMkLst>
            <pc:docMk/>
            <pc:sldMk cId="602845273" sldId="286"/>
            <ac:spMk id="3" creationId="{2EC37A8A-0170-4164-B0E6-45E1885EC7B3}"/>
          </ac:spMkLst>
        </pc:spChg>
        <pc:graphicFrameChg chg="add mod">
          <ac:chgData name="Badri, Sreenivas" userId="0b43dccd-042e-4be0-871d-afa1d90d6a2e" providerId="ADAL" clId="{53AAE375-0399-4050-87E0-B57E21F78429}" dt="2024-08-29T00:12:33.825" v="15"/>
          <ac:graphicFrameMkLst>
            <pc:docMk/>
            <pc:sldMk cId="602845273" sldId="286"/>
            <ac:graphicFrameMk id="5" creationId="{F0D98C03-1720-1D7D-6FB6-CB63697DEF47}"/>
          </ac:graphicFrameMkLst>
        </pc:graphicFrameChg>
      </pc:sldChg>
      <pc:sldChg chg="del">
        <pc:chgData name="Badri, Sreenivas" userId="0b43dccd-042e-4be0-871d-afa1d90d6a2e" providerId="ADAL" clId="{53AAE375-0399-4050-87E0-B57E21F78429}" dt="2024-08-29T00:16:35.714" v="82" actId="47"/>
        <pc:sldMkLst>
          <pc:docMk/>
          <pc:sldMk cId="2325559203" sldId="287"/>
        </pc:sldMkLst>
      </pc:sldChg>
    </pc:docChg>
  </pc:docChgLst>
  <pc:docChgLst>
    <pc:chgData name="Badri, Sreenivas" userId="0b43dccd-042e-4be0-871d-afa1d90d6a2e" providerId="ADAL" clId="{39945FFA-58B9-4609-B37F-C72120006C8B}"/>
    <pc:docChg chg="undo custSel addSld delSld modSld sldOrd">
      <pc:chgData name="Badri, Sreenivas" userId="0b43dccd-042e-4be0-871d-afa1d90d6a2e" providerId="ADAL" clId="{39945FFA-58B9-4609-B37F-C72120006C8B}" dt="2024-09-25T15:49:59.591" v="212" actId="20577"/>
      <pc:docMkLst>
        <pc:docMk/>
      </pc:docMkLst>
      <pc:sldChg chg="modSp mod">
        <pc:chgData name="Badri, Sreenivas" userId="0b43dccd-042e-4be0-871d-afa1d90d6a2e" providerId="ADAL" clId="{39945FFA-58B9-4609-B37F-C72120006C8B}" dt="2024-09-25T15:19:19.546" v="22" actId="20577"/>
        <pc:sldMkLst>
          <pc:docMk/>
          <pc:sldMk cId="730603795" sldId="260"/>
        </pc:sldMkLst>
        <pc:spChg chg="mod">
          <ac:chgData name="Badri, Sreenivas" userId="0b43dccd-042e-4be0-871d-afa1d90d6a2e" providerId="ADAL" clId="{39945FFA-58B9-4609-B37F-C72120006C8B}" dt="2024-09-25T15:19:19.546" v="22" actId="20577"/>
          <ac:spMkLst>
            <pc:docMk/>
            <pc:sldMk cId="730603795" sldId="260"/>
            <ac:spMk id="7" creationId="{00000000-0000-0000-0000-000000000000}"/>
          </ac:spMkLst>
        </pc:spChg>
      </pc:sldChg>
      <pc:sldChg chg="modSp mod">
        <pc:chgData name="Badri, Sreenivas" userId="0b43dccd-042e-4be0-871d-afa1d90d6a2e" providerId="ADAL" clId="{39945FFA-58B9-4609-B37F-C72120006C8B}" dt="2024-09-25T15:49:59.591" v="212" actId="20577"/>
        <pc:sldMkLst>
          <pc:docMk/>
          <pc:sldMk cId="3190927396" sldId="267"/>
        </pc:sldMkLst>
        <pc:graphicFrameChg chg="mod modGraphic">
          <ac:chgData name="Badri, Sreenivas" userId="0b43dccd-042e-4be0-871d-afa1d90d6a2e" providerId="ADAL" clId="{39945FFA-58B9-4609-B37F-C72120006C8B}" dt="2024-09-25T15:49:59.591" v="212" actId="20577"/>
          <ac:graphicFrameMkLst>
            <pc:docMk/>
            <pc:sldMk cId="3190927396" sldId="267"/>
            <ac:graphicFrameMk id="3" creationId="{36AE4EBE-A150-5CA2-FDE4-4EEECEFBA20C}"/>
          </ac:graphicFrameMkLst>
        </pc:graphicFrameChg>
      </pc:sldChg>
      <pc:sldChg chg="del">
        <pc:chgData name="Badri, Sreenivas" userId="0b43dccd-042e-4be0-871d-afa1d90d6a2e" providerId="ADAL" clId="{39945FFA-58B9-4609-B37F-C72120006C8B}" dt="2024-09-25T15:19:49.984" v="23" actId="47"/>
        <pc:sldMkLst>
          <pc:docMk/>
          <pc:sldMk cId="266417456" sldId="277"/>
        </pc:sldMkLst>
      </pc:sldChg>
      <pc:sldChg chg="modSp mod">
        <pc:chgData name="Badri, Sreenivas" userId="0b43dccd-042e-4be0-871d-afa1d90d6a2e" providerId="ADAL" clId="{39945FFA-58B9-4609-B37F-C72120006C8B}" dt="2024-09-25T15:39:27.299" v="34" actId="20577"/>
        <pc:sldMkLst>
          <pc:docMk/>
          <pc:sldMk cId="2358227644" sldId="283"/>
        </pc:sldMkLst>
        <pc:spChg chg="mod">
          <ac:chgData name="Badri, Sreenivas" userId="0b43dccd-042e-4be0-871d-afa1d90d6a2e" providerId="ADAL" clId="{39945FFA-58B9-4609-B37F-C72120006C8B}" dt="2024-09-25T15:39:27.299" v="34" actId="20577"/>
          <ac:spMkLst>
            <pc:docMk/>
            <pc:sldMk cId="2358227644" sldId="283"/>
            <ac:spMk id="3" creationId="{205C1CAD-6EEE-43AE-9103-288A34A544CD}"/>
          </ac:spMkLst>
        </pc:spChg>
      </pc:sldChg>
      <pc:sldChg chg="modSp mod">
        <pc:chgData name="Badri, Sreenivas" userId="0b43dccd-042e-4be0-871d-afa1d90d6a2e" providerId="ADAL" clId="{39945FFA-58B9-4609-B37F-C72120006C8B}" dt="2024-09-25T15:39:56.661" v="55" actId="20577"/>
        <pc:sldMkLst>
          <pc:docMk/>
          <pc:sldMk cId="1760428034" sldId="284"/>
        </pc:sldMkLst>
        <pc:spChg chg="mod">
          <ac:chgData name="Badri, Sreenivas" userId="0b43dccd-042e-4be0-871d-afa1d90d6a2e" providerId="ADAL" clId="{39945FFA-58B9-4609-B37F-C72120006C8B}" dt="2024-09-25T15:39:56.661" v="55" actId="20577"/>
          <ac:spMkLst>
            <pc:docMk/>
            <pc:sldMk cId="1760428034" sldId="284"/>
            <ac:spMk id="3" creationId="{2EC37A8A-0170-4164-B0E6-45E1885EC7B3}"/>
          </ac:spMkLst>
        </pc:spChg>
      </pc:sldChg>
      <pc:sldChg chg="ord">
        <pc:chgData name="Badri, Sreenivas" userId="0b43dccd-042e-4be0-871d-afa1d90d6a2e" providerId="ADAL" clId="{39945FFA-58B9-4609-B37F-C72120006C8B}" dt="2024-09-25T15:19:56.862" v="25"/>
        <pc:sldMkLst>
          <pc:docMk/>
          <pc:sldMk cId="2251285242" sldId="285"/>
        </pc:sldMkLst>
      </pc:sldChg>
      <pc:sldChg chg="modSp mod">
        <pc:chgData name="Badri, Sreenivas" userId="0b43dccd-042e-4be0-871d-afa1d90d6a2e" providerId="ADAL" clId="{39945FFA-58B9-4609-B37F-C72120006C8B}" dt="2024-09-25T15:41:42.727" v="73" actId="255"/>
        <pc:sldMkLst>
          <pc:docMk/>
          <pc:sldMk cId="602845273" sldId="286"/>
        </pc:sldMkLst>
        <pc:spChg chg="mod">
          <ac:chgData name="Badri, Sreenivas" userId="0b43dccd-042e-4be0-871d-afa1d90d6a2e" providerId="ADAL" clId="{39945FFA-58B9-4609-B37F-C72120006C8B}" dt="2024-09-25T15:41:16.693" v="58" actId="6549"/>
          <ac:spMkLst>
            <pc:docMk/>
            <pc:sldMk cId="602845273" sldId="286"/>
            <ac:spMk id="2" creationId="{5ADD5753-0819-4390-A309-990EE981A9BD}"/>
          </ac:spMkLst>
        </pc:spChg>
        <pc:spChg chg="mod">
          <ac:chgData name="Badri, Sreenivas" userId="0b43dccd-042e-4be0-871d-afa1d90d6a2e" providerId="ADAL" clId="{39945FFA-58B9-4609-B37F-C72120006C8B}" dt="2024-09-25T15:41:42.727" v="73" actId="255"/>
          <ac:spMkLst>
            <pc:docMk/>
            <pc:sldMk cId="602845273" sldId="286"/>
            <ac:spMk id="3" creationId="{2EC37A8A-0170-4164-B0E6-45E1885EC7B3}"/>
          </ac:spMkLst>
        </pc:spChg>
      </pc:sldChg>
      <pc:sldChg chg="modSp add mod">
        <pc:chgData name="Badri, Sreenivas" userId="0b43dccd-042e-4be0-871d-afa1d90d6a2e" providerId="ADAL" clId="{39945FFA-58B9-4609-B37F-C72120006C8B}" dt="2024-09-25T15:42:19.828" v="80"/>
        <pc:sldMkLst>
          <pc:docMk/>
          <pc:sldMk cId="44312632" sldId="287"/>
        </pc:sldMkLst>
        <pc:spChg chg="mod">
          <ac:chgData name="Badri, Sreenivas" userId="0b43dccd-042e-4be0-871d-afa1d90d6a2e" providerId="ADAL" clId="{39945FFA-58B9-4609-B37F-C72120006C8B}" dt="2024-09-25T15:42:04.133" v="77" actId="6549"/>
          <ac:spMkLst>
            <pc:docMk/>
            <pc:sldMk cId="44312632" sldId="287"/>
            <ac:spMk id="2" creationId="{5ADD5753-0819-4390-A309-990EE981A9BD}"/>
          </ac:spMkLst>
        </pc:spChg>
        <pc:spChg chg="mod">
          <ac:chgData name="Badri, Sreenivas" userId="0b43dccd-042e-4be0-871d-afa1d90d6a2e" providerId="ADAL" clId="{39945FFA-58B9-4609-B37F-C72120006C8B}" dt="2024-09-25T15:42:19.828" v="80"/>
          <ac:spMkLst>
            <pc:docMk/>
            <pc:sldMk cId="44312632" sldId="287"/>
            <ac:spMk id="3" creationId="{2EC37A8A-0170-4164-B0E6-45E1885EC7B3}"/>
          </ac:spMkLst>
        </pc:spChg>
      </pc:sldChg>
      <pc:sldChg chg="modSp add mod">
        <pc:chgData name="Badri, Sreenivas" userId="0b43dccd-042e-4be0-871d-afa1d90d6a2e" providerId="ADAL" clId="{39945FFA-58B9-4609-B37F-C72120006C8B}" dt="2024-09-25T15:42:52.167" v="100" actId="6549"/>
        <pc:sldMkLst>
          <pc:docMk/>
          <pc:sldMk cId="3294682632" sldId="288"/>
        </pc:sldMkLst>
        <pc:spChg chg="mod">
          <ac:chgData name="Badri, Sreenivas" userId="0b43dccd-042e-4be0-871d-afa1d90d6a2e" providerId="ADAL" clId="{39945FFA-58B9-4609-B37F-C72120006C8B}" dt="2024-09-25T15:42:40.010" v="82"/>
          <ac:spMkLst>
            <pc:docMk/>
            <pc:sldMk cId="3294682632" sldId="288"/>
            <ac:spMk id="2" creationId="{5ADD5753-0819-4390-A309-990EE981A9BD}"/>
          </ac:spMkLst>
        </pc:spChg>
        <pc:spChg chg="mod">
          <ac:chgData name="Badri, Sreenivas" userId="0b43dccd-042e-4be0-871d-afa1d90d6a2e" providerId="ADAL" clId="{39945FFA-58B9-4609-B37F-C72120006C8B}" dt="2024-09-25T15:42:52.167" v="100" actId="6549"/>
          <ac:spMkLst>
            <pc:docMk/>
            <pc:sldMk cId="3294682632" sldId="288"/>
            <ac:spMk id="3" creationId="{2EC37A8A-0170-4164-B0E6-45E1885EC7B3}"/>
          </ac:spMkLst>
        </pc:spChg>
      </pc:sldChg>
    </pc:docChg>
  </pc:docChgLst>
  <pc:docChgLst>
    <pc:chgData name="Badri, Sreenivas" userId="0b43dccd-042e-4be0-871d-afa1d90d6a2e" providerId="ADAL" clId="{093B236E-94B0-4BE4-80D8-2D6935F705A3}"/>
    <pc:docChg chg="undo custSel addSld delSld modSld sldOrd">
      <pc:chgData name="Badri, Sreenivas" userId="0b43dccd-042e-4be0-871d-afa1d90d6a2e" providerId="ADAL" clId="{093B236E-94B0-4BE4-80D8-2D6935F705A3}" dt="2024-09-26T16:46:39.904" v="10791" actId="255"/>
      <pc:docMkLst>
        <pc:docMk/>
      </pc:docMkLst>
      <pc:sldChg chg="modSp mod">
        <pc:chgData name="Badri, Sreenivas" userId="0b43dccd-042e-4be0-871d-afa1d90d6a2e" providerId="ADAL" clId="{093B236E-94B0-4BE4-80D8-2D6935F705A3}" dt="2024-09-25T20:41:28.667" v="2042" actId="113"/>
        <pc:sldMkLst>
          <pc:docMk/>
          <pc:sldMk cId="730603795" sldId="260"/>
        </pc:sldMkLst>
        <pc:spChg chg="mod">
          <ac:chgData name="Badri, Sreenivas" userId="0b43dccd-042e-4be0-871d-afa1d90d6a2e" providerId="ADAL" clId="{093B236E-94B0-4BE4-80D8-2D6935F705A3}" dt="2024-09-25T20:41:28.667" v="2042" actId="113"/>
          <ac:spMkLst>
            <pc:docMk/>
            <pc:sldMk cId="730603795" sldId="260"/>
            <ac:spMk id="7" creationId="{00000000-0000-0000-0000-000000000000}"/>
          </ac:spMkLst>
        </pc:spChg>
      </pc:sldChg>
      <pc:sldChg chg="del">
        <pc:chgData name="Badri, Sreenivas" userId="0b43dccd-042e-4be0-871d-afa1d90d6a2e" providerId="ADAL" clId="{093B236E-94B0-4BE4-80D8-2D6935F705A3}" dt="2024-09-25T19:36:37.098" v="217" actId="47"/>
        <pc:sldMkLst>
          <pc:docMk/>
          <pc:sldMk cId="3190927396" sldId="267"/>
        </pc:sldMkLst>
      </pc:sldChg>
      <pc:sldChg chg="modSp mod">
        <pc:chgData name="Badri, Sreenivas" userId="0b43dccd-042e-4be0-871d-afa1d90d6a2e" providerId="ADAL" clId="{093B236E-94B0-4BE4-80D8-2D6935F705A3}" dt="2024-09-26T16:45:47.977" v="10786" actId="255"/>
        <pc:sldMkLst>
          <pc:docMk/>
          <pc:sldMk cId="1834024318" sldId="269"/>
        </pc:sldMkLst>
        <pc:spChg chg="mod">
          <ac:chgData name="Badri, Sreenivas" userId="0b43dccd-042e-4be0-871d-afa1d90d6a2e" providerId="ADAL" clId="{093B236E-94B0-4BE4-80D8-2D6935F705A3}" dt="2024-09-26T16:45:47.977" v="10786" actId="255"/>
          <ac:spMkLst>
            <pc:docMk/>
            <pc:sldMk cId="1834024318" sldId="269"/>
            <ac:spMk id="2" creationId="{80799CEF-EFBC-4636-82B4-BB2BF1DD0862}"/>
          </ac:spMkLst>
        </pc:spChg>
        <pc:spChg chg="mod">
          <ac:chgData name="Badri, Sreenivas" userId="0b43dccd-042e-4be0-871d-afa1d90d6a2e" providerId="ADAL" clId="{093B236E-94B0-4BE4-80D8-2D6935F705A3}" dt="2024-09-26T15:14:14.379" v="10024" actId="113"/>
          <ac:spMkLst>
            <pc:docMk/>
            <pc:sldMk cId="1834024318" sldId="269"/>
            <ac:spMk id="3" creationId="{5DD14D84-59AA-4F5F-96EE-0981A6384C79}"/>
          </ac:spMkLst>
        </pc:spChg>
      </pc:sldChg>
      <pc:sldChg chg="del">
        <pc:chgData name="Badri, Sreenivas" userId="0b43dccd-042e-4be0-871d-afa1d90d6a2e" providerId="ADAL" clId="{093B236E-94B0-4BE4-80D8-2D6935F705A3}" dt="2024-09-25T19:36:36.902" v="216" actId="47"/>
        <pc:sldMkLst>
          <pc:docMk/>
          <pc:sldMk cId="247007338" sldId="270"/>
        </pc:sldMkLst>
      </pc:sldChg>
      <pc:sldChg chg="del">
        <pc:chgData name="Badri, Sreenivas" userId="0b43dccd-042e-4be0-871d-afa1d90d6a2e" providerId="ADAL" clId="{093B236E-94B0-4BE4-80D8-2D6935F705A3}" dt="2024-09-25T19:36:39.189" v="225" actId="47"/>
        <pc:sldMkLst>
          <pc:docMk/>
          <pc:sldMk cId="2366766001" sldId="279"/>
        </pc:sldMkLst>
      </pc:sldChg>
      <pc:sldChg chg="del">
        <pc:chgData name="Badri, Sreenivas" userId="0b43dccd-042e-4be0-871d-afa1d90d6a2e" providerId="ADAL" clId="{093B236E-94B0-4BE4-80D8-2D6935F705A3}" dt="2024-09-25T19:36:39.949" v="226" actId="47"/>
        <pc:sldMkLst>
          <pc:docMk/>
          <pc:sldMk cId="3446500615" sldId="280"/>
        </pc:sldMkLst>
      </pc:sldChg>
      <pc:sldChg chg="del">
        <pc:chgData name="Badri, Sreenivas" userId="0b43dccd-042e-4be0-871d-afa1d90d6a2e" providerId="ADAL" clId="{093B236E-94B0-4BE4-80D8-2D6935F705A3}" dt="2024-09-25T19:36:37.363" v="218" actId="47"/>
        <pc:sldMkLst>
          <pc:docMk/>
          <pc:sldMk cId="1689020956" sldId="281"/>
        </pc:sldMkLst>
      </pc:sldChg>
      <pc:sldChg chg="del">
        <pc:chgData name="Badri, Sreenivas" userId="0b43dccd-042e-4be0-871d-afa1d90d6a2e" providerId="ADAL" clId="{093B236E-94B0-4BE4-80D8-2D6935F705A3}" dt="2024-09-25T19:36:38.594" v="222" actId="47"/>
        <pc:sldMkLst>
          <pc:docMk/>
          <pc:sldMk cId="2358227644" sldId="283"/>
        </pc:sldMkLst>
      </pc:sldChg>
      <pc:sldChg chg="del">
        <pc:chgData name="Badri, Sreenivas" userId="0b43dccd-042e-4be0-871d-afa1d90d6a2e" providerId="ADAL" clId="{093B236E-94B0-4BE4-80D8-2D6935F705A3}" dt="2024-09-25T19:36:38.870" v="223" actId="47"/>
        <pc:sldMkLst>
          <pc:docMk/>
          <pc:sldMk cId="1760428034" sldId="284"/>
        </pc:sldMkLst>
      </pc:sldChg>
      <pc:sldChg chg="del">
        <pc:chgData name="Badri, Sreenivas" userId="0b43dccd-042e-4be0-871d-afa1d90d6a2e" providerId="ADAL" clId="{093B236E-94B0-4BE4-80D8-2D6935F705A3}" dt="2024-09-25T19:36:39.032" v="224" actId="47"/>
        <pc:sldMkLst>
          <pc:docMk/>
          <pc:sldMk cId="2251285242" sldId="285"/>
        </pc:sldMkLst>
      </pc:sldChg>
      <pc:sldChg chg="del">
        <pc:chgData name="Badri, Sreenivas" userId="0b43dccd-042e-4be0-871d-afa1d90d6a2e" providerId="ADAL" clId="{093B236E-94B0-4BE4-80D8-2D6935F705A3}" dt="2024-09-25T19:36:37.668" v="219" actId="47"/>
        <pc:sldMkLst>
          <pc:docMk/>
          <pc:sldMk cId="602845273" sldId="286"/>
        </pc:sldMkLst>
      </pc:sldChg>
      <pc:sldChg chg="del">
        <pc:chgData name="Badri, Sreenivas" userId="0b43dccd-042e-4be0-871d-afa1d90d6a2e" providerId="ADAL" clId="{093B236E-94B0-4BE4-80D8-2D6935F705A3}" dt="2024-09-25T19:36:37.956" v="220" actId="47"/>
        <pc:sldMkLst>
          <pc:docMk/>
          <pc:sldMk cId="44312632" sldId="287"/>
        </pc:sldMkLst>
      </pc:sldChg>
      <pc:sldChg chg="del">
        <pc:chgData name="Badri, Sreenivas" userId="0b43dccd-042e-4be0-871d-afa1d90d6a2e" providerId="ADAL" clId="{093B236E-94B0-4BE4-80D8-2D6935F705A3}" dt="2024-09-25T19:36:38.330" v="221" actId="47"/>
        <pc:sldMkLst>
          <pc:docMk/>
          <pc:sldMk cId="3294682632" sldId="288"/>
        </pc:sldMkLst>
      </pc:sldChg>
      <pc:sldChg chg="addSp delSp modSp add del mod">
        <pc:chgData name="Badri, Sreenivas" userId="0b43dccd-042e-4be0-871d-afa1d90d6a2e" providerId="ADAL" clId="{093B236E-94B0-4BE4-80D8-2D6935F705A3}" dt="2024-09-26T11:15:46.831" v="9936" actId="47"/>
        <pc:sldMkLst>
          <pc:docMk/>
          <pc:sldMk cId="2914917151" sldId="289"/>
        </pc:sldMkLst>
        <pc:spChg chg="mod">
          <ac:chgData name="Badri, Sreenivas" userId="0b43dccd-042e-4be0-871d-afa1d90d6a2e" providerId="ADAL" clId="{093B236E-94B0-4BE4-80D8-2D6935F705A3}" dt="2024-09-25T22:27:06.709" v="6370" actId="20577"/>
          <ac:spMkLst>
            <pc:docMk/>
            <pc:sldMk cId="2914917151" sldId="289"/>
            <ac:spMk id="3" creationId="{5DD14D84-59AA-4F5F-96EE-0981A6384C79}"/>
          </ac:spMkLst>
        </pc:spChg>
        <pc:spChg chg="add del mod">
          <ac:chgData name="Badri, Sreenivas" userId="0b43dccd-042e-4be0-871d-afa1d90d6a2e" providerId="ADAL" clId="{093B236E-94B0-4BE4-80D8-2D6935F705A3}" dt="2024-09-25T19:43:46.624" v="233" actId="22"/>
          <ac:spMkLst>
            <pc:docMk/>
            <pc:sldMk cId="2914917151" sldId="289"/>
            <ac:spMk id="6" creationId="{ECB42F90-E54F-06B8-C529-04AF2F79313A}"/>
          </ac:spMkLst>
        </pc:spChg>
      </pc:sldChg>
      <pc:sldChg chg="addSp modSp add mod ord">
        <pc:chgData name="Badri, Sreenivas" userId="0b43dccd-042e-4be0-871d-afa1d90d6a2e" providerId="ADAL" clId="{093B236E-94B0-4BE4-80D8-2D6935F705A3}" dt="2024-09-26T16:46:13.865" v="10789" actId="255"/>
        <pc:sldMkLst>
          <pc:docMk/>
          <pc:sldMk cId="2024756507" sldId="290"/>
        </pc:sldMkLst>
        <pc:spChg chg="mod">
          <ac:chgData name="Badri, Sreenivas" userId="0b43dccd-042e-4be0-871d-afa1d90d6a2e" providerId="ADAL" clId="{093B236E-94B0-4BE4-80D8-2D6935F705A3}" dt="2024-09-26T16:46:13.865" v="10789" actId="255"/>
          <ac:spMkLst>
            <pc:docMk/>
            <pc:sldMk cId="2024756507" sldId="290"/>
            <ac:spMk id="2" creationId="{80799CEF-EFBC-4636-82B4-BB2BF1DD0862}"/>
          </ac:spMkLst>
        </pc:spChg>
        <pc:spChg chg="mod">
          <ac:chgData name="Badri, Sreenivas" userId="0b43dccd-042e-4be0-871d-afa1d90d6a2e" providerId="ADAL" clId="{093B236E-94B0-4BE4-80D8-2D6935F705A3}" dt="2024-09-26T16:15:16.416" v="10472" actId="5793"/>
          <ac:spMkLst>
            <pc:docMk/>
            <pc:sldMk cId="2024756507" sldId="290"/>
            <ac:spMk id="3" creationId="{5DD14D84-59AA-4F5F-96EE-0981A6384C79}"/>
          </ac:spMkLst>
        </pc:spChg>
        <pc:picChg chg="add mod">
          <ac:chgData name="Badri, Sreenivas" userId="0b43dccd-042e-4be0-871d-afa1d90d6a2e" providerId="ADAL" clId="{093B236E-94B0-4BE4-80D8-2D6935F705A3}" dt="2024-09-25T19:52:24.756" v="573" actId="14100"/>
          <ac:picMkLst>
            <pc:docMk/>
            <pc:sldMk cId="2024756507" sldId="290"/>
            <ac:picMk id="6" creationId="{87ED99FD-7D7E-E6E1-B021-DECDF24BE21E}"/>
          </ac:picMkLst>
        </pc:picChg>
      </pc:sldChg>
      <pc:sldChg chg="addSp delSp modSp add mod">
        <pc:chgData name="Badri, Sreenivas" userId="0b43dccd-042e-4be0-871d-afa1d90d6a2e" providerId="ADAL" clId="{093B236E-94B0-4BE4-80D8-2D6935F705A3}" dt="2024-09-26T16:46:08.858" v="10788" actId="255"/>
        <pc:sldMkLst>
          <pc:docMk/>
          <pc:sldMk cId="269582943" sldId="291"/>
        </pc:sldMkLst>
        <pc:spChg chg="mod">
          <ac:chgData name="Badri, Sreenivas" userId="0b43dccd-042e-4be0-871d-afa1d90d6a2e" providerId="ADAL" clId="{093B236E-94B0-4BE4-80D8-2D6935F705A3}" dt="2024-09-26T16:46:08.858" v="10788" actId="255"/>
          <ac:spMkLst>
            <pc:docMk/>
            <pc:sldMk cId="269582943" sldId="291"/>
            <ac:spMk id="2" creationId="{80799CEF-EFBC-4636-82B4-BB2BF1DD0862}"/>
          </ac:spMkLst>
        </pc:spChg>
        <pc:spChg chg="mod">
          <ac:chgData name="Badri, Sreenivas" userId="0b43dccd-042e-4be0-871d-afa1d90d6a2e" providerId="ADAL" clId="{093B236E-94B0-4BE4-80D8-2D6935F705A3}" dt="2024-09-26T16:31:47.791" v="10776" actId="20577"/>
          <ac:spMkLst>
            <pc:docMk/>
            <pc:sldMk cId="269582943" sldId="291"/>
            <ac:spMk id="3" creationId="{5DD14D84-59AA-4F5F-96EE-0981A6384C79}"/>
          </ac:spMkLst>
        </pc:spChg>
        <pc:spChg chg="add mod">
          <ac:chgData name="Badri, Sreenivas" userId="0b43dccd-042e-4be0-871d-afa1d90d6a2e" providerId="ADAL" clId="{093B236E-94B0-4BE4-80D8-2D6935F705A3}" dt="2024-09-26T16:20:51.521" v="10741" actId="1036"/>
          <ac:spMkLst>
            <pc:docMk/>
            <pc:sldMk cId="269582943" sldId="291"/>
            <ac:spMk id="5" creationId="{AFC50CCE-C01B-644C-C39F-58D217B212F9}"/>
          </ac:spMkLst>
        </pc:spChg>
        <pc:spChg chg="add mod">
          <ac:chgData name="Badri, Sreenivas" userId="0b43dccd-042e-4be0-871d-afa1d90d6a2e" providerId="ADAL" clId="{093B236E-94B0-4BE4-80D8-2D6935F705A3}" dt="2024-09-26T16:20:51.521" v="10741" actId="1036"/>
          <ac:spMkLst>
            <pc:docMk/>
            <pc:sldMk cId="269582943" sldId="291"/>
            <ac:spMk id="7" creationId="{B15C6B38-4918-958A-D4E8-0305CDBB8339}"/>
          </ac:spMkLst>
        </pc:spChg>
        <pc:spChg chg="add mod">
          <ac:chgData name="Badri, Sreenivas" userId="0b43dccd-042e-4be0-871d-afa1d90d6a2e" providerId="ADAL" clId="{093B236E-94B0-4BE4-80D8-2D6935F705A3}" dt="2024-09-26T16:20:51.521" v="10741" actId="1036"/>
          <ac:spMkLst>
            <pc:docMk/>
            <pc:sldMk cId="269582943" sldId="291"/>
            <ac:spMk id="8" creationId="{63B2748F-62B8-4382-F813-6EE5DB1E621B}"/>
          </ac:spMkLst>
        </pc:spChg>
        <pc:spChg chg="add del mod">
          <ac:chgData name="Badri, Sreenivas" userId="0b43dccd-042e-4be0-871d-afa1d90d6a2e" providerId="ADAL" clId="{093B236E-94B0-4BE4-80D8-2D6935F705A3}" dt="2024-09-26T16:19:29.950" v="10717" actId="478"/>
          <ac:spMkLst>
            <pc:docMk/>
            <pc:sldMk cId="269582943" sldId="291"/>
            <ac:spMk id="9" creationId="{76C8E0C1-975A-BC0B-0A75-C00176E5153E}"/>
          </ac:spMkLst>
        </pc:spChg>
        <pc:spChg chg="add del mod">
          <ac:chgData name="Badri, Sreenivas" userId="0b43dccd-042e-4be0-871d-afa1d90d6a2e" providerId="ADAL" clId="{093B236E-94B0-4BE4-80D8-2D6935F705A3}" dt="2024-09-25T20:43:02.661" v="2044" actId="478"/>
          <ac:spMkLst>
            <pc:docMk/>
            <pc:sldMk cId="269582943" sldId="291"/>
            <ac:spMk id="9" creationId="{D32550DA-A378-0219-7BFB-7222DE20515F}"/>
          </ac:spMkLst>
        </pc:spChg>
        <pc:spChg chg="add mod">
          <ac:chgData name="Badri, Sreenivas" userId="0b43dccd-042e-4be0-871d-afa1d90d6a2e" providerId="ADAL" clId="{093B236E-94B0-4BE4-80D8-2D6935F705A3}" dt="2024-09-26T16:20:51.521" v="10741" actId="1036"/>
          <ac:spMkLst>
            <pc:docMk/>
            <pc:sldMk cId="269582943" sldId="291"/>
            <ac:spMk id="10" creationId="{E82FD9DB-716B-712C-8551-9FF36A161F3C}"/>
          </ac:spMkLst>
        </pc:spChg>
        <pc:spChg chg="add mod">
          <ac:chgData name="Badri, Sreenivas" userId="0b43dccd-042e-4be0-871d-afa1d90d6a2e" providerId="ADAL" clId="{093B236E-94B0-4BE4-80D8-2D6935F705A3}" dt="2024-09-26T16:20:51.521" v="10741" actId="1036"/>
          <ac:spMkLst>
            <pc:docMk/>
            <pc:sldMk cId="269582943" sldId="291"/>
            <ac:spMk id="11" creationId="{F8F65596-42BF-8957-D576-D1EEDF2ED0AC}"/>
          </ac:spMkLst>
        </pc:spChg>
        <pc:spChg chg="add mod">
          <ac:chgData name="Badri, Sreenivas" userId="0b43dccd-042e-4be0-871d-afa1d90d6a2e" providerId="ADAL" clId="{093B236E-94B0-4BE4-80D8-2D6935F705A3}" dt="2024-09-26T16:20:51.521" v="10741" actId="1036"/>
          <ac:spMkLst>
            <pc:docMk/>
            <pc:sldMk cId="269582943" sldId="291"/>
            <ac:spMk id="12" creationId="{697395B5-C89B-2F6E-1646-CC706A7E2591}"/>
          </ac:spMkLst>
        </pc:spChg>
        <pc:spChg chg="add del mod">
          <ac:chgData name="Badri, Sreenivas" userId="0b43dccd-042e-4be0-871d-afa1d90d6a2e" providerId="ADAL" clId="{093B236E-94B0-4BE4-80D8-2D6935F705A3}" dt="2024-09-25T20:43:05.813" v="2045" actId="478"/>
          <ac:spMkLst>
            <pc:docMk/>
            <pc:sldMk cId="269582943" sldId="291"/>
            <ac:spMk id="13" creationId="{37788D93-B190-E798-48BF-0ACB7B1F874E}"/>
          </ac:spMkLst>
        </pc:spChg>
        <pc:spChg chg="add mod">
          <ac:chgData name="Badri, Sreenivas" userId="0b43dccd-042e-4be0-871d-afa1d90d6a2e" providerId="ADAL" clId="{093B236E-94B0-4BE4-80D8-2D6935F705A3}" dt="2024-09-26T16:20:51.521" v="10741" actId="1036"/>
          <ac:spMkLst>
            <pc:docMk/>
            <pc:sldMk cId="269582943" sldId="291"/>
            <ac:spMk id="14" creationId="{0DF89FC8-434A-0776-7D2D-4094815F55C0}"/>
          </ac:spMkLst>
        </pc:spChg>
        <pc:spChg chg="add mod">
          <ac:chgData name="Badri, Sreenivas" userId="0b43dccd-042e-4be0-871d-afa1d90d6a2e" providerId="ADAL" clId="{093B236E-94B0-4BE4-80D8-2D6935F705A3}" dt="2024-09-26T16:20:51.521" v="10741" actId="1036"/>
          <ac:spMkLst>
            <pc:docMk/>
            <pc:sldMk cId="269582943" sldId="291"/>
            <ac:spMk id="15" creationId="{2EC72866-53C5-3900-C6B1-28A1E5F99DC7}"/>
          </ac:spMkLst>
        </pc:spChg>
        <pc:spChg chg="add mod">
          <ac:chgData name="Badri, Sreenivas" userId="0b43dccd-042e-4be0-871d-afa1d90d6a2e" providerId="ADAL" clId="{093B236E-94B0-4BE4-80D8-2D6935F705A3}" dt="2024-09-26T16:20:51.521" v="10741" actId="1036"/>
          <ac:spMkLst>
            <pc:docMk/>
            <pc:sldMk cId="269582943" sldId="291"/>
            <ac:spMk id="16" creationId="{9132B7C4-1971-1A0F-939F-225B07800C6F}"/>
          </ac:spMkLst>
        </pc:spChg>
        <pc:spChg chg="add mod">
          <ac:chgData name="Badri, Sreenivas" userId="0b43dccd-042e-4be0-871d-afa1d90d6a2e" providerId="ADAL" clId="{093B236E-94B0-4BE4-80D8-2D6935F705A3}" dt="2024-09-26T16:18:47.102" v="10695" actId="1076"/>
          <ac:spMkLst>
            <pc:docMk/>
            <pc:sldMk cId="269582943" sldId="291"/>
            <ac:spMk id="17" creationId="{D920E39A-1960-C426-5B6A-D21BCEC1561B}"/>
          </ac:spMkLst>
        </pc:spChg>
        <pc:spChg chg="add del mod">
          <ac:chgData name="Badri, Sreenivas" userId="0b43dccd-042e-4be0-871d-afa1d90d6a2e" providerId="ADAL" clId="{093B236E-94B0-4BE4-80D8-2D6935F705A3}" dt="2024-09-25T20:16:18.587" v="1137" actId="478"/>
          <ac:spMkLst>
            <pc:docMk/>
            <pc:sldMk cId="269582943" sldId="291"/>
            <ac:spMk id="18" creationId="{EF3D0DBD-D834-B535-AC99-8C36534BE9CA}"/>
          </ac:spMkLst>
        </pc:spChg>
        <pc:spChg chg="add del mod">
          <ac:chgData name="Badri, Sreenivas" userId="0b43dccd-042e-4be0-871d-afa1d90d6a2e" providerId="ADAL" clId="{093B236E-94B0-4BE4-80D8-2D6935F705A3}" dt="2024-09-25T20:16:18.587" v="1137" actId="478"/>
          <ac:spMkLst>
            <pc:docMk/>
            <pc:sldMk cId="269582943" sldId="291"/>
            <ac:spMk id="19" creationId="{3B4806AC-03CB-1C32-0B52-46FC91C6CCA7}"/>
          </ac:spMkLst>
        </pc:spChg>
        <pc:spChg chg="add del mod">
          <ac:chgData name="Badri, Sreenivas" userId="0b43dccd-042e-4be0-871d-afa1d90d6a2e" providerId="ADAL" clId="{093B236E-94B0-4BE4-80D8-2D6935F705A3}" dt="2024-09-25T20:16:18.587" v="1137" actId="478"/>
          <ac:spMkLst>
            <pc:docMk/>
            <pc:sldMk cId="269582943" sldId="291"/>
            <ac:spMk id="20" creationId="{857FF66E-C3F7-C5B2-D1FD-C6DACBA1A551}"/>
          </ac:spMkLst>
        </pc:spChg>
        <pc:spChg chg="add del mod">
          <ac:chgData name="Badri, Sreenivas" userId="0b43dccd-042e-4be0-871d-afa1d90d6a2e" providerId="ADAL" clId="{093B236E-94B0-4BE4-80D8-2D6935F705A3}" dt="2024-09-25T20:16:18.587" v="1137" actId="478"/>
          <ac:spMkLst>
            <pc:docMk/>
            <pc:sldMk cId="269582943" sldId="291"/>
            <ac:spMk id="21" creationId="{453F17CB-0483-CCA6-C9BE-4486019CF7AB}"/>
          </ac:spMkLst>
        </pc:spChg>
        <pc:spChg chg="add del mod">
          <ac:chgData name="Badri, Sreenivas" userId="0b43dccd-042e-4be0-871d-afa1d90d6a2e" providerId="ADAL" clId="{093B236E-94B0-4BE4-80D8-2D6935F705A3}" dt="2024-09-25T20:16:18.587" v="1137" actId="478"/>
          <ac:spMkLst>
            <pc:docMk/>
            <pc:sldMk cId="269582943" sldId="291"/>
            <ac:spMk id="22" creationId="{52C20112-CBEB-4B31-5A21-81EF93EF38D5}"/>
          </ac:spMkLst>
        </pc:spChg>
        <pc:spChg chg="add del mod">
          <ac:chgData name="Badri, Sreenivas" userId="0b43dccd-042e-4be0-871d-afa1d90d6a2e" providerId="ADAL" clId="{093B236E-94B0-4BE4-80D8-2D6935F705A3}" dt="2024-09-25T20:16:18.587" v="1137" actId="478"/>
          <ac:spMkLst>
            <pc:docMk/>
            <pc:sldMk cId="269582943" sldId="291"/>
            <ac:spMk id="23" creationId="{72FAE7CE-3624-4DAB-58E9-9860E78946BB}"/>
          </ac:spMkLst>
        </pc:spChg>
        <pc:spChg chg="add del mod">
          <ac:chgData name="Badri, Sreenivas" userId="0b43dccd-042e-4be0-871d-afa1d90d6a2e" providerId="ADAL" clId="{093B236E-94B0-4BE4-80D8-2D6935F705A3}" dt="2024-09-25T20:16:18.587" v="1137" actId="478"/>
          <ac:spMkLst>
            <pc:docMk/>
            <pc:sldMk cId="269582943" sldId="291"/>
            <ac:spMk id="24" creationId="{2FD489A3-B730-2073-56B9-05BA5EA9C7A7}"/>
          </ac:spMkLst>
        </pc:spChg>
        <pc:spChg chg="add del mod">
          <ac:chgData name="Badri, Sreenivas" userId="0b43dccd-042e-4be0-871d-afa1d90d6a2e" providerId="ADAL" clId="{093B236E-94B0-4BE4-80D8-2D6935F705A3}" dt="2024-09-25T20:16:18.587" v="1137" actId="478"/>
          <ac:spMkLst>
            <pc:docMk/>
            <pc:sldMk cId="269582943" sldId="291"/>
            <ac:spMk id="25" creationId="{44E204D3-55BE-ED65-0314-3AED0971E3F0}"/>
          </ac:spMkLst>
        </pc:spChg>
        <pc:spChg chg="add del mod">
          <ac:chgData name="Badri, Sreenivas" userId="0b43dccd-042e-4be0-871d-afa1d90d6a2e" providerId="ADAL" clId="{093B236E-94B0-4BE4-80D8-2D6935F705A3}" dt="2024-09-25T20:16:18.587" v="1137" actId="478"/>
          <ac:spMkLst>
            <pc:docMk/>
            <pc:sldMk cId="269582943" sldId="291"/>
            <ac:spMk id="26" creationId="{9FFE12C9-C17A-027E-B46A-C32A2B6D8FEC}"/>
          </ac:spMkLst>
        </pc:spChg>
        <pc:spChg chg="add del mod">
          <ac:chgData name="Badri, Sreenivas" userId="0b43dccd-042e-4be0-871d-afa1d90d6a2e" providerId="ADAL" clId="{093B236E-94B0-4BE4-80D8-2D6935F705A3}" dt="2024-09-25T20:16:18.587" v="1137" actId="478"/>
          <ac:spMkLst>
            <pc:docMk/>
            <pc:sldMk cId="269582943" sldId="291"/>
            <ac:spMk id="27" creationId="{9DE696D9-9DAD-11DC-76B9-51A547BEBA25}"/>
          </ac:spMkLst>
        </pc:spChg>
        <pc:spChg chg="add del mod">
          <ac:chgData name="Badri, Sreenivas" userId="0b43dccd-042e-4be0-871d-afa1d90d6a2e" providerId="ADAL" clId="{093B236E-94B0-4BE4-80D8-2D6935F705A3}" dt="2024-09-25T20:16:18.587" v="1137" actId="478"/>
          <ac:spMkLst>
            <pc:docMk/>
            <pc:sldMk cId="269582943" sldId="291"/>
            <ac:spMk id="28" creationId="{52AFC837-4170-06B3-2E1B-D96F9A49EA74}"/>
          </ac:spMkLst>
        </pc:spChg>
        <pc:spChg chg="add mod">
          <ac:chgData name="Badri, Sreenivas" userId="0b43dccd-042e-4be0-871d-afa1d90d6a2e" providerId="ADAL" clId="{093B236E-94B0-4BE4-80D8-2D6935F705A3}" dt="2024-09-26T16:21:29.700" v="10745" actId="1076"/>
          <ac:spMkLst>
            <pc:docMk/>
            <pc:sldMk cId="269582943" sldId="291"/>
            <ac:spMk id="30" creationId="{A43CF9AF-DE16-2851-C611-8C30EA7BF2E9}"/>
          </ac:spMkLst>
        </pc:spChg>
        <pc:picChg chg="del">
          <ac:chgData name="Badri, Sreenivas" userId="0b43dccd-042e-4be0-871d-afa1d90d6a2e" providerId="ADAL" clId="{093B236E-94B0-4BE4-80D8-2D6935F705A3}" dt="2024-09-25T19:54:01.956" v="619" actId="478"/>
          <ac:picMkLst>
            <pc:docMk/>
            <pc:sldMk cId="269582943" sldId="291"/>
            <ac:picMk id="6" creationId="{87ED99FD-7D7E-E6E1-B021-DECDF24BE21E}"/>
          </ac:picMkLst>
        </pc:picChg>
      </pc:sldChg>
      <pc:sldChg chg="add del">
        <pc:chgData name="Badri, Sreenivas" userId="0b43dccd-042e-4be0-871d-afa1d90d6a2e" providerId="ADAL" clId="{093B236E-94B0-4BE4-80D8-2D6935F705A3}" dt="2024-09-25T20:52:20.921" v="2379" actId="47"/>
        <pc:sldMkLst>
          <pc:docMk/>
          <pc:sldMk cId="1971828158" sldId="292"/>
        </pc:sldMkLst>
      </pc:sldChg>
      <pc:sldChg chg="addSp delSp modSp add mod">
        <pc:chgData name="Badri, Sreenivas" userId="0b43dccd-042e-4be0-871d-afa1d90d6a2e" providerId="ADAL" clId="{093B236E-94B0-4BE4-80D8-2D6935F705A3}" dt="2024-09-26T16:10:52.860" v="10410" actId="113"/>
        <pc:sldMkLst>
          <pc:docMk/>
          <pc:sldMk cId="3734040007" sldId="292"/>
        </pc:sldMkLst>
        <pc:spChg chg="mod">
          <ac:chgData name="Badri, Sreenivas" userId="0b43dccd-042e-4be0-871d-afa1d90d6a2e" providerId="ADAL" clId="{093B236E-94B0-4BE4-80D8-2D6935F705A3}" dt="2024-09-26T15:15:38.201" v="10047" actId="255"/>
          <ac:spMkLst>
            <pc:docMk/>
            <pc:sldMk cId="3734040007" sldId="292"/>
            <ac:spMk id="2" creationId="{80799CEF-EFBC-4636-82B4-BB2BF1DD0862}"/>
          </ac:spMkLst>
        </pc:spChg>
        <pc:spChg chg="add del mod">
          <ac:chgData name="Badri, Sreenivas" userId="0b43dccd-042e-4be0-871d-afa1d90d6a2e" providerId="ADAL" clId="{093B236E-94B0-4BE4-80D8-2D6935F705A3}" dt="2024-09-26T00:46:28.505" v="7840" actId="478"/>
          <ac:spMkLst>
            <pc:docMk/>
            <pc:sldMk cId="3734040007" sldId="292"/>
            <ac:spMk id="3" creationId="{20754D8F-4190-A46E-3948-E73E0D2A678F}"/>
          </ac:spMkLst>
        </pc:spChg>
        <pc:spChg chg="del">
          <ac:chgData name="Badri, Sreenivas" userId="0b43dccd-042e-4be0-871d-afa1d90d6a2e" providerId="ADAL" clId="{093B236E-94B0-4BE4-80D8-2D6935F705A3}" dt="2024-09-25T20:53:31.243" v="2477" actId="478"/>
          <ac:spMkLst>
            <pc:docMk/>
            <pc:sldMk cId="3734040007" sldId="292"/>
            <ac:spMk id="3" creationId="{5DD14D84-59AA-4F5F-96EE-0981A6384C79}"/>
          </ac:spMkLst>
        </pc:spChg>
        <pc:spChg chg="add del mod">
          <ac:chgData name="Badri, Sreenivas" userId="0b43dccd-042e-4be0-871d-afa1d90d6a2e" providerId="ADAL" clId="{093B236E-94B0-4BE4-80D8-2D6935F705A3}" dt="2024-09-26T00:46:28.505" v="7840" actId="478"/>
          <ac:spMkLst>
            <pc:docMk/>
            <pc:sldMk cId="3734040007" sldId="292"/>
            <ac:spMk id="5" creationId="{7F071EB0-59D8-4653-7757-DB60B1B17116}"/>
          </ac:spMkLst>
        </pc:spChg>
        <pc:spChg chg="del mod">
          <ac:chgData name="Badri, Sreenivas" userId="0b43dccd-042e-4be0-871d-afa1d90d6a2e" providerId="ADAL" clId="{093B236E-94B0-4BE4-80D8-2D6935F705A3}" dt="2024-09-25T20:53:54.132" v="2482" actId="478"/>
          <ac:spMkLst>
            <pc:docMk/>
            <pc:sldMk cId="3734040007" sldId="292"/>
            <ac:spMk id="5" creationId="{AFC50CCE-C01B-644C-C39F-58D217B212F9}"/>
          </ac:spMkLst>
        </pc:spChg>
        <pc:spChg chg="add del mod">
          <ac:chgData name="Badri, Sreenivas" userId="0b43dccd-042e-4be0-871d-afa1d90d6a2e" providerId="ADAL" clId="{093B236E-94B0-4BE4-80D8-2D6935F705A3}" dt="2024-09-26T00:36:42.654" v="7526" actId="478"/>
          <ac:spMkLst>
            <pc:docMk/>
            <pc:sldMk cId="3734040007" sldId="292"/>
            <ac:spMk id="6" creationId="{CE90A339-C0CC-BC8B-0BEC-CF3AF0DCA740}"/>
          </ac:spMkLst>
        </pc:spChg>
        <pc:spChg chg="add del mod">
          <ac:chgData name="Badri, Sreenivas" userId="0b43dccd-042e-4be0-871d-afa1d90d6a2e" providerId="ADAL" clId="{093B236E-94B0-4BE4-80D8-2D6935F705A3}" dt="2024-09-26T00:46:28.505" v="7840" actId="478"/>
          <ac:spMkLst>
            <pc:docMk/>
            <pc:sldMk cId="3734040007" sldId="292"/>
            <ac:spMk id="7" creationId="{7280AEB9-ED75-211F-0233-4A91F0A7F528}"/>
          </ac:spMkLst>
        </pc:spChg>
        <pc:spChg chg="del">
          <ac:chgData name="Badri, Sreenivas" userId="0b43dccd-042e-4be0-871d-afa1d90d6a2e" providerId="ADAL" clId="{093B236E-94B0-4BE4-80D8-2D6935F705A3}" dt="2024-09-25T20:53:47.556" v="2479" actId="478"/>
          <ac:spMkLst>
            <pc:docMk/>
            <pc:sldMk cId="3734040007" sldId="292"/>
            <ac:spMk id="7" creationId="{B15C6B38-4918-958A-D4E8-0305CDBB8339}"/>
          </ac:spMkLst>
        </pc:spChg>
        <pc:spChg chg="del">
          <ac:chgData name="Badri, Sreenivas" userId="0b43dccd-042e-4be0-871d-afa1d90d6a2e" providerId="ADAL" clId="{093B236E-94B0-4BE4-80D8-2D6935F705A3}" dt="2024-09-25T20:53:47.556" v="2479" actId="478"/>
          <ac:spMkLst>
            <pc:docMk/>
            <pc:sldMk cId="3734040007" sldId="292"/>
            <ac:spMk id="8" creationId="{63B2748F-62B8-4382-F813-6EE5DB1E621B}"/>
          </ac:spMkLst>
        </pc:spChg>
        <pc:spChg chg="add del mod">
          <ac:chgData name="Badri, Sreenivas" userId="0b43dccd-042e-4be0-871d-afa1d90d6a2e" providerId="ADAL" clId="{093B236E-94B0-4BE4-80D8-2D6935F705A3}" dt="2024-09-26T00:46:28.505" v="7840" actId="478"/>
          <ac:spMkLst>
            <pc:docMk/>
            <pc:sldMk cId="3734040007" sldId="292"/>
            <ac:spMk id="8" creationId="{6AA18CC3-3AAD-6C37-4832-4100B8B1A6B0}"/>
          </ac:spMkLst>
        </pc:spChg>
        <pc:spChg chg="add del mod">
          <ac:chgData name="Badri, Sreenivas" userId="0b43dccd-042e-4be0-871d-afa1d90d6a2e" providerId="ADAL" clId="{093B236E-94B0-4BE4-80D8-2D6935F705A3}" dt="2024-09-26T00:46:28.505" v="7840" actId="478"/>
          <ac:spMkLst>
            <pc:docMk/>
            <pc:sldMk cId="3734040007" sldId="292"/>
            <ac:spMk id="9" creationId="{4D9EA50D-825B-087D-A05E-FCA496295BAB}"/>
          </ac:spMkLst>
        </pc:spChg>
        <pc:spChg chg="add del mod">
          <ac:chgData name="Badri, Sreenivas" userId="0b43dccd-042e-4be0-871d-afa1d90d6a2e" providerId="ADAL" clId="{093B236E-94B0-4BE4-80D8-2D6935F705A3}" dt="2024-09-25T20:53:43.188" v="2478" actId="478"/>
          <ac:spMkLst>
            <pc:docMk/>
            <pc:sldMk cId="3734040007" sldId="292"/>
            <ac:spMk id="9" creationId="{E1F8ACFC-8AF6-F38D-379E-4B2E75EC3950}"/>
          </ac:spMkLst>
        </pc:spChg>
        <pc:spChg chg="add del mod">
          <ac:chgData name="Badri, Sreenivas" userId="0b43dccd-042e-4be0-871d-afa1d90d6a2e" providerId="ADAL" clId="{093B236E-94B0-4BE4-80D8-2D6935F705A3}" dt="2024-09-26T00:46:28.505" v="7840" actId="478"/>
          <ac:spMkLst>
            <pc:docMk/>
            <pc:sldMk cId="3734040007" sldId="292"/>
            <ac:spMk id="10" creationId="{1DAEF2DB-C926-0415-2AE2-CA1DCB688522}"/>
          </ac:spMkLst>
        </pc:spChg>
        <pc:spChg chg="del">
          <ac:chgData name="Badri, Sreenivas" userId="0b43dccd-042e-4be0-871d-afa1d90d6a2e" providerId="ADAL" clId="{093B236E-94B0-4BE4-80D8-2D6935F705A3}" dt="2024-09-25T20:53:47.556" v="2479" actId="478"/>
          <ac:spMkLst>
            <pc:docMk/>
            <pc:sldMk cId="3734040007" sldId="292"/>
            <ac:spMk id="10" creationId="{E82FD9DB-716B-712C-8551-9FF36A161F3C}"/>
          </ac:spMkLst>
        </pc:spChg>
        <pc:spChg chg="add del mod">
          <ac:chgData name="Badri, Sreenivas" userId="0b43dccd-042e-4be0-871d-afa1d90d6a2e" providerId="ADAL" clId="{093B236E-94B0-4BE4-80D8-2D6935F705A3}" dt="2024-09-26T00:36:45.926" v="7527" actId="478"/>
          <ac:spMkLst>
            <pc:docMk/>
            <pc:sldMk cId="3734040007" sldId="292"/>
            <ac:spMk id="11" creationId="{2A3C63F5-66C4-F5AC-354B-3EBA377AB57D}"/>
          </ac:spMkLst>
        </pc:spChg>
        <pc:spChg chg="del">
          <ac:chgData name="Badri, Sreenivas" userId="0b43dccd-042e-4be0-871d-afa1d90d6a2e" providerId="ADAL" clId="{093B236E-94B0-4BE4-80D8-2D6935F705A3}" dt="2024-09-25T20:53:47.556" v="2479" actId="478"/>
          <ac:spMkLst>
            <pc:docMk/>
            <pc:sldMk cId="3734040007" sldId="292"/>
            <ac:spMk id="11" creationId="{F8F65596-42BF-8957-D576-D1EEDF2ED0AC}"/>
          </ac:spMkLst>
        </pc:spChg>
        <pc:spChg chg="add del mod">
          <ac:chgData name="Badri, Sreenivas" userId="0b43dccd-042e-4be0-871d-afa1d90d6a2e" providerId="ADAL" clId="{093B236E-94B0-4BE4-80D8-2D6935F705A3}" dt="2024-09-26T00:46:28.505" v="7840" actId="478"/>
          <ac:spMkLst>
            <pc:docMk/>
            <pc:sldMk cId="3734040007" sldId="292"/>
            <ac:spMk id="12" creationId="{1C3A1A81-0BAD-D942-387B-3922C9AF4F9B}"/>
          </ac:spMkLst>
        </pc:spChg>
        <pc:spChg chg="del">
          <ac:chgData name="Badri, Sreenivas" userId="0b43dccd-042e-4be0-871d-afa1d90d6a2e" providerId="ADAL" clId="{093B236E-94B0-4BE4-80D8-2D6935F705A3}" dt="2024-09-25T20:53:47.556" v="2479" actId="478"/>
          <ac:spMkLst>
            <pc:docMk/>
            <pc:sldMk cId="3734040007" sldId="292"/>
            <ac:spMk id="12" creationId="{697395B5-C89B-2F6E-1646-CC706A7E2591}"/>
          </ac:spMkLst>
        </pc:spChg>
        <pc:spChg chg="add mod">
          <ac:chgData name="Badri, Sreenivas" userId="0b43dccd-042e-4be0-871d-afa1d90d6a2e" providerId="ADAL" clId="{093B236E-94B0-4BE4-80D8-2D6935F705A3}" dt="2024-09-26T01:05:48.055" v="8554" actId="1036"/>
          <ac:spMkLst>
            <pc:docMk/>
            <pc:sldMk cId="3734040007" sldId="292"/>
            <ac:spMk id="13" creationId="{F00FB923-F8DA-A7C4-D5D1-41142D344B1F}"/>
          </ac:spMkLst>
        </pc:spChg>
        <pc:spChg chg="del">
          <ac:chgData name="Badri, Sreenivas" userId="0b43dccd-042e-4be0-871d-afa1d90d6a2e" providerId="ADAL" clId="{093B236E-94B0-4BE4-80D8-2D6935F705A3}" dt="2024-09-25T20:53:47.556" v="2479" actId="478"/>
          <ac:spMkLst>
            <pc:docMk/>
            <pc:sldMk cId="3734040007" sldId="292"/>
            <ac:spMk id="14" creationId="{0DF89FC8-434A-0776-7D2D-4094815F55C0}"/>
          </ac:spMkLst>
        </pc:spChg>
        <pc:spChg chg="add mod">
          <ac:chgData name="Badri, Sreenivas" userId="0b43dccd-042e-4be0-871d-afa1d90d6a2e" providerId="ADAL" clId="{093B236E-94B0-4BE4-80D8-2D6935F705A3}" dt="2024-09-26T01:05:48.055" v="8554" actId="1036"/>
          <ac:spMkLst>
            <pc:docMk/>
            <pc:sldMk cId="3734040007" sldId="292"/>
            <ac:spMk id="14" creationId="{846166CC-2C7B-D361-9921-DB2ED0AECF6B}"/>
          </ac:spMkLst>
        </pc:spChg>
        <pc:spChg chg="del">
          <ac:chgData name="Badri, Sreenivas" userId="0b43dccd-042e-4be0-871d-afa1d90d6a2e" providerId="ADAL" clId="{093B236E-94B0-4BE4-80D8-2D6935F705A3}" dt="2024-09-25T20:53:47.556" v="2479" actId="478"/>
          <ac:spMkLst>
            <pc:docMk/>
            <pc:sldMk cId="3734040007" sldId="292"/>
            <ac:spMk id="15" creationId="{2EC72866-53C5-3900-C6B1-28A1E5F99DC7}"/>
          </ac:spMkLst>
        </pc:spChg>
        <pc:spChg chg="add mod">
          <ac:chgData name="Badri, Sreenivas" userId="0b43dccd-042e-4be0-871d-afa1d90d6a2e" providerId="ADAL" clId="{093B236E-94B0-4BE4-80D8-2D6935F705A3}" dt="2024-09-26T01:40:26.465" v="9745" actId="14100"/>
          <ac:spMkLst>
            <pc:docMk/>
            <pc:sldMk cId="3734040007" sldId="292"/>
            <ac:spMk id="15" creationId="{407189D0-F024-6257-EE73-D998122AB2B7}"/>
          </ac:spMkLst>
        </pc:spChg>
        <pc:spChg chg="add mod">
          <ac:chgData name="Badri, Sreenivas" userId="0b43dccd-042e-4be0-871d-afa1d90d6a2e" providerId="ADAL" clId="{093B236E-94B0-4BE4-80D8-2D6935F705A3}" dt="2024-09-26T01:05:48.055" v="8554" actId="1036"/>
          <ac:spMkLst>
            <pc:docMk/>
            <pc:sldMk cId="3734040007" sldId="292"/>
            <ac:spMk id="16" creationId="{07555FCE-9E85-C2A5-9BEE-1073D25047BB}"/>
          </ac:spMkLst>
        </pc:spChg>
        <pc:spChg chg="del">
          <ac:chgData name="Badri, Sreenivas" userId="0b43dccd-042e-4be0-871d-afa1d90d6a2e" providerId="ADAL" clId="{093B236E-94B0-4BE4-80D8-2D6935F705A3}" dt="2024-09-25T20:53:47.556" v="2479" actId="478"/>
          <ac:spMkLst>
            <pc:docMk/>
            <pc:sldMk cId="3734040007" sldId="292"/>
            <ac:spMk id="16" creationId="{9132B7C4-1971-1A0F-939F-225B07800C6F}"/>
          </ac:spMkLst>
        </pc:spChg>
        <pc:spChg chg="mod">
          <ac:chgData name="Badri, Sreenivas" userId="0b43dccd-042e-4be0-871d-afa1d90d6a2e" providerId="ADAL" clId="{093B236E-94B0-4BE4-80D8-2D6935F705A3}" dt="2024-09-26T16:10:52.860" v="10410" actId="113"/>
          <ac:spMkLst>
            <pc:docMk/>
            <pc:sldMk cId="3734040007" sldId="292"/>
            <ac:spMk id="17" creationId="{D920E39A-1960-C426-5B6A-D21BCEC1561B}"/>
          </ac:spMkLst>
        </pc:spChg>
        <pc:spChg chg="add mod">
          <ac:chgData name="Badri, Sreenivas" userId="0b43dccd-042e-4be0-871d-afa1d90d6a2e" providerId="ADAL" clId="{093B236E-94B0-4BE4-80D8-2D6935F705A3}" dt="2024-09-26T01:05:48.055" v="8554" actId="1036"/>
          <ac:spMkLst>
            <pc:docMk/>
            <pc:sldMk cId="3734040007" sldId="292"/>
            <ac:spMk id="18" creationId="{49B185B2-9F1B-40F9-67FE-41E8A01B7828}"/>
          </ac:spMkLst>
        </pc:spChg>
        <pc:spChg chg="add mod">
          <ac:chgData name="Badri, Sreenivas" userId="0b43dccd-042e-4be0-871d-afa1d90d6a2e" providerId="ADAL" clId="{093B236E-94B0-4BE4-80D8-2D6935F705A3}" dt="2024-09-26T01:05:48.055" v="8554" actId="1036"/>
          <ac:spMkLst>
            <pc:docMk/>
            <pc:sldMk cId="3734040007" sldId="292"/>
            <ac:spMk id="19" creationId="{0B6320B0-64BA-DF0A-E93F-BAF0E379EDB3}"/>
          </ac:spMkLst>
        </pc:spChg>
        <pc:spChg chg="add mod">
          <ac:chgData name="Badri, Sreenivas" userId="0b43dccd-042e-4be0-871d-afa1d90d6a2e" providerId="ADAL" clId="{093B236E-94B0-4BE4-80D8-2D6935F705A3}" dt="2024-09-26T01:05:48.055" v="8554" actId="1036"/>
          <ac:spMkLst>
            <pc:docMk/>
            <pc:sldMk cId="3734040007" sldId="292"/>
            <ac:spMk id="20" creationId="{28C3C64D-8559-3D8E-C091-268921646D3C}"/>
          </ac:spMkLst>
        </pc:spChg>
      </pc:sldChg>
      <pc:sldChg chg="modSp add del mod">
        <pc:chgData name="Badri, Sreenivas" userId="0b43dccd-042e-4be0-871d-afa1d90d6a2e" providerId="ADAL" clId="{093B236E-94B0-4BE4-80D8-2D6935F705A3}" dt="2024-09-26T01:22:19.137" v="8997" actId="47"/>
        <pc:sldMkLst>
          <pc:docMk/>
          <pc:sldMk cId="1546406820" sldId="293"/>
        </pc:sldMkLst>
        <pc:spChg chg="mod">
          <ac:chgData name="Badri, Sreenivas" userId="0b43dccd-042e-4be0-871d-afa1d90d6a2e" providerId="ADAL" clId="{093B236E-94B0-4BE4-80D8-2D6935F705A3}" dt="2024-09-25T21:14:34.814" v="3448" actId="20577"/>
          <ac:spMkLst>
            <pc:docMk/>
            <pc:sldMk cId="1546406820" sldId="293"/>
            <ac:spMk id="2" creationId="{80799CEF-EFBC-4636-82B4-BB2BF1DD0862}"/>
          </ac:spMkLst>
        </pc:spChg>
        <pc:spChg chg="mod">
          <ac:chgData name="Badri, Sreenivas" userId="0b43dccd-042e-4be0-871d-afa1d90d6a2e" providerId="ADAL" clId="{093B236E-94B0-4BE4-80D8-2D6935F705A3}" dt="2024-09-25T23:38:28.685" v="6944" actId="20577"/>
          <ac:spMkLst>
            <pc:docMk/>
            <pc:sldMk cId="1546406820" sldId="293"/>
            <ac:spMk id="17" creationId="{D920E39A-1960-C426-5B6A-D21BCEC1561B}"/>
          </ac:spMkLst>
        </pc:spChg>
      </pc:sldChg>
      <pc:sldChg chg="addSp delSp modSp add mod">
        <pc:chgData name="Badri, Sreenivas" userId="0b43dccd-042e-4be0-871d-afa1d90d6a2e" providerId="ADAL" clId="{093B236E-94B0-4BE4-80D8-2D6935F705A3}" dt="2024-09-26T16:46:39.904" v="10791" actId="255"/>
        <pc:sldMkLst>
          <pc:docMk/>
          <pc:sldMk cId="3413690563" sldId="294"/>
        </pc:sldMkLst>
        <pc:spChg chg="mod">
          <ac:chgData name="Badri, Sreenivas" userId="0b43dccd-042e-4be0-871d-afa1d90d6a2e" providerId="ADAL" clId="{093B236E-94B0-4BE4-80D8-2D6935F705A3}" dt="2024-09-26T16:46:39.904" v="10791" actId="255"/>
          <ac:spMkLst>
            <pc:docMk/>
            <pc:sldMk cId="3413690563" sldId="294"/>
            <ac:spMk id="2" creationId="{80799CEF-EFBC-4636-82B4-BB2BF1DD0862}"/>
          </ac:spMkLst>
        </pc:spChg>
        <pc:spChg chg="add del mod">
          <ac:chgData name="Badri, Sreenivas" userId="0b43dccd-042e-4be0-871d-afa1d90d6a2e" providerId="ADAL" clId="{093B236E-94B0-4BE4-80D8-2D6935F705A3}" dt="2024-09-26T15:24:22.365" v="10118" actId="20577"/>
          <ac:spMkLst>
            <pc:docMk/>
            <pc:sldMk cId="3413690563" sldId="294"/>
            <ac:spMk id="17" creationId="{D920E39A-1960-C426-5B6A-D21BCEC1561B}"/>
          </ac:spMkLst>
        </pc:spChg>
      </pc:sldChg>
      <pc:sldChg chg="modSp add mod">
        <pc:chgData name="Badri, Sreenivas" userId="0b43dccd-042e-4be0-871d-afa1d90d6a2e" providerId="ADAL" clId="{093B236E-94B0-4BE4-80D8-2D6935F705A3}" dt="2024-09-26T16:46:03.400" v="10787" actId="255"/>
        <pc:sldMkLst>
          <pc:docMk/>
          <pc:sldMk cId="620867555" sldId="295"/>
        </pc:sldMkLst>
        <pc:spChg chg="mod">
          <ac:chgData name="Badri, Sreenivas" userId="0b43dccd-042e-4be0-871d-afa1d90d6a2e" providerId="ADAL" clId="{093B236E-94B0-4BE4-80D8-2D6935F705A3}" dt="2024-09-26T16:46:03.400" v="10787" actId="255"/>
          <ac:spMkLst>
            <pc:docMk/>
            <pc:sldMk cId="620867555" sldId="295"/>
            <ac:spMk id="2" creationId="{80799CEF-EFBC-4636-82B4-BB2BF1DD0862}"/>
          </ac:spMkLst>
        </pc:spChg>
        <pc:spChg chg="mod">
          <ac:chgData name="Badri, Sreenivas" userId="0b43dccd-042e-4be0-871d-afa1d90d6a2e" providerId="ADAL" clId="{093B236E-94B0-4BE4-80D8-2D6935F705A3}" dt="2024-09-26T16:18:25.820" v="10692" actId="1076"/>
          <ac:spMkLst>
            <pc:docMk/>
            <pc:sldMk cId="620867555" sldId="295"/>
            <ac:spMk id="3" creationId="{5DD14D84-59AA-4F5F-96EE-0981A6384C79}"/>
          </ac:spMkLst>
        </pc:spChg>
      </pc:sldChg>
      <pc:sldChg chg="delSp modSp add mod">
        <pc:chgData name="Badri, Sreenivas" userId="0b43dccd-042e-4be0-871d-afa1d90d6a2e" providerId="ADAL" clId="{093B236E-94B0-4BE4-80D8-2D6935F705A3}" dt="2024-09-26T16:46:27.880" v="10790" actId="255"/>
        <pc:sldMkLst>
          <pc:docMk/>
          <pc:sldMk cId="2849998819" sldId="296"/>
        </pc:sldMkLst>
        <pc:spChg chg="mod">
          <ac:chgData name="Badri, Sreenivas" userId="0b43dccd-042e-4be0-871d-afa1d90d6a2e" providerId="ADAL" clId="{093B236E-94B0-4BE4-80D8-2D6935F705A3}" dt="2024-09-26T16:46:27.880" v="10790" actId="255"/>
          <ac:spMkLst>
            <pc:docMk/>
            <pc:sldMk cId="2849998819" sldId="296"/>
            <ac:spMk id="2" creationId="{80799CEF-EFBC-4636-82B4-BB2BF1DD0862}"/>
          </ac:spMkLst>
        </pc:spChg>
        <pc:spChg chg="del mod">
          <ac:chgData name="Badri, Sreenivas" userId="0b43dccd-042e-4be0-871d-afa1d90d6a2e" providerId="ADAL" clId="{093B236E-94B0-4BE4-80D8-2D6935F705A3}" dt="2024-09-26T00:47:52.424" v="7968" actId="478"/>
          <ac:spMkLst>
            <pc:docMk/>
            <pc:sldMk cId="2849998819" sldId="296"/>
            <ac:spMk id="3" creationId="{20754D8F-4190-A46E-3948-E73E0D2A678F}"/>
          </ac:spMkLst>
        </pc:spChg>
        <pc:spChg chg="del mod">
          <ac:chgData name="Badri, Sreenivas" userId="0b43dccd-042e-4be0-871d-afa1d90d6a2e" providerId="ADAL" clId="{093B236E-94B0-4BE4-80D8-2D6935F705A3}" dt="2024-09-26T00:47:58.629" v="7970" actId="478"/>
          <ac:spMkLst>
            <pc:docMk/>
            <pc:sldMk cId="2849998819" sldId="296"/>
            <ac:spMk id="5" creationId="{7F071EB0-59D8-4653-7757-DB60B1B17116}"/>
          </ac:spMkLst>
        </pc:spChg>
        <pc:spChg chg="del">
          <ac:chgData name="Badri, Sreenivas" userId="0b43dccd-042e-4be0-871d-afa1d90d6a2e" providerId="ADAL" clId="{093B236E-94B0-4BE4-80D8-2D6935F705A3}" dt="2024-09-26T00:48:03.010" v="7972" actId="478"/>
          <ac:spMkLst>
            <pc:docMk/>
            <pc:sldMk cId="2849998819" sldId="296"/>
            <ac:spMk id="7" creationId="{7280AEB9-ED75-211F-0233-4A91F0A7F528}"/>
          </ac:spMkLst>
        </pc:spChg>
        <pc:spChg chg="del">
          <ac:chgData name="Badri, Sreenivas" userId="0b43dccd-042e-4be0-871d-afa1d90d6a2e" providerId="ADAL" clId="{093B236E-94B0-4BE4-80D8-2D6935F705A3}" dt="2024-09-26T00:48:13.194" v="7975" actId="478"/>
          <ac:spMkLst>
            <pc:docMk/>
            <pc:sldMk cId="2849998819" sldId="296"/>
            <ac:spMk id="8" creationId="{6AA18CC3-3AAD-6C37-4832-4100B8B1A6B0}"/>
          </ac:spMkLst>
        </pc:spChg>
        <pc:spChg chg="del">
          <ac:chgData name="Badri, Sreenivas" userId="0b43dccd-042e-4be0-871d-afa1d90d6a2e" providerId="ADAL" clId="{093B236E-94B0-4BE4-80D8-2D6935F705A3}" dt="2024-09-26T00:48:11.627" v="7974" actId="478"/>
          <ac:spMkLst>
            <pc:docMk/>
            <pc:sldMk cId="2849998819" sldId="296"/>
            <ac:spMk id="9" creationId="{4D9EA50D-825B-087D-A05E-FCA496295BAB}"/>
          </ac:spMkLst>
        </pc:spChg>
        <pc:spChg chg="del">
          <ac:chgData name="Badri, Sreenivas" userId="0b43dccd-042e-4be0-871d-afa1d90d6a2e" providerId="ADAL" clId="{093B236E-94B0-4BE4-80D8-2D6935F705A3}" dt="2024-09-26T00:48:00.297" v="7971" actId="478"/>
          <ac:spMkLst>
            <pc:docMk/>
            <pc:sldMk cId="2849998819" sldId="296"/>
            <ac:spMk id="10" creationId="{1DAEF2DB-C926-0415-2AE2-CA1DCB688522}"/>
          </ac:spMkLst>
        </pc:spChg>
        <pc:spChg chg="del">
          <ac:chgData name="Badri, Sreenivas" userId="0b43dccd-042e-4be0-871d-afa1d90d6a2e" providerId="ADAL" clId="{093B236E-94B0-4BE4-80D8-2D6935F705A3}" dt="2024-09-26T00:48:05.745" v="7973" actId="478"/>
          <ac:spMkLst>
            <pc:docMk/>
            <pc:sldMk cId="2849998819" sldId="296"/>
            <ac:spMk id="12" creationId="{1C3A1A81-0BAD-D942-387B-3922C9AF4F9B}"/>
          </ac:spMkLst>
        </pc:spChg>
        <pc:spChg chg="mod">
          <ac:chgData name="Badri, Sreenivas" userId="0b43dccd-042e-4be0-871d-afa1d90d6a2e" providerId="ADAL" clId="{093B236E-94B0-4BE4-80D8-2D6935F705A3}" dt="2024-09-26T16:12:51.055" v="10466" actId="20577"/>
          <ac:spMkLst>
            <pc:docMk/>
            <pc:sldMk cId="2849998819" sldId="296"/>
            <ac:spMk id="17" creationId="{D920E39A-1960-C426-5B6A-D21BCEC1561B}"/>
          </ac:spMkLst>
        </pc:spChg>
      </pc:sldChg>
    </pc:docChg>
  </pc:docChgLst>
  <pc:docChgLst>
    <pc:chgData name="Badri, Sreenivas" userId="0b43dccd-042e-4be0-871d-afa1d90d6a2e" providerId="ADAL" clId="{D4DD3D66-955C-4E51-9223-944050A8C7CB}"/>
    <pc:docChg chg="undo custSel addSld delSld modSld">
      <pc:chgData name="Badri, Sreenivas" userId="0b43dccd-042e-4be0-871d-afa1d90d6a2e" providerId="ADAL" clId="{D4DD3D66-955C-4E51-9223-944050A8C7CB}" dt="2024-06-25T19:47:11.724" v="474" actId="255"/>
      <pc:docMkLst>
        <pc:docMk/>
      </pc:docMkLst>
      <pc:sldChg chg="modSp mod">
        <pc:chgData name="Badri, Sreenivas" userId="0b43dccd-042e-4be0-871d-afa1d90d6a2e" providerId="ADAL" clId="{D4DD3D66-955C-4E51-9223-944050A8C7CB}" dt="2024-06-25T17:55:34.866" v="8" actId="20577"/>
        <pc:sldMkLst>
          <pc:docMk/>
          <pc:sldMk cId="730603795" sldId="260"/>
        </pc:sldMkLst>
        <pc:spChg chg="mod">
          <ac:chgData name="Badri, Sreenivas" userId="0b43dccd-042e-4be0-871d-afa1d90d6a2e" providerId="ADAL" clId="{D4DD3D66-955C-4E51-9223-944050A8C7CB}" dt="2024-06-25T17:55:34.866" v="8" actId="20577"/>
          <ac:spMkLst>
            <pc:docMk/>
            <pc:sldMk cId="730603795" sldId="260"/>
            <ac:spMk id="7" creationId="{00000000-0000-0000-0000-000000000000}"/>
          </ac:spMkLst>
        </pc:spChg>
      </pc:sldChg>
      <pc:sldChg chg="modSp mod">
        <pc:chgData name="Badri, Sreenivas" userId="0b43dccd-042e-4be0-871d-afa1d90d6a2e" providerId="ADAL" clId="{D4DD3D66-955C-4E51-9223-944050A8C7CB}" dt="2024-06-25T19:43:33.226" v="469" actId="20577"/>
        <pc:sldMkLst>
          <pc:docMk/>
          <pc:sldMk cId="3190927396" sldId="267"/>
        </pc:sldMkLst>
        <pc:graphicFrameChg chg="mod modGraphic">
          <ac:chgData name="Badri, Sreenivas" userId="0b43dccd-042e-4be0-871d-afa1d90d6a2e" providerId="ADAL" clId="{D4DD3D66-955C-4E51-9223-944050A8C7CB}" dt="2024-06-25T19:43:33.226" v="469" actId="20577"/>
          <ac:graphicFrameMkLst>
            <pc:docMk/>
            <pc:sldMk cId="3190927396" sldId="267"/>
            <ac:graphicFrameMk id="3" creationId="{6256EDBB-BCC1-02E2-8B2E-5A36C6C5E0CE}"/>
          </ac:graphicFrameMkLst>
        </pc:graphicFrameChg>
      </pc:sldChg>
      <pc:sldChg chg="modSp mod">
        <pc:chgData name="Badri, Sreenivas" userId="0b43dccd-042e-4be0-871d-afa1d90d6a2e" providerId="ADAL" clId="{D4DD3D66-955C-4E51-9223-944050A8C7CB}" dt="2024-06-25T19:47:11.724" v="474" actId="255"/>
        <pc:sldMkLst>
          <pc:docMk/>
          <pc:sldMk cId="2366766001" sldId="279"/>
        </pc:sldMkLst>
        <pc:spChg chg="mod">
          <ac:chgData name="Badri, Sreenivas" userId="0b43dccd-042e-4be0-871d-afa1d90d6a2e" providerId="ADAL" clId="{D4DD3D66-955C-4E51-9223-944050A8C7CB}" dt="2024-06-25T18:04:43.896" v="206" actId="20577"/>
          <ac:spMkLst>
            <pc:docMk/>
            <pc:sldMk cId="2366766001" sldId="279"/>
            <ac:spMk id="2" creationId="{3D70ABE2-1456-496C-AFCA-827A081F920B}"/>
          </ac:spMkLst>
        </pc:spChg>
        <pc:spChg chg="mod">
          <ac:chgData name="Badri, Sreenivas" userId="0b43dccd-042e-4be0-871d-afa1d90d6a2e" providerId="ADAL" clId="{D4DD3D66-955C-4E51-9223-944050A8C7CB}" dt="2024-06-25T19:47:11.724" v="474" actId="255"/>
          <ac:spMkLst>
            <pc:docMk/>
            <pc:sldMk cId="2366766001" sldId="279"/>
            <ac:spMk id="3" creationId="{CA26BE09-A511-4A0F-A8A5-224ED667504A}"/>
          </ac:spMkLst>
        </pc:spChg>
      </pc:sldChg>
      <pc:sldChg chg="modSp mod">
        <pc:chgData name="Badri, Sreenivas" userId="0b43dccd-042e-4be0-871d-afa1d90d6a2e" providerId="ADAL" clId="{D4DD3D66-955C-4E51-9223-944050A8C7CB}" dt="2024-06-25T18:10:45.193" v="334" actId="20577"/>
        <pc:sldMkLst>
          <pc:docMk/>
          <pc:sldMk cId="3446500615" sldId="280"/>
        </pc:sldMkLst>
        <pc:spChg chg="mod">
          <ac:chgData name="Badri, Sreenivas" userId="0b43dccd-042e-4be0-871d-afa1d90d6a2e" providerId="ADAL" clId="{D4DD3D66-955C-4E51-9223-944050A8C7CB}" dt="2024-06-25T18:10:45.193" v="334" actId="20577"/>
          <ac:spMkLst>
            <pc:docMk/>
            <pc:sldMk cId="3446500615" sldId="280"/>
            <ac:spMk id="3" creationId="{8265348D-3465-46B4-89D9-D0499BC1F3C7}"/>
          </ac:spMkLst>
        </pc:spChg>
      </pc:sldChg>
      <pc:sldChg chg="modSp mod">
        <pc:chgData name="Badri, Sreenivas" userId="0b43dccd-042e-4be0-871d-afa1d90d6a2e" providerId="ADAL" clId="{D4DD3D66-955C-4E51-9223-944050A8C7CB}" dt="2024-06-25T17:55:50.202" v="22" actId="20577"/>
        <pc:sldMkLst>
          <pc:docMk/>
          <pc:sldMk cId="1689020956" sldId="281"/>
        </pc:sldMkLst>
        <pc:spChg chg="mod">
          <ac:chgData name="Badri, Sreenivas" userId="0b43dccd-042e-4be0-871d-afa1d90d6a2e" providerId="ADAL" clId="{D4DD3D66-955C-4E51-9223-944050A8C7CB}" dt="2024-06-25T17:55:50.202" v="22" actId="20577"/>
          <ac:spMkLst>
            <pc:docMk/>
            <pc:sldMk cId="1689020956" sldId="281"/>
            <ac:spMk id="3" creationId="{2AEC09B2-E9BC-44FC-B87A-EBD5536CC32F}"/>
          </ac:spMkLst>
        </pc:spChg>
      </pc:sldChg>
      <pc:sldChg chg="modSp mod">
        <pc:chgData name="Badri, Sreenivas" userId="0b43dccd-042e-4be0-871d-afa1d90d6a2e" providerId="ADAL" clId="{D4DD3D66-955C-4E51-9223-944050A8C7CB}" dt="2024-06-25T19:46:28.253" v="471" actId="20577"/>
        <pc:sldMkLst>
          <pc:docMk/>
          <pc:sldMk cId="2358227644" sldId="283"/>
        </pc:sldMkLst>
        <pc:spChg chg="mod">
          <ac:chgData name="Badri, Sreenivas" userId="0b43dccd-042e-4be0-871d-afa1d90d6a2e" providerId="ADAL" clId="{D4DD3D66-955C-4E51-9223-944050A8C7CB}" dt="2024-06-25T19:46:28.253" v="471" actId="20577"/>
          <ac:spMkLst>
            <pc:docMk/>
            <pc:sldMk cId="2358227644" sldId="283"/>
            <ac:spMk id="3" creationId="{205C1CAD-6EEE-43AE-9103-288A34A544CD}"/>
          </ac:spMkLst>
        </pc:spChg>
      </pc:sldChg>
      <pc:sldChg chg="modSp mod">
        <pc:chgData name="Badri, Sreenivas" userId="0b43dccd-042e-4be0-871d-afa1d90d6a2e" providerId="ADAL" clId="{D4DD3D66-955C-4E51-9223-944050A8C7CB}" dt="2024-06-25T18:07:15.954" v="259" actId="20577"/>
        <pc:sldMkLst>
          <pc:docMk/>
          <pc:sldMk cId="1760428034" sldId="284"/>
        </pc:sldMkLst>
        <pc:spChg chg="mod">
          <ac:chgData name="Badri, Sreenivas" userId="0b43dccd-042e-4be0-871d-afa1d90d6a2e" providerId="ADAL" clId="{D4DD3D66-955C-4E51-9223-944050A8C7CB}" dt="2024-06-25T18:07:15.954" v="259" actId="20577"/>
          <ac:spMkLst>
            <pc:docMk/>
            <pc:sldMk cId="1760428034" sldId="284"/>
            <ac:spMk id="2" creationId="{5ADD5753-0819-4390-A309-990EE981A9BD}"/>
          </ac:spMkLst>
        </pc:spChg>
        <pc:spChg chg="mod">
          <ac:chgData name="Badri, Sreenivas" userId="0b43dccd-042e-4be0-871d-afa1d90d6a2e" providerId="ADAL" clId="{D4DD3D66-955C-4E51-9223-944050A8C7CB}" dt="2024-06-25T18:06:59.616" v="250" actId="20577"/>
          <ac:spMkLst>
            <pc:docMk/>
            <pc:sldMk cId="1760428034" sldId="284"/>
            <ac:spMk id="3" creationId="{2EC37A8A-0170-4164-B0E6-45E1885EC7B3}"/>
          </ac:spMkLst>
        </pc:spChg>
      </pc:sldChg>
      <pc:sldChg chg="modSp add mod">
        <pc:chgData name="Badri, Sreenivas" userId="0b43dccd-042e-4be0-871d-afa1d90d6a2e" providerId="ADAL" clId="{D4DD3D66-955C-4E51-9223-944050A8C7CB}" dt="2024-06-25T18:08:01.259" v="288" actId="20577"/>
        <pc:sldMkLst>
          <pc:docMk/>
          <pc:sldMk cId="602845273" sldId="286"/>
        </pc:sldMkLst>
        <pc:spChg chg="mod">
          <ac:chgData name="Badri, Sreenivas" userId="0b43dccd-042e-4be0-871d-afa1d90d6a2e" providerId="ADAL" clId="{D4DD3D66-955C-4E51-9223-944050A8C7CB}" dt="2024-06-25T18:08:01.259" v="288" actId="20577"/>
          <ac:spMkLst>
            <pc:docMk/>
            <pc:sldMk cId="602845273" sldId="286"/>
            <ac:spMk id="2" creationId="{5ADD5753-0819-4390-A309-990EE981A9BD}"/>
          </ac:spMkLst>
        </pc:spChg>
        <pc:spChg chg="mod">
          <ac:chgData name="Badri, Sreenivas" userId="0b43dccd-042e-4be0-871d-afa1d90d6a2e" providerId="ADAL" clId="{D4DD3D66-955C-4E51-9223-944050A8C7CB}" dt="2024-06-25T18:07:43.505" v="271" actId="20577"/>
          <ac:spMkLst>
            <pc:docMk/>
            <pc:sldMk cId="602845273" sldId="286"/>
            <ac:spMk id="3" creationId="{2EC37A8A-0170-4164-B0E6-45E1885EC7B3}"/>
          </ac:spMkLst>
        </pc:spChg>
      </pc:sldChg>
      <pc:sldChg chg="del">
        <pc:chgData name="Badri, Sreenivas" userId="0b43dccd-042e-4be0-871d-afa1d90d6a2e" providerId="ADAL" clId="{D4DD3D66-955C-4E51-9223-944050A8C7CB}" dt="2024-06-25T17:56:18.805" v="23" actId="47"/>
        <pc:sldMkLst>
          <pc:docMk/>
          <pc:sldMk cId="889960187" sldId="287"/>
        </pc:sldMkLst>
      </pc:sldChg>
    </pc:docChg>
  </pc:docChgLst>
  <pc:docChgLst>
    <pc:chgData name="Badri, Sreenivas" userId="0b43dccd-042e-4be0-871d-afa1d90d6a2e" providerId="ADAL" clId="{33C3FAEA-DAC3-4694-AD09-28650E6468C3}"/>
    <pc:docChg chg="modSld sldOrd">
      <pc:chgData name="Badri, Sreenivas" userId="0b43dccd-042e-4be0-871d-afa1d90d6a2e" providerId="ADAL" clId="{33C3FAEA-DAC3-4694-AD09-28650E6468C3}" dt="2024-02-22T20:56:57.551" v="1"/>
      <pc:docMkLst>
        <pc:docMk/>
      </pc:docMkLst>
      <pc:sldChg chg="ord">
        <pc:chgData name="Badri, Sreenivas" userId="0b43dccd-042e-4be0-871d-afa1d90d6a2e" providerId="ADAL" clId="{33C3FAEA-DAC3-4694-AD09-28650E6468C3}" dt="2024-02-22T20:56:57.551" v="1"/>
        <pc:sldMkLst>
          <pc:docMk/>
          <pc:sldMk cId="1760428034" sldId="28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9/26/2024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9/26/2024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05561"/>
            <a:ext cx="5410200" cy="1754326"/>
          </a:xfrm>
          <a:prstGeom prst="rect">
            <a:avLst/>
          </a:prstGeom>
          <a:noFill/>
        </p:spPr>
        <p:txBody>
          <a:bodyPr wrap="square" rtlCol="0">
            <a:spAutoFit/>
          </a:bodyPr>
          <a:lstStyle/>
          <a:p>
            <a:r>
              <a:rPr lang="en-US" b="1" dirty="0">
                <a:solidFill>
                  <a:schemeClr val="tx2"/>
                </a:solidFill>
              </a:rPr>
              <a:t>Down Stream Production Changes (DPC) – Process Automation</a:t>
            </a:r>
          </a:p>
          <a:p>
            <a:endParaRPr lang="en-US" dirty="0">
              <a:solidFill>
                <a:schemeClr val="tx2"/>
              </a:solidFill>
            </a:endParaRPr>
          </a:p>
          <a:p>
            <a:r>
              <a:rPr lang="en-US" dirty="0">
                <a:solidFill>
                  <a:schemeClr val="tx2"/>
                </a:solidFill>
              </a:rPr>
              <a:t>Sreenivas Badri</a:t>
            </a:r>
          </a:p>
          <a:p>
            <a:endParaRPr lang="en-US" dirty="0">
              <a:solidFill>
                <a:schemeClr val="tx2"/>
              </a:solidFill>
            </a:endParaRPr>
          </a:p>
          <a:p>
            <a:r>
              <a:rPr lang="en-US" dirty="0">
                <a:solidFill>
                  <a:schemeClr val="tx2"/>
                </a:solidFill>
              </a:rPr>
              <a:t>September 26, 2024</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000" dirty="0"/>
              <a:t>Down Stream Production Changes (DPC) – Process Automation</a:t>
            </a:r>
          </a:p>
        </p:txBody>
      </p:sp>
      <p:sp>
        <p:nvSpPr>
          <p:cNvPr id="3" name="Content Placeholder 2">
            <a:extLst>
              <a:ext uri="{FF2B5EF4-FFF2-40B4-BE49-F238E27FC236}">
                <a16:creationId xmlns:a16="http://schemas.microsoft.com/office/drawing/2014/main" id="{5DD14D84-59AA-4F5F-96EE-0981A6384C79}"/>
              </a:ext>
            </a:extLst>
          </p:cNvPr>
          <p:cNvSpPr>
            <a:spLocks noGrp="1"/>
          </p:cNvSpPr>
          <p:nvPr>
            <p:ph idx="1"/>
          </p:nvPr>
        </p:nvSpPr>
        <p:spPr>
          <a:xfrm>
            <a:off x="291885" y="1135458"/>
            <a:ext cx="8534400" cy="5052221"/>
          </a:xfrm>
        </p:spPr>
        <p:txBody>
          <a:bodyPr/>
          <a:lstStyle/>
          <a:p>
            <a:pPr algn="l"/>
            <a:r>
              <a:rPr lang="en-US" sz="2000" b="1" i="0" u="sng" dirty="0">
                <a:solidFill>
                  <a:srgbClr val="172B4D"/>
                </a:solidFill>
                <a:effectLst/>
              </a:rPr>
              <a:t>Objectives of Today’s Discussion</a:t>
            </a:r>
          </a:p>
          <a:p>
            <a:pPr lvl="1">
              <a:buFont typeface="Courier New" panose="02070309020205020404" pitchFamily="49" charset="0"/>
              <a:buChar char="o"/>
            </a:pPr>
            <a:r>
              <a:rPr lang="en-US" sz="1800" b="0" i="0" dirty="0">
                <a:solidFill>
                  <a:srgbClr val="172B4D"/>
                </a:solidFill>
                <a:effectLst/>
              </a:rPr>
              <a:t>Present current DPC Process</a:t>
            </a:r>
          </a:p>
          <a:p>
            <a:pPr lvl="1">
              <a:buFont typeface="Courier New" panose="02070309020205020404" pitchFamily="49" charset="0"/>
              <a:buChar char="o"/>
            </a:pPr>
            <a:r>
              <a:rPr lang="en-US" sz="1800" b="0" i="0" dirty="0">
                <a:solidFill>
                  <a:srgbClr val="172B4D"/>
                </a:solidFill>
                <a:effectLst/>
              </a:rPr>
              <a:t>Introduce DPC Automation effort concept and high-level implementation approach</a:t>
            </a:r>
          </a:p>
          <a:p>
            <a:pPr marL="914400" lvl="2" indent="0">
              <a:buNone/>
            </a:pPr>
            <a:endParaRPr lang="en-US" sz="1600" b="1" dirty="0">
              <a:solidFill>
                <a:srgbClr val="172B4D"/>
              </a:solidFill>
            </a:endParaRPr>
          </a:p>
          <a:p>
            <a:r>
              <a:rPr lang="en-US" sz="1800" i="0" dirty="0">
                <a:solidFill>
                  <a:srgbClr val="172B4D"/>
                </a:solidFill>
                <a:effectLst/>
              </a:rPr>
              <a:t>This effort </a:t>
            </a:r>
            <a:r>
              <a:rPr lang="en-US" sz="1800" dirty="0">
                <a:solidFill>
                  <a:srgbClr val="172B4D"/>
                </a:solidFill>
              </a:rPr>
              <a:t>provides new tool to</a:t>
            </a:r>
            <a:r>
              <a:rPr lang="en-US" sz="1800" i="0" dirty="0">
                <a:solidFill>
                  <a:srgbClr val="172B4D"/>
                </a:solidFill>
                <a:effectLst/>
              </a:rPr>
              <a:t> Market Participants to facilitate DPC submission process.</a:t>
            </a:r>
          </a:p>
          <a:p>
            <a:pPr marL="0" indent="0">
              <a:buNone/>
            </a:pPr>
            <a:endParaRPr lang="en-US" sz="1800" b="0" i="0" dirty="0">
              <a:solidFill>
                <a:srgbClr val="172B4D"/>
              </a:solidFill>
              <a:effectLst/>
            </a:endParaRPr>
          </a:p>
          <a:p>
            <a:r>
              <a:rPr lang="en-US" sz="1800" b="0" i="0" dirty="0">
                <a:solidFill>
                  <a:srgbClr val="172B4D"/>
                </a:solidFill>
                <a:effectLst/>
              </a:rPr>
              <a:t>Plan to seek feedback from Market Participants through </a:t>
            </a:r>
            <a:r>
              <a:rPr lang="en-US" sz="1800" dirty="0">
                <a:solidFill>
                  <a:srgbClr val="172B4D"/>
                </a:solidFill>
              </a:rPr>
              <a:t>future</a:t>
            </a:r>
            <a:r>
              <a:rPr lang="en-US" sz="1800" b="0" i="0" dirty="0">
                <a:solidFill>
                  <a:srgbClr val="172B4D"/>
                </a:solidFill>
                <a:effectLst/>
              </a:rPr>
              <a:t> NDSWG/TWG meetings on implementation approach</a:t>
            </a:r>
            <a:r>
              <a:rPr lang="en-US" sz="1800" dirty="0">
                <a:solidFill>
                  <a:srgbClr val="172B4D"/>
                </a:solidFill>
              </a:rPr>
              <a:t>.</a:t>
            </a:r>
          </a:p>
          <a:p>
            <a:endParaRPr lang="en-US" sz="2000" b="0" i="0" dirty="0">
              <a:solidFill>
                <a:srgbClr val="172B4D"/>
              </a:solidFill>
              <a:effectLst/>
            </a:endParaRPr>
          </a:p>
          <a:p>
            <a:pPr marL="457200" lvl="1" indent="0">
              <a:buNone/>
            </a:pPr>
            <a:endParaRPr lang="en-US" sz="1800" b="0" i="0" dirty="0">
              <a:solidFill>
                <a:srgbClr val="172B4D"/>
              </a:solidFill>
              <a:effectLst/>
            </a:endParaRP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834024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Down Stream Production Changes (DPC) </a:t>
            </a:r>
          </a:p>
        </p:txBody>
      </p:sp>
      <p:sp>
        <p:nvSpPr>
          <p:cNvPr id="3" name="Content Placeholder 2">
            <a:extLst>
              <a:ext uri="{FF2B5EF4-FFF2-40B4-BE49-F238E27FC236}">
                <a16:creationId xmlns:a16="http://schemas.microsoft.com/office/drawing/2014/main" id="{5DD14D84-59AA-4F5F-96EE-0981A6384C79}"/>
              </a:ext>
            </a:extLst>
          </p:cNvPr>
          <p:cNvSpPr>
            <a:spLocks noGrp="1"/>
          </p:cNvSpPr>
          <p:nvPr>
            <p:ph idx="1"/>
          </p:nvPr>
        </p:nvSpPr>
        <p:spPr>
          <a:xfrm>
            <a:off x="240869" y="902889"/>
            <a:ext cx="8534400" cy="5052221"/>
          </a:xfrm>
        </p:spPr>
        <p:txBody>
          <a:bodyPr/>
          <a:lstStyle/>
          <a:p>
            <a:pPr algn="l"/>
            <a:r>
              <a:rPr lang="en-US" sz="1500" b="0" i="0" dirty="0">
                <a:solidFill>
                  <a:srgbClr val="172B4D"/>
                </a:solidFill>
                <a:effectLst/>
              </a:rPr>
              <a:t>Downstream Production Change (DPC) is a standard process that makes changes to the Network Model in production in between the weekly model loads without having to load a new model (database load).</a:t>
            </a:r>
          </a:p>
          <a:p>
            <a:pPr marL="0" indent="0" algn="l">
              <a:buNone/>
            </a:pPr>
            <a:endParaRPr lang="en-US" sz="1500" b="0" i="0" dirty="0">
              <a:solidFill>
                <a:srgbClr val="172B4D"/>
              </a:solidFill>
              <a:effectLst/>
            </a:endParaRPr>
          </a:p>
          <a:p>
            <a:r>
              <a:rPr lang="en-US" sz="1500" dirty="0">
                <a:solidFill>
                  <a:srgbClr val="172B4D"/>
                </a:solidFill>
              </a:rPr>
              <a:t>This process is managed by the multiple teams at ERCOT (Network Modeling, GMS, Shift Engineers, Operations etc.).</a:t>
            </a:r>
          </a:p>
          <a:p>
            <a:pPr marL="0" indent="0" algn="l">
              <a:buNone/>
            </a:pPr>
            <a:endParaRPr lang="en-US" sz="1500" dirty="0">
              <a:solidFill>
                <a:srgbClr val="172B4D"/>
              </a:solidFill>
            </a:endParaRPr>
          </a:p>
          <a:p>
            <a:pPr algn="l"/>
            <a:r>
              <a:rPr lang="en-US" sz="1500" dirty="0">
                <a:solidFill>
                  <a:srgbClr val="172B4D"/>
                </a:solidFill>
              </a:rPr>
              <a:t>DPC process helps update the network model in both Energy and Market Management systems (EMS and MMS) incorporating the changes submitted by the transmission operators that are critical to maintaining the reliability of the system.</a:t>
            </a:r>
          </a:p>
          <a:p>
            <a:pPr marL="0" indent="0" algn="l">
              <a:buNone/>
            </a:pPr>
            <a:endParaRPr lang="en-US" sz="1500" dirty="0">
              <a:solidFill>
                <a:srgbClr val="172B4D"/>
              </a:solidFill>
            </a:endParaRPr>
          </a:p>
          <a:p>
            <a:r>
              <a:rPr lang="en-US" sz="1500" dirty="0">
                <a:solidFill>
                  <a:srgbClr val="172B4D"/>
                </a:solidFill>
              </a:rPr>
              <a:t>The DPC process allows ERCOT to make specific data modifications in real-time including:</a:t>
            </a:r>
          </a:p>
          <a:p>
            <a:pPr lvl="1">
              <a:buFont typeface="Courier New" panose="02070309020205020404" pitchFamily="49" charset="0"/>
              <a:buChar char="o"/>
            </a:pPr>
            <a:r>
              <a:rPr lang="en-US" sz="1200" b="0" i="0" dirty="0">
                <a:solidFill>
                  <a:srgbClr val="172B4D"/>
                </a:solidFill>
                <a:effectLst/>
              </a:rPr>
              <a:t>Static Line / Transformers Ratings</a:t>
            </a:r>
          </a:p>
          <a:p>
            <a:pPr lvl="1">
              <a:buFont typeface="Courier New" panose="02070309020205020404" pitchFamily="49" charset="0"/>
              <a:buChar char="o"/>
            </a:pPr>
            <a:r>
              <a:rPr lang="en-US" sz="1200" b="0" i="0" dirty="0">
                <a:solidFill>
                  <a:srgbClr val="172B4D"/>
                </a:solidFill>
                <a:effectLst/>
              </a:rPr>
              <a:t>Dynamic Line Ratings</a:t>
            </a:r>
          </a:p>
          <a:p>
            <a:pPr lvl="1">
              <a:buFont typeface="Courier New" panose="02070309020205020404" pitchFamily="49" charset="0"/>
              <a:buChar char="o"/>
            </a:pPr>
            <a:r>
              <a:rPr lang="en-US" sz="1200" b="0" i="0" dirty="0">
                <a:solidFill>
                  <a:srgbClr val="172B4D"/>
                </a:solidFill>
                <a:effectLst/>
              </a:rPr>
              <a:t>Line / Transformer Impedance</a:t>
            </a:r>
          </a:p>
          <a:p>
            <a:pPr lvl="1">
              <a:buFont typeface="Courier New" panose="02070309020205020404" pitchFamily="49" charset="0"/>
              <a:buChar char="o"/>
            </a:pPr>
            <a:r>
              <a:rPr lang="en-US" sz="1200" b="0" i="0" dirty="0">
                <a:solidFill>
                  <a:srgbClr val="172B4D"/>
                </a:solidFill>
                <a:effectLst/>
              </a:rPr>
              <a:t>Contingency Definition updates</a:t>
            </a:r>
          </a:p>
          <a:p>
            <a:pPr lvl="1">
              <a:buFont typeface="Courier New" panose="02070309020205020404" pitchFamily="49" charset="0"/>
              <a:buChar char="o"/>
            </a:pPr>
            <a:r>
              <a:rPr lang="en-US" sz="1200" b="0" i="0" dirty="0">
                <a:solidFill>
                  <a:srgbClr val="172B4D"/>
                </a:solidFill>
                <a:effectLst/>
              </a:rPr>
              <a:t>Enabling and Disabling of Contingencies</a:t>
            </a:r>
          </a:p>
          <a:p>
            <a:pPr lvl="1">
              <a:buFont typeface="Courier New" panose="02070309020205020404" pitchFamily="49" charset="0"/>
              <a:buChar char="o"/>
            </a:pPr>
            <a:r>
              <a:rPr lang="en-US" sz="1200" b="0" i="0" dirty="0">
                <a:solidFill>
                  <a:srgbClr val="172B4D"/>
                </a:solidFill>
                <a:effectLst/>
              </a:rPr>
              <a:t>GTC updates</a:t>
            </a:r>
          </a:p>
          <a:p>
            <a:pPr lvl="1">
              <a:buFont typeface="Courier New" panose="02070309020205020404" pitchFamily="49" charset="0"/>
              <a:buChar char="o"/>
            </a:pPr>
            <a:r>
              <a:rPr lang="en-US" sz="1200" b="0" i="0" dirty="0">
                <a:solidFill>
                  <a:srgbClr val="172B4D"/>
                </a:solidFill>
                <a:effectLst/>
              </a:rPr>
              <a:t>RAP and RAS changes</a:t>
            </a:r>
          </a:p>
          <a:p>
            <a:pPr marL="457200" lvl="1" indent="0">
              <a:buNone/>
            </a:pPr>
            <a:endParaRPr lang="en-US" sz="1200" b="0" i="0" dirty="0">
              <a:solidFill>
                <a:srgbClr val="172B4D"/>
              </a:solidFill>
              <a:effectLst/>
            </a:endParaRPr>
          </a:p>
          <a:p>
            <a:r>
              <a:rPr lang="en-US" sz="1500" b="0" i="0" dirty="0">
                <a:solidFill>
                  <a:srgbClr val="172B4D"/>
                </a:solidFill>
                <a:effectLst/>
              </a:rPr>
              <a:t>GTC and RAP/RAS definition updates related DPCs are submitted by ERCOT Operations team.</a:t>
            </a: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620867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Down Stream Production Changes (DPC) </a:t>
            </a:r>
          </a:p>
        </p:txBody>
      </p:sp>
      <p:sp>
        <p:nvSpPr>
          <p:cNvPr id="3" name="Content Placeholder 2">
            <a:extLst>
              <a:ext uri="{FF2B5EF4-FFF2-40B4-BE49-F238E27FC236}">
                <a16:creationId xmlns:a16="http://schemas.microsoft.com/office/drawing/2014/main" id="{5DD14D84-59AA-4F5F-96EE-0981A6384C79}"/>
              </a:ext>
            </a:extLst>
          </p:cNvPr>
          <p:cNvSpPr>
            <a:spLocks noGrp="1"/>
          </p:cNvSpPr>
          <p:nvPr>
            <p:ph idx="1"/>
          </p:nvPr>
        </p:nvSpPr>
        <p:spPr>
          <a:xfrm>
            <a:off x="185505" y="566678"/>
            <a:ext cx="8849188" cy="1987071"/>
          </a:xfrm>
        </p:spPr>
        <p:txBody>
          <a:bodyPr/>
          <a:lstStyle/>
          <a:p>
            <a:pPr marL="0" indent="0">
              <a:buNone/>
            </a:pPr>
            <a:endParaRPr lang="en-US" sz="2000" dirty="0">
              <a:solidFill>
                <a:srgbClr val="172B4D"/>
              </a:solidFill>
              <a:latin typeface="-apple-system"/>
            </a:endParaRPr>
          </a:p>
          <a:p>
            <a:r>
              <a:rPr lang="en-US" sz="1800" b="0" i="0" dirty="0">
                <a:solidFill>
                  <a:srgbClr val="172B4D"/>
                </a:solidFill>
                <a:effectLst/>
              </a:rPr>
              <a:t>DPC process is intended to make model changes in production between weekly model loads </a:t>
            </a:r>
            <a:r>
              <a:rPr lang="en-US" sz="1800" b="1" i="0" u="sng" dirty="0">
                <a:solidFill>
                  <a:srgbClr val="172B4D"/>
                </a:solidFill>
                <a:effectLst/>
              </a:rPr>
              <a:t>as necessary</a:t>
            </a:r>
            <a:r>
              <a:rPr lang="en-US" sz="1800" b="0" i="0" dirty="0">
                <a:solidFill>
                  <a:srgbClr val="172B4D"/>
                </a:solidFill>
                <a:effectLst/>
              </a:rPr>
              <a:t>, not for model changes that can follow normal NOCMR timelines.</a:t>
            </a:r>
          </a:p>
          <a:p>
            <a:pPr marL="0" indent="0">
              <a:buNone/>
            </a:pPr>
            <a:endParaRPr lang="en-US" sz="1800" b="1" dirty="0">
              <a:solidFill>
                <a:srgbClr val="172B4D"/>
              </a:solidFill>
            </a:endParaRPr>
          </a:p>
          <a:p>
            <a:r>
              <a:rPr lang="en-US" sz="1800" b="1" dirty="0">
                <a:solidFill>
                  <a:srgbClr val="172B4D"/>
                </a:solidFill>
              </a:rPr>
              <a:t>Current High level DPC Process</a:t>
            </a:r>
          </a:p>
          <a:p>
            <a:pPr marL="0" indent="0">
              <a:buNone/>
            </a:pPr>
            <a:endParaRPr lang="en-US" sz="2000" dirty="0">
              <a:solidFill>
                <a:srgbClr val="172B4D"/>
              </a:solidFill>
              <a:latin typeface="-apple-system"/>
            </a:endParaRP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4</a:t>
            </a:fld>
            <a:endParaRPr lang="en-US"/>
          </a:p>
        </p:txBody>
      </p:sp>
      <p:sp>
        <p:nvSpPr>
          <p:cNvPr id="5" name="Rectangle 4">
            <a:extLst>
              <a:ext uri="{FF2B5EF4-FFF2-40B4-BE49-F238E27FC236}">
                <a16:creationId xmlns:a16="http://schemas.microsoft.com/office/drawing/2014/main" id="{AFC50CCE-C01B-644C-C39F-58D217B212F9}"/>
              </a:ext>
            </a:extLst>
          </p:cNvPr>
          <p:cNvSpPr/>
          <p:nvPr/>
        </p:nvSpPr>
        <p:spPr>
          <a:xfrm>
            <a:off x="538567" y="2754824"/>
            <a:ext cx="990600" cy="762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MP</a:t>
            </a:r>
          </a:p>
          <a:p>
            <a:pPr algn="ctr"/>
            <a:r>
              <a:rPr lang="en-US" sz="800" dirty="0">
                <a:solidFill>
                  <a:schemeClr val="tx1"/>
                </a:solidFill>
              </a:rPr>
              <a:t>(Submits Model changes for DPC)</a:t>
            </a:r>
          </a:p>
        </p:txBody>
      </p:sp>
      <p:sp>
        <p:nvSpPr>
          <p:cNvPr id="7" name="Rectangle 6">
            <a:extLst>
              <a:ext uri="{FF2B5EF4-FFF2-40B4-BE49-F238E27FC236}">
                <a16:creationId xmlns:a16="http://schemas.microsoft.com/office/drawing/2014/main" id="{B15C6B38-4918-958A-D4E8-0305CDBB8339}"/>
              </a:ext>
            </a:extLst>
          </p:cNvPr>
          <p:cNvSpPr/>
          <p:nvPr/>
        </p:nvSpPr>
        <p:spPr>
          <a:xfrm>
            <a:off x="1833967" y="2754824"/>
            <a:ext cx="916983" cy="762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NMMS</a:t>
            </a:r>
          </a:p>
        </p:txBody>
      </p:sp>
      <p:sp>
        <p:nvSpPr>
          <p:cNvPr id="8" name="Rectangle 7">
            <a:extLst>
              <a:ext uri="{FF2B5EF4-FFF2-40B4-BE49-F238E27FC236}">
                <a16:creationId xmlns:a16="http://schemas.microsoft.com/office/drawing/2014/main" id="{63B2748F-62B8-4382-F813-6EE5DB1E621B}"/>
              </a:ext>
            </a:extLst>
          </p:cNvPr>
          <p:cNvSpPr/>
          <p:nvPr/>
        </p:nvSpPr>
        <p:spPr>
          <a:xfrm>
            <a:off x="4498384" y="2621282"/>
            <a:ext cx="2136183" cy="96011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Jira Process </a:t>
            </a:r>
            <a:endParaRPr lang="en-US" sz="1000" dirty="0">
              <a:solidFill>
                <a:schemeClr val="tx1"/>
              </a:solidFill>
            </a:endParaRPr>
          </a:p>
          <a:p>
            <a:pPr algn="ctr"/>
            <a:r>
              <a:rPr lang="en-US" sz="1000" b="1" dirty="0">
                <a:solidFill>
                  <a:schemeClr val="tx1"/>
                </a:solidFill>
              </a:rPr>
              <a:t>1. </a:t>
            </a:r>
            <a:r>
              <a:rPr lang="en-US" sz="800" b="1" dirty="0">
                <a:solidFill>
                  <a:schemeClr val="tx1"/>
                </a:solidFill>
              </a:rPr>
              <a:t>Review and Approve by Operations team</a:t>
            </a:r>
          </a:p>
          <a:p>
            <a:pPr algn="ctr"/>
            <a:r>
              <a:rPr lang="en-US" sz="800" b="1" dirty="0">
                <a:solidFill>
                  <a:schemeClr val="tx1"/>
                </a:solidFill>
              </a:rPr>
              <a:t>2. Track DPC implementation in EMS/MMS systems across multiple models </a:t>
            </a:r>
          </a:p>
        </p:txBody>
      </p:sp>
      <p:sp>
        <p:nvSpPr>
          <p:cNvPr id="10" name="Rectangle 9">
            <a:extLst>
              <a:ext uri="{FF2B5EF4-FFF2-40B4-BE49-F238E27FC236}">
                <a16:creationId xmlns:a16="http://schemas.microsoft.com/office/drawing/2014/main" id="{E82FD9DB-716B-712C-8551-9FF36A161F3C}"/>
              </a:ext>
            </a:extLst>
          </p:cNvPr>
          <p:cNvSpPr/>
          <p:nvPr/>
        </p:nvSpPr>
        <p:spPr>
          <a:xfrm>
            <a:off x="6965259" y="2667000"/>
            <a:ext cx="1416741" cy="8382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EMS/MMS</a:t>
            </a:r>
          </a:p>
        </p:txBody>
      </p:sp>
      <p:sp>
        <p:nvSpPr>
          <p:cNvPr id="11" name="Arrow: Right 10">
            <a:extLst>
              <a:ext uri="{FF2B5EF4-FFF2-40B4-BE49-F238E27FC236}">
                <a16:creationId xmlns:a16="http://schemas.microsoft.com/office/drawing/2014/main" id="{F8F65596-42BF-8957-D576-D1EEDF2ED0AC}"/>
              </a:ext>
            </a:extLst>
          </p:cNvPr>
          <p:cNvSpPr/>
          <p:nvPr/>
        </p:nvSpPr>
        <p:spPr>
          <a:xfrm>
            <a:off x="1529167" y="3059624"/>
            <a:ext cx="283486" cy="4571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Right 11">
            <a:extLst>
              <a:ext uri="{FF2B5EF4-FFF2-40B4-BE49-F238E27FC236}">
                <a16:creationId xmlns:a16="http://schemas.microsoft.com/office/drawing/2014/main" id="{697395B5-C89B-2F6E-1646-CC706A7E2591}"/>
              </a:ext>
            </a:extLst>
          </p:cNvPr>
          <p:cNvSpPr/>
          <p:nvPr/>
        </p:nvSpPr>
        <p:spPr>
          <a:xfrm>
            <a:off x="2748368" y="3082483"/>
            <a:ext cx="357104" cy="4571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DF89FC8-434A-0776-7D2D-4094815F55C0}"/>
              </a:ext>
            </a:extLst>
          </p:cNvPr>
          <p:cNvSpPr/>
          <p:nvPr/>
        </p:nvSpPr>
        <p:spPr>
          <a:xfrm>
            <a:off x="3129367" y="2743200"/>
            <a:ext cx="1061635" cy="762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Review Model and Create DPC</a:t>
            </a:r>
          </a:p>
        </p:txBody>
      </p:sp>
      <p:sp>
        <p:nvSpPr>
          <p:cNvPr id="15" name="Arrow: Right 14">
            <a:extLst>
              <a:ext uri="{FF2B5EF4-FFF2-40B4-BE49-F238E27FC236}">
                <a16:creationId xmlns:a16="http://schemas.microsoft.com/office/drawing/2014/main" id="{2EC72866-53C5-3900-C6B1-28A1E5F99DC7}"/>
              </a:ext>
            </a:extLst>
          </p:cNvPr>
          <p:cNvSpPr/>
          <p:nvPr/>
        </p:nvSpPr>
        <p:spPr>
          <a:xfrm>
            <a:off x="6634567" y="3050582"/>
            <a:ext cx="307382" cy="4571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Right 15">
            <a:extLst>
              <a:ext uri="{FF2B5EF4-FFF2-40B4-BE49-F238E27FC236}">
                <a16:creationId xmlns:a16="http://schemas.microsoft.com/office/drawing/2014/main" id="{9132B7C4-1971-1A0F-939F-225B07800C6F}"/>
              </a:ext>
            </a:extLst>
          </p:cNvPr>
          <p:cNvSpPr/>
          <p:nvPr/>
        </p:nvSpPr>
        <p:spPr>
          <a:xfrm>
            <a:off x="4196168" y="3059624"/>
            <a:ext cx="289948" cy="4571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Content Placeholder 2">
            <a:extLst>
              <a:ext uri="{FF2B5EF4-FFF2-40B4-BE49-F238E27FC236}">
                <a16:creationId xmlns:a16="http://schemas.microsoft.com/office/drawing/2014/main" id="{D920E39A-1960-C426-5B6A-D21BCEC1561B}"/>
              </a:ext>
            </a:extLst>
          </p:cNvPr>
          <p:cNvSpPr txBox="1">
            <a:spLocks/>
          </p:cNvSpPr>
          <p:nvPr/>
        </p:nvSpPr>
        <p:spPr>
          <a:xfrm>
            <a:off x="132425" y="2798785"/>
            <a:ext cx="8686800" cy="2703155"/>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sz="2000" dirty="0">
              <a:solidFill>
                <a:srgbClr val="172B4D"/>
              </a:solidFill>
              <a:latin typeface="-apple-system"/>
            </a:endParaRPr>
          </a:p>
          <a:p>
            <a:pPr marL="914400" lvl="2" indent="0">
              <a:buNone/>
            </a:pPr>
            <a:endParaRPr lang="en-US" sz="1200" dirty="0">
              <a:solidFill>
                <a:srgbClr val="172B4D"/>
              </a:solidFill>
            </a:endParaRPr>
          </a:p>
          <a:p>
            <a:pPr lvl="2">
              <a:buFont typeface="Wingdings" panose="05000000000000000000" pitchFamily="2" charset="2"/>
              <a:buChar char="Ø"/>
            </a:pPr>
            <a:endParaRPr lang="en-US" sz="1200" dirty="0">
              <a:solidFill>
                <a:srgbClr val="172B4D"/>
              </a:solidFill>
            </a:endParaRPr>
          </a:p>
          <a:p>
            <a:pPr marL="0" indent="0">
              <a:buFont typeface="Arial" panose="020B0604020202020204" pitchFamily="34" charset="0"/>
              <a:buNone/>
            </a:pPr>
            <a:endParaRPr lang="en-US" sz="2000" dirty="0">
              <a:solidFill>
                <a:srgbClr val="172B4D"/>
              </a:solidFill>
              <a:latin typeface="-apple-system"/>
            </a:endParaRPr>
          </a:p>
        </p:txBody>
      </p:sp>
      <p:sp>
        <p:nvSpPr>
          <p:cNvPr id="30" name="TextBox 29">
            <a:extLst>
              <a:ext uri="{FF2B5EF4-FFF2-40B4-BE49-F238E27FC236}">
                <a16:creationId xmlns:a16="http://schemas.microsoft.com/office/drawing/2014/main" id="{A43CF9AF-DE16-2851-C611-8C30EA7BF2E9}"/>
              </a:ext>
            </a:extLst>
          </p:cNvPr>
          <p:cNvSpPr txBox="1"/>
          <p:nvPr/>
        </p:nvSpPr>
        <p:spPr>
          <a:xfrm>
            <a:off x="218611" y="3429000"/>
            <a:ext cx="8782975" cy="2862322"/>
          </a:xfrm>
          <a:prstGeom prst="rect">
            <a:avLst/>
          </a:prstGeom>
          <a:noFill/>
        </p:spPr>
        <p:txBody>
          <a:bodyPr wrap="square">
            <a:spAutoFit/>
          </a:bodyPr>
          <a:lstStyle/>
          <a:p>
            <a:endParaRPr lang="en-US" sz="1800" dirty="0">
              <a:solidFill>
                <a:srgbClr val="172B4D"/>
              </a:solidFill>
            </a:endParaRPr>
          </a:p>
          <a:p>
            <a:pPr marL="285750" indent="-285750">
              <a:buFont typeface="Arial" panose="020B0604020202020204" pitchFamily="34" charset="0"/>
              <a:buChar char="•"/>
            </a:pPr>
            <a:r>
              <a:rPr lang="en-US" sz="1800" dirty="0">
                <a:solidFill>
                  <a:srgbClr val="172B4D"/>
                </a:solidFill>
              </a:rPr>
              <a:t>DPC process demands significant collaboration efforts between several departments within ERCOT and market participants. It requires </a:t>
            </a:r>
            <a:r>
              <a:rPr lang="en-US" sz="1800" b="1" u="sng" dirty="0">
                <a:solidFill>
                  <a:srgbClr val="172B4D"/>
                </a:solidFill>
              </a:rPr>
              <a:t>significant amount of manual effort </a:t>
            </a:r>
            <a:r>
              <a:rPr lang="en-US" sz="1800" dirty="0">
                <a:solidFill>
                  <a:srgbClr val="172B4D"/>
                </a:solidFill>
              </a:rPr>
              <a:t>to create, validate, track and implement DPCs in multiple environments across multiple weekly model loads.</a:t>
            </a:r>
          </a:p>
          <a:p>
            <a:endParaRPr lang="en-US" dirty="0">
              <a:solidFill>
                <a:srgbClr val="172B4D"/>
              </a:solidFill>
            </a:endParaRPr>
          </a:p>
          <a:p>
            <a:pPr marL="285750" indent="-285750">
              <a:buFont typeface="Arial" panose="020B0604020202020204" pitchFamily="34" charset="0"/>
              <a:buChar char="•"/>
            </a:pPr>
            <a:r>
              <a:rPr lang="en-US" sz="1800" dirty="0">
                <a:solidFill>
                  <a:srgbClr val="172B4D"/>
                </a:solidFill>
              </a:rPr>
              <a:t>The manual nature of DPC tasks often leads to inefficiencies, delays, and increased resource loading across several departments within ERCOT. This multifaceted process demands extensive time and resources to ensure accuracy and efficiency. </a:t>
            </a:r>
          </a:p>
        </p:txBody>
      </p:sp>
    </p:spTree>
    <p:extLst>
      <p:ext uri="{BB962C8B-B14F-4D97-AF65-F5344CB8AC3E}">
        <p14:creationId xmlns:p14="http://schemas.microsoft.com/office/powerpoint/2010/main" val="269582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Down Stream Production Changes (DPC) </a:t>
            </a:r>
          </a:p>
        </p:txBody>
      </p:sp>
      <p:sp>
        <p:nvSpPr>
          <p:cNvPr id="3" name="Content Placeholder 2">
            <a:extLst>
              <a:ext uri="{FF2B5EF4-FFF2-40B4-BE49-F238E27FC236}">
                <a16:creationId xmlns:a16="http://schemas.microsoft.com/office/drawing/2014/main" id="{5DD14D84-59AA-4F5F-96EE-0981A6384C79}"/>
              </a:ext>
            </a:extLst>
          </p:cNvPr>
          <p:cNvSpPr>
            <a:spLocks noGrp="1"/>
          </p:cNvSpPr>
          <p:nvPr>
            <p:ph idx="1"/>
          </p:nvPr>
        </p:nvSpPr>
        <p:spPr>
          <a:xfrm>
            <a:off x="299634" y="768458"/>
            <a:ext cx="8534400" cy="5052221"/>
          </a:xfrm>
        </p:spPr>
        <p:txBody>
          <a:bodyPr/>
          <a:lstStyle/>
          <a:p>
            <a:pPr marL="0" indent="0">
              <a:buNone/>
            </a:pPr>
            <a:endParaRPr lang="en-US" sz="2000" dirty="0">
              <a:solidFill>
                <a:srgbClr val="172B4D"/>
              </a:solidFill>
            </a:endParaRPr>
          </a:p>
          <a:p>
            <a:r>
              <a:rPr lang="en-US" sz="2000" dirty="0">
                <a:solidFill>
                  <a:srgbClr val="172B4D"/>
                </a:solidFill>
              </a:rPr>
              <a:t>The need for automation has become increasingly evident as the volume of DPC changes processed by ERCOT continues to rise each year, driven by the substantial growth in the ERCOT system.</a:t>
            </a:r>
          </a:p>
          <a:p>
            <a:pPr marL="0" indent="0">
              <a:buNone/>
            </a:pPr>
            <a:endParaRPr lang="en-US" sz="2000" dirty="0">
              <a:solidFill>
                <a:srgbClr val="172B4D"/>
              </a:solidFill>
              <a:latin typeface="-apple-system"/>
            </a:endParaRPr>
          </a:p>
          <a:p>
            <a:pPr marL="0" indent="0">
              <a:buNone/>
            </a:pPr>
            <a:endParaRPr lang="en-US" sz="2000" dirty="0">
              <a:solidFill>
                <a:srgbClr val="172B4D"/>
              </a:solidFill>
              <a:latin typeface="-apple-system"/>
            </a:endParaRP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5</a:t>
            </a:fld>
            <a:endParaRPr lang="en-US"/>
          </a:p>
        </p:txBody>
      </p:sp>
      <p:pic>
        <p:nvPicPr>
          <p:cNvPr id="6" name="Picture 5">
            <a:extLst>
              <a:ext uri="{FF2B5EF4-FFF2-40B4-BE49-F238E27FC236}">
                <a16:creationId xmlns:a16="http://schemas.microsoft.com/office/drawing/2014/main" id="{87ED99FD-7D7E-E6E1-B021-DECDF24BE21E}"/>
              </a:ext>
            </a:extLst>
          </p:cNvPr>
          <p:cNvPicPr>
            <a:picLocks noChangeAspect="1"/>
          </p:cNvPicPr>
          <p:nvPr/>
        </p:nvPicPr>
        <p:blipFill>
          <a:blip r:embed="rId2"/>
          <a:stretch>
            <a:fillRect/>
          </a:stretch>
        </p:blipFill>
        <p:spPr>
          <a:xfrm>
            <a:off x="152400" y="2438400"/>
            <a:ext cx="8610600" cy="3268457"/>
          </a:xfrm>
          <a:prstGeom prst="rect">
            <a:avLst/>
          </a:prstGeom>
        </p:spPr>
      </p:pic>
    </p:spTree>
    <p:extLst>
      <p:ext uri="{BB962C8B-B14F-4D97-AF65-F5344CB8AC3E}">
        <p14:creationId xmlns:p14="http://schemas.microsoft.com/office/powerpoint/2010/main" val="2024756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New Automated DPC Process – High level details</a:t>
            </a:r>
            <a:br>
              <a:rPr lang="en-US" sz="2800" b="1" dirty="0">
                <a:solidFill>
                  <a:srgbClr val="172B4D"/>
                </a:solidFill>
              </a:rPr>
            </a:br>
            <a:r>
              <a:rPr lang="en-US" dirty="0"/>
              <a:t> </a:t>
            </a: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17" name="Content Placeholder 2">
            <a:extLst>
              <a:ext uri="{FF2B5EF4-FFF2-40B4-BE49-F238E27FC236}">
                <a16:creationId xmlns:a16="http://schemas.microsoft.com/office/drawing/2014/main" id="{D920E39A-1960-C426-5B6A-D21BCEC1561B}"/>
              </a:ext>
            </a:extLst>
          </p:cNvPr>
          <p:cNvSpPr txBox="1">
            <a:spLocks/>
          </p:cNvSpPr>
          <p:nvPr/>
        </p:nvSpPr>
        <p:spPr>
          <a:xfrm>
            <a:off x="48827" y="762000"/>
            <a:ext cx="8686800" cy="323619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buNone/>
            </a:pPr>
            <a:endParaRPr lang="en-US" sz="1400" dirty="0">
              <a:solidFill>
                <a:srgbClr val="172B4D"/>
              </a:solidFill>
            </a:endParaRPr>
          </a:p>
          <a:p>
            <a:pPr lvl="1">
              <a:buFont typeface="Arial" panose="020B0604020202020204" pitchFamily="34" charset="0"/>
              <a:buChar char="•"/>
            </a:pPr>
            <a:r>
              <a:rPr lang="en-US" sz="1400" dirty="0">
                <a:solidFill>
                  <a:srgbClr val="172B4D"/>
                </a:solidFill>
              </a:rPr>
              <a:t>Develop a new DPC tool to allow Market Participants submit DPCs with start and end times.</a:t>
            </a:r>
          </a:p>
          <a:p>
            <a:pPr marL="457200" lvl="1" indent="0">
              <a:buNone/>
            </a:pPr>
            <a:endParaRPr lang="en-US" sz="1400" dirty="0">
              <a:solidFill>
                <a:srgbClr val="172B4D"/>
              </a:solidFill>
            </a:endParaRPr>
          </a:p>
          <a:p>
            <a:pPr lvl="1">
              <a:buFont typeface="Arial" panose="020B0604020202020204" pitchFamily="34" charset="0"/>
              <a:buChar char="•"/>
            </a:pPr>
            <a:r>
              <a:rPr lang="en-US" sz="1400" b="0" i="0" dirty="0">
                <a:solidFill>
                  <a:srgbClr val="172B4D"/>
                </a:solidFill>
                <a:effectLst/>
              </a:rPr>
              <a:t>ERCOT Operations will review and approve DPCs.</a:t>
            </a:r>
          </a:p>
          <a:p>
            <a:pPr marL="457200" lvl="1" indent="0">
              <a:buNone/>
            </a:pPr>
            <a:endParaRPr lang="en-US" sz="1400" b="0" i="0" dirty="0">
              <a:solidFill>
                <a:srgbClr val="172B4D"/>
              </a:solidFill>
              <a:effectLst/>
            </a:endParaRPr>
          </a:p>
          <a:p>
            <a:pPr lvl="1">
              <a:buFont typeface="Arial" panose="020B0604020202020204" pitchFamily="34" charset="0"/>
              <a:buChar char="•"/>
            </a:pPr>
            <a:r>
              <a:rPr lang="en-US" sz="1400" b="0" i="0" dirty="0">
                <a:solidFill>
                  <a:srgbClr val="172B4D"/>
                </a:solidFill>
                <a:effectLst/>
              </a:rPr>
              <a:t>Upon approval, DPCs get implemented </a:t>
            </a:r>
            <a:r>
              <a:rPr lang="en-US" sz="1400" dirty="0">
                <a:solidFill>
                  <a:srgbClr val="172B4D"/>
                </a:solidFill>
              </a:rPr>
              <a:t>in ERCOT real-time systems (EMS/MMS) </a:t>
            </a:r>
            <a:r>
              <a:rPr lang="en-US" sz="1400" b="0" i="0" dirty="0">
                <a:solidFill>
                  <a:srgbClr val="172B4D"/>
                </a:solidFill>
                <a:effectLst/>
              </a:rPr>
              <a:t>automatically</a:t>
            </a:r>
            <a:r>
              <a:rPr lang="en-US" sz="1400" dirty="0">
                <a:solidFill>
                  <a:srgbClr val="172B4D"/>
                </a:solidFill>
              </a:rPr>
              <a:t>.</a:t>
            </a:r>
          </a:p>
          <a:p>
            <a:pPr marL="457200" lvl="1" indent="0">
              <a:buNone/>
            </a:pPr>
            <a:endParaRPr lang="en-US" sz="1400" dirty="0">
              <a:solidFill>
                <a:srgbClr val="172B4D"/>
              </a:solidFill>
            </a:endParaRPr>
          </a:p>
          <a:p>
            <a:pPr lvl="1">
              <a:buFont typeface="Arial" panose="020B0604020202020204" pitchFamily="34" charset="0"/>
              <a:buChar char="•"/>
            </a:pPr>
            <a:r>
              <a:rPr lang="en-US" sz="1400" dirty="0">
                <a:solidFill>
                  <a:srgbClr val="172B4D"/>
                </a:solidFill>
              </a:rPr>
              <a:t>Thereafter, DPCs get implemented automatically in EMS/MMS systems during every week model load until end time of DPCs.</a:t>
            </a:r>
          </a:p>
          <a:p>
            <a:pPr lvl="1">
              <a:buFont typeface="Arial" panose="020B0604020202020204" pitchFamily="34" charset="0"/>
              <a:buChar char="•"/>
            </a:pPr>
            <a:endParaRPr lang="en-US" sz="1400" dirty="0">
              <a:solidFill>
                <a:srgbClr val="172B4D"/>
              </a:solidFill>
            </a:endParaRPr>
          </a:p>
          <a:p>
            <a:pPr lvl="1">
              <a:buFont typeface="Arial" panose="020B0604020202020204" pitchFamily="34" charset="0"/>
              <a:buChar char="•"/>
            </a:pPr>
            <a:r>
              <a:rPr lang="en-US" sz="1400" b="0" i="0" dirty="0">
                <a:solidFill>
                  <a:srgbClr val="172B4D"/>
                </a:solidFill>
                <a:effectLst/>
              </a:rPr>
              <a:t>This new DPC tool will provide visibility to Market Pa</a:t>
            </a:r>
            <a:r>
              <a:rPr lang="en-US" sz="1400" dirty="0">
                <a:solidFill>
                  <a:srgbClr val="172B4D"/>
                </a:solidFill>
              </a:rPr>
              <a:t>rticipants on DPC implementation status in ERCOT EMS/MMS systems.</a:t>
            </a:r>
          </a:p>
          <a:p>
            <a:pPr marL="457200" lvl="1" indent="0">
              <a:buNone/>
            </a:pPr>
            <a:endParaRPr lang="en-US" sz="1400" dirty="0">
              <a:solidFill>
                <a:srgbClr val="172B4D"/>
              </a:solidFill>
            </a:endParaRPr>
          </a:p>
          <a:p>
            <a:pPr lvl="1">
              <a:buFont typeface="Arial" panose="020B0604020202020204" pitchFamily="34" charset="0"/>
              <a:buChar char="•"/>
            </a:pPr>
            <a:r>
              <a:rPr lang="en-US" sz="1400" dirty="0">
                <a:solidFill>
                  <a:srgbClr val="172B4D"/>
                </a:solidFill>
              </a:rPr>
              <a:t>Market Participants Operations team can submit DPCs with start and end times based on operational needs using this new DPC Tool without depending on their modeling team. It </a:t>
            </a:r>
            <a:r>
              <a:rPr lang="en-US" sz="1400" b="1" u="sng" dirty="0">
                <a:solidFill>
                  <a:srgbClr val="172B4D"/>
                </a:solidFill>
              </a:rPr>
              <a:t>reduces the coordination efforts</a:t>
            </a:r>
            <a:r>
              <a:rPr lang="en-US" sz="1400" dirty="0">
                <a:solidFill>
                  <a:srgbClr val="172B4D"/>
                </a:solidFill>
              </a:rPr>
              <a:t> across multiple departments within Market Participants as well.</a:t>
            </a:r>
          </a:p>
          <a:p>
            <a:pPr marL="457200" lvl="1" indent="0">
              <a:buNone/>
            </a:pPr>
            <a:r>
              <a:rPr lang="en-US" sz="1400" dirty="0">
                <a:solidFill>
                  <a:srgbClr val="172B4D"/>
                </a:solidFill>
              </a:rPr>
              <a:t> </a:t>
            </a:r>
          </a:p>
          <a:p>
            <a:pPr lvl="1">
              <a:buFont typeface="Arial" panose="020B0604020202020204" pitchFamily="34" charset="0"/>
              <a:buChar char="•"/>
            </a:pPr>
            <a:endParaRPr lang="en-US" sz="1400" dirty="0">
              <a:solidFill>
                <a:srgbClr val="172B4D"/>
              </a:solidFill>
            </a:endParaRPr>
          </a:p>
          <a:p>
            <a:pPr marL="457200" lvl="1" indent="0">
              <a:buNone/>
            </a:pPr>
            <a:endParaRPr lang="en-US" sz="1400" dirty="0">
              <a:solidFill>
                <a:srgbClr val="172B4D"/>
              </a:solidFill>
            </a:endParaRPr>
          </a:p>
        </p:txBody>
      </p:sp>
      <p:sp>
        <p:nvSpPr>
          <p:cNvPr id="13" name="Rectangle 12">
            <a:extLst>
              <a:ext uri="{FF2B5EF4-FFF2-40B4-BE49-F238E27FC236}">
                <a16:creationId xmlns:a16="http://schemas.microsoft.com/office/drawing/2014/main" id="{F00FB923-F8DA-A7C4-D5D1-41142D344B1F}"/>
              </a:ext>
            </a:extLst>
          </p:cNvPr>
          <p:cNvSpPr/>
          <p:nvPr/>
        </p:nvSpPr>
        <p:spPr>
          <a:xfrm>
            <a:off x="1300565" y="5105400"/>
            <a:ext cx="990600" cy="762000"/>
          </a:xfrm>
          <a:prstGeom prst="rect">
            <a:avLst/>
          </a:prstGeom>
          <a:solidFill>
            <a:schemeClr val="accent4">
              <a:lumMod val="25000"/>
              <a:lumOff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MP</a:t>
            </a:r>
          </a:p>
          <a:p>
            <a:pPr algn="ctr"/>
            <a:r>
              <a:rPr lang="en-US" sz="800" dirty="0">
                <a:solidFill>
                  <a:schemeClr val="tx1"/>
                </a:solidFill>
              </a:rPr>
              <a:t>(Submits DPC changes)</a:t>
            </a:r>
          </a:p>
        </p:txBody>
      </p:sp>
      <p:sp>
        <p:nvSpPr>
          <p:cNvPr id="14" name="Rectangle 13">
            <a:extLst>
              <a:ext uri="{FF2B5EF4-FFF2-40B4-BE49-F238E27FC236}">
                <a16:creationId xmlns:a16="http://schemas.microsoft.com/office/drawing/2014/main" id="{846166CC-2C7B-D361-9921-DB2ED0AECF6B}"/>
              </a:ext>
            </a:extLst>
          </p:cNvPr>
          <p:cNvSpPr/>
          <p:nvPr/>
        </p:nvSpPr>
        <p:spPr>
          <a:xfrm>
            <a:off x="2595965" y="5105400"/>
            <a:ext cx="916983" cy="762000"/>
          </a:xfrm>
          <a:prstGeom prst="rect">
            <a:avLst/>
          </a:prstGeom>
          <a:solidFill>
            <a:schemeClr val="accent4">
              <a:lumMod val="25000"/>
              <a:lumOff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New DPC Tool</a:t>
            </a:r>
          </a:p>
        </p:txBody>
      </p:sp>
      <p:sp>
        <p:nvSpPr>
          <p:cNvPr id="15" name="Rectangle 14">
            <a:extLst>
              <a:ext uri="{FF2B5EF4-FFF2-40B4-BE49-F238E27FC236}">
                <a16:creationId xmlns:a16="http://schemas.microsoft.com/office/drawing/2014/main" id="{407189D0-F024-6257-EE73-D998122AB2B7}"/>
              </a:ext>
            </a:extLst>
          </p:cNvPr>
          <p:cNvSpPr/>
          <p:nvPr/>
        </p:nvSpPr>
        <p:spPr>
          <a:xfrm>
            <a:off x="5262965" y="5093776"/>
            <a:ext cx="1214035" cy="762000"/>
          </a:xfrm>
          <a:prstGeom prst="rect">
            <a:avLst/>
          </a:prstGeom>
          <a:solidFill>
            <a:schemeClr val="accent4">
              <a:lumMod val="25000"/>
              <a:lumOff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EMS/MMS</a:t>
            </a:r>
          </a:p>
        </p:txBody>
      </p:sp>
      <p:sp>
        <p:nvSpPr>
          <p:cNvPr id="16" name="Arrow: Right 15">
            <a:extLst>
              <a:ext uri="{FF2B5EF4-FFF2-40B4-BE49-F238E27FC236}">
                <a16:creationId xmlns:a16="http://schemas.microsoft.com/office/drawing/2014/main" id="{07555FCE-9E85-C2A5-9BEE-1073D25047BB}"/>
              </a:ext>
            </a:extLst>
          </p:cNvPr>
          <p:cNvSpPr/>
          <p:nvPr/>
        </p:nvSpPr>
        <p:spPr>
          <a:xfrm>
            <a:off x="2291165" y="5410200"/>
            <a:ext cx="283486" cy="4571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Arrow: Right 17">
            <a:extLst>
              <a:ext uri="{FF2B5EF4-FFF2-40B4-BE49-F238E27FC236}">
                <a16:creationId xmlns:a16="http://schemas.microsoft.com/office/drawing/2014/main" id="{49B185B2-9F1B-40F9-67FE-41E8A01B7828}"/>
              </a:ext>
            </a:extLst>
          </p:cNvPr>
          <p:cNvSpPr/>
          <p:nvPr/>
        </p:nvSpPr>
        <p:spPr>
          <a:xfrm>
            <a:off x="3510366" y="5433059"/>
            <a:ext cx="357104" cy="4571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0B6320B0-64BA-DF0A-E93F-BAF0E379EDB3}"/>
              </a:ext>
            </a:extLst>
          </p:cNvPr>
          <p:cNvSpPr/>
          <p:nvPr/>
        </p:nvSpPr>
        <p:spPr>
          <a:xfrm>
            <a:off x="3891365" y="5093776"/>
            <a:ext cx="1061635" cy="762000"/>
          </a:xfrm>
          <a:prstGeom prst="rect">
            <a:avLst/>
          </a:prstGeom>
          <a:solidFill>
            <a:schemeClr val="accent4">
              <a:lumMod val="25000"/>
              <a:lumOff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ERCOT Review &amp; Approval</a:t>
            </a:r>
          </a:p>
        </p:txBody>
      </p:sp>
      <p:sp>
        <p:nvSpPr>
          <p:cNvPr id="20" name="Arrow: Right 19">
            <a:extLst>
              <a:ext uri="{FF2B5EF4-FFF2-40B4-BE49-F238E27FC236}">
                <a16:creationId xmlns:a16="http://schemas.microsoft.com/office/drawing/2014/main" id="{28C3C64D-8559-3D8E-C091-268921646D3C}"/>
              </a:ext>
            </a:extLst>
          </p:cNvPr>
          <p:cNvSpPr/>
          <p:nvPr/>
        </p:nvSpPr>
        <p:spPr>
          <a:xfrm>
            <a:off x="4958166" y="5410200"/>
            <a:ext cx="289948" cy="4571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34040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DPC Automation – Implementation Approach</a:t>
            </a:r>
            <a:br>
              <a:rPr lang="en-US" sz="2400" b="1" dirty="0">
                <a:solidFill>
                  <a:srgbClr val="172B4D"/>
                </a:solidFill>
              </a:rPr>
            </a:br>
            <a:r>
              <a:rPr lang="en-US" sz="2400" dirty="0"/>
              <a:t> </a:t>
            </a: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7</a:t>
            </a:fld>
            <a:endParaRPr lang="en-US"/>
          </a:p>
        </p:txBody>
      </p:sp>
      <p:sp>
        <p:nvSpPr>
          <p:cNvPr id="17" name="Content Placeholder 2">
            <a:extLst>
              <a:ext uri="{FF2B5EF4-FFF2-40B4-BE49-F238E27FC236}">
                <a16:creationId xmlns:a16="http://schemas.microsoft.com/office/drawing/2014/main" id="{D920E39A-1960-C426-5B6A-D21BCEC1561B}"/>
              </a:ext>
            </a:extLst>
          </p:cNvPr>
          <p:cNvSpPr txBox="1">
            <a:spLocks/>
          </p:cNvSpPr>
          <p:nvPr/>
        </p:nvSpPr>
        <p:spPr>
          <a:xfrm>
            <a:off x="266700" y="914400"/>
            <a:ext cx="8686800" cy="51816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600" dirty="0">
                <a:solidFill>
                  <a:srgbClr val="172B4D"/>
                </a:solidFill>
              </a:rPr>
              <a:t>Allow Market Participants submit </a:t>
            </a:r>
            <a:r>
              <a:rPr lang="en-US" sz="1600" b="1" u="sng" dirty="0">
                <a:solidFill>
                  <a:srgbClr val="172B4D"/>
                </a:solidFill>
              </a:rPr>
              <a:t>only following DPCs </a:t>
            </a:r>
            <a:r>
              <a:rPr lang="en-US" sz="1600" dirty="0">
                <a:solidFill>
                  <a:srgbClr val="172B4D"/>
                </a:solidFill>
              </a:rPr>
              <a:t>using this new DPC tool if </a:t>
            </a:r>
            <a:r>
              <a:rPr lang="en-US" sz="1600" b="1" u="sng" dirty="0">
                <a:solidFill>
                  <a:srgbClr val="172B4D"/>
                </a:solidFill>
              </a:rPr>
              <a:t>emergency data changes</a:t>
            </a:r>
            <a:r>
              <a:rPr lang="en-US" sz="1600" dirty="0">
                <a:solidFill>
                  <a:srgbClr val="172B4D"/>
                </a:solidFill>
              </a:rPr>
              <a:t> are required in ERCOT real-time systems (EMS/MMS) with immediate start time to mitigate reliability risks.</a:t>
            </a:r>
          </a:p>
          <a:p>
            <a:pPr lvl="1">
              <a:buFont typeface="Courier New" panose="02070309020205020404" pitchFamily="49" charset="0"/>
              <a:buChar char="o"/>
            </a:pPr>
            <a:r>
              <a:rPr lang="en-US" sz="1400" dirty="0">
                <a:solidFill>
                  <a:srgbClr val="172B4D"/>
                </a:solidFill>
              </a:rPr>
              <a:t>Contingency Enable and Disable</a:t>
            </a:r>
          </a:p>
          <a:p>
            <a:pPr lvl="1">
              <a:buFont typeface="Courier New" panose="02070309020205020404" pitchFamily="49" charset="0"/>
              <a:buChar char="o"/>
            </a:pPr>
            <a:r>
              <a:rPr lang="en-US" sz="1400" dirty="0">
                <a:solidFill>
                  <a:srgbClr val="172B4D"/>
                </a:solidFill>
              </a:rPr>
              <a:t>Static Line / Transformers Ratings</a:t>
            </a:r>
          </a:p>
          <a:p>
            <a:pPr lvl="1">
              <a:buFont typeface="Courier New" panose="02070309020205020404" pitchFamily="49" charset="0"/>
              <a:buChar char="o"/>
            </a:pPr>
            <a:r>
              <a:rPr lang="en-US" sz="1400" dirty="0">
                <a:solidFill>
                  <a:srgbClr val="172B4D"/>
                </a:solidFill>
              </a:rPr>
              <a:t>Dynamic Line Ratings</a:t>
            </a:r>
          </a:p>
          <a:p>
            <a:pPr lvl="1">
              <a:buFont typeface="Courier New" panose="02070309020205020404" pitchFamily="49" charset="0"/>
              <a:buChar char="o"/>
            </a:pPr>
            <a:r>
              <a:rPr lang="en-US" sz="1400" dirty="0">
                <a:solidFill>
                  <a:srgbClr val="172B4D"/>
                </a:solidFill>
              </a:rPr>
              <a:t>Line / Transformer Impedance</a:t>
            </a:r>
          </a:p>
          <a:p>
            <a:pPr marL="457200" lvl="1" indent="0">
              <a:buNone/>
            </a:pPr>
            <a:endParaRPr lang="en-US" sz="1400" b="1" dirty="0">
              <a:solidFill>
                <a:srgbClr val="172B4D"/>
              </a:solidFill>
            </a:endParaRPr>
          </a:p>
          <a:p>
            <a:r>
              <a:rPr lang="en-US" sz="1600" dirty="0">
                <a:solidFill>
                  <a:srgbClr val="172B4D"/>
                </a:solidFill>
              </a:rPr>
              <a:t>If DPC is a permanent model change, DPC end time should reflect when this change will be available in production models. This type of DPC model change can be submitted to NMMS following normal NOMCR timelines.</a:t>
            </a:r>
          </a:p>
          <a:p>
            <a:pPr marL="57150" indent="0">
              <a:buNone/>
            </a:pPr>
            <a:endParaRPr lang="en-US" sz="1600" dirty="0">
              <a:solidFill>
                <a:srgbClr val="172B4D"/>
              </a:solidFill>
            </a:endParaRPr>
          </a:p>
          <a:p>
            <a:r>
              <a:rPr lang="en-US" sz="1600" dirty="0">
                <a:solidFill>
                  <a:srgbClr val="172B4D"/>
                </a:solidFill>
              </a:rPr>
              <a:t>This creates clear demarcation between operational data changes and model changes of current DPC submission process. </a:t>
            </a:r>
          </a:p>
          <a:p>
            <a:pPr lvl="1">
              <a:buFont typeface="Courier New" panose="02070309020205020404" pitchFamily="49" charset="0"/>
              <a:buChar char="o"/>
            </a:pPr>
            <a:r>
              <a:rPr lang="en-US" sz="1400" dirty="0">
                <a:solidFill>
                  <a:srgbClr val="172B4D"/>
                </a:solidFill>
              </a:rPr>
              <a:t>Market Participants operations team can submit above DPC types if emergency data changes are required in ERCOT real-time systems.</a:t>
            </a:r>
          </a:p>
          <a:p>
            <a:pPr lvl="1">
              <a:buFont typeface="Courier New" panose="02070309020205020404" pitchFamily="49" charset="0"/>
              <a:buChar char="o"/>
            </a:pPr>
            <a:r>
              <a:rPr lang="en-US" sz="1400" dirty="0">
                <a:solidFill>
                  <a:srgbClr val="172B4D"/>
                </a:solidFill>
              </a:rPr>
              <a:t>Market Participants modeling team can continue to use current DPC process (using NMMS) to submit DPCs which are permanent model changes.</a:t>
            </a:r>
          </a:p>
          <a:p>
            <a:pPr marL="914400" lvl="2" indent="0">
              <a:buNone/>
            </a:pPr>
            <a:endParaRPr lang="en-US" sz="1400" dirty="0">
              <a:solidFill>
                <a:srgbClr val="172B4D"/>
              </a:solidFill>
            </a:endParaRPr>
          </a:p>
        </p:txBody>
      </p:sp>
    </p:spTree>
    <p:extLst>
      <p:ext uri="{BB962C8B-B14F-4D97-AF65-F5344CB8AC3E}">
        <p14:creationId xmlns:p14="http://schemas.microsoft.com/office/powerpoint/2010/main" val="2849998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Next Steps</a:t>
            </a: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17" name="Content Placeholder 2">
            <a:extLst>
              <a:ext uri="{FF2B5EF4-FFF2-40B4-BE49-F238E27FC236}">
                <a16:creationId xmlns:a16="http://schemas.microsoft.com/office/drawing/2014/main" id="{D920E39A-1960-C426-5B6A-D21BCEC1561B}"/>
              </a:ext>
            </a:extLst>
          </p:cNvPr>
          <p:cNvSpPr txBox="1">
            <a:spLocks/>
          </p:cNvSpPr>
          <p:nvPr/>
        </p:nvSpPr>
        <p:spPr>
          <a:xfrm>
            <a:off x="140193" y="609600"/>
            <a:ext cx="8686800" cy="51816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914400" lvl="2" indent="0">
              <a:buNone/>
            </a:pPr>
            <a:endParaRPr lang="en-US" sz="2000" dirty="0">
              <a:solidFill>
                <a:srgbClr val="172B4D"/>
              </a:solidFill>
              <a:latin typeface="-apple-system"/>
            </a:endParaRPr>
          </a:p>
          <a:p>
            <a:pPr marL="914400" lvl="2" indent="0">
              <a:buNone/>
            </a:pPr>
            <a:endParaRPr lang="en-US" sz="1200" dirty="0">
              <a:solidFill>
                <a:srgbClr val="172B4D"/>
              </a:solidFill>
            </a:endParaRPr>
          </a:p>
          <a:p>
            <a:r>
              <a:rPr lang="en-US" sz="2000" b="0" i="0" dirty="0">
                <a:solidFill>
                  <a:srgbClr val="172B4D"/>
                </a:solidFill>
                <a:effectLst/>
              </a:rPr>
              <a:t>Seek feedback from Market Participants on implementation approach through </a:t>
            </a:r>
            <a:r>
              <a:rPr lang="en-US" sz="2000" dirty="0">
                <a:solidFill>
                  <a:srgbClr val="172B4D"/>
                </a:solidFill>
              </a:rPr>
              <a:t>future </a:t>
            </a:r>
            <a:r>
              <a:rPr lang="en-US" sz="2000" b="0" i="0" dirty="0">
                <a:solidFill>
                  <a:srgbClr val="172B4D"/>
                </a:solidFill>
                <a:effectLst/>
              </a:rPr>
              <a:t>NDSWG/TWG meetings.</a:t>
            </a:r>
          </a:p>
          <a:p>
            <a:pPr marL="457200" lvl="1" indent="0">
              <a:buNone/>
            </a:pPr>
            <a:endParaRPr lang="en-US" sz="2000" dirty="0">
              <a:solidFill>
                <a:srgbClr val="172B4D"/>
              </a:solidFill>
            </a:endParaRPr>
          </a:p>
          <a:p>
            <a:r>
              <a:rPr lang="en-US" sz="2000" dirty="0">
                <a:solidFill>
                  <a:srgbClr val="172B4D"/>
                </a:solidFill>
              </a:rPr>
              <a:t>F</a:t>
            </a:r>
            <a:r>
              <a:rPr lang="en-US" sz="2000" b="0" i="0" dirty="0">
                <a:solidFill>
                  <a:srgbClr val="172B4D"/>
                </a:solidFill>
                <a:effectLst/>
              </a:rPr>
              <a:t>inalize the implementation approach</a:t>
            </a:r>
            <a:r>
              <a:rPr lang="en-US" sz="2000" dirty="0">
                <a:solidFill>
                  <a:srgbClr val="172B4D"/>
                </a:solidFill>
              </a:rPr>
              <a:t> based on Market Participants feed back.</a:t>
            </a:r>
          </a:p>
          <a:p>
            <a:endParaRPr lang="en-US" sz="2000" b="0" i="0" dirty="0">
              <a:solidFill>
                <a:srgbClr val="172B4D"/>
              </a:solidFill>
              <a:effectLst/>
            </a:endParaRPr>
          </a:p>
          <a:p>
            <a:r>
              <a:rPr lang="en-US" sz="2000" dirty="0">
                <a:solidFill>
                  <a:srgbClr val="172B4D"/>
                </a:solidFill>
              </a:rPr>
              <a:t>Perform Impact Analysis (IA) of this effort and determine implementation timelines.</a:t>
            </a:r>
            <a:endParaRPr lang="en-US" sz="2000" b="0" i="0" dirty="0">
              <a:solidFill>
                <a:srgbClr val="172B4D"/>
              </a:solidFill>
              <a:effectLst/>
            </a:endParaRPr>
          </a:p>
          <a:p>
            <a:endParaRPr lang="en-US" sz="1400" dirty="0">
              <a:solidFill>
                <a:srgbClr val="172B4D"/>
              </a:solidFill>
            </a:endParaRPr>
          </a:p>
          <a:p>
            <a:pPr marL="0" indent="0">
              <a:buFont typeface="Arial" panose="020B0604020202020204" pitchFamily="34" charset="0"/>
              <a:buNone/>
            </a:pPr>
            <a:endParaRPr lang="en-US" sz="2000" dirty="0">
              <a:solidFill>
                <a:srgbClr val="172B4D"/>
              </a:solidFill>
              <a:latin typeface="-apple-system"/>
            </a:endParaRPr>
          </a:p>
        </p:txBody>
      </p:sp>
    </p:spTree>
    <p:extLst>
      <p:ext uri="{BB962C8B-B14F-4D97-AF65-F5344CB8AC3E}">
        <p14:creationId xmlns:p14="http://schemas.microsoft.com/office/powerpoint/2010/main" val="3413690563"/>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www.w3.org/XML/1998/namespace"/>
    <ds:schemaRef ds:uri="http://schemas.microsoft.com/office/infopath/2007/PartnerControls"/>
    <ds:schemaRef ds:uri="c34af464-7aa1-4edd-9be4-83dffc1cb926"/>
  </ds:schemaRefs>
</ds:datastoreItem>
</file>

<file path=customXml/itemProps2.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4810</TotalTime>
  <Words>792</Words>
  <Application>Microsoft Office PowerPoint</Application>
  <PresentationFormat>On-screen Show (4:3)</PresentationFormat>
  <Paragraphs>98</Paragraphs>
  <Slides>8</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8</vt:i4>
      </vt:variant>
    </vt:vector>
  </HeadingPairs>
  <TitlesOfParts>
    <vt:vector size="15" baseType="lpstr">
      <vt:lpstr>-apple-system</vt:lpstr>
      <vt:lpstr>Arial</vt:lpstr>
      <vt:lpstr>Calibri</vt:lpstr>
      <vt:lpstr>Courier New</vt:lpstr>
      <vt:lpstr>Wingdings</vt:lpstr>
      <vt:lpstr>1_Custom Design</vt:lpstr>
      <vt:lpstr>Office Theme</vt:lpstr>
      <vt:lpstr>PowerPoint Presentation</vt:lpstr>
      <vt:lpstr>Down Stream Production Changes (DPC) – Process Automation</vt:lpstr>
      <vt:lpstr>Down Stream Production Changes (DPC) </vt:lpstr>
      <vt:lpstr>Down Stream Production Changes (DPC) </vt:lpstr>
      <vt:lpstr>Down Stream Production Changes (DPC) </vt:lpstr>
      <vt:lpstr>New Automated DPC Process – High level details  </vt:lpstr>
      <vt:lpstr>DPC Automation – Implementation Approach  </vt:lpstr>
      <vt:lpstr>Next Steps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Badri, Sreenivas</cp:lastModifiedBy>
  <cp:revision>63</cp:revision>
  <cp:lastPrinted>2016-01-21T20:53:15Z</cp:lastPrinted>
  <dcterms:created xsi:type="dcterms:W3CDTF">2016-01-21T15:20:31Z</dcterms:created>
  <dcterms:modified xsi:type="dcterms:W3CDTF">2024-09-26T16:46:46Z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2024-02-20T13:03:33Z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6e019d9d-d939-4c70-8667-61352cf99a06</vt:lpwstr>
  </property>
  <property fmtid="{D5CDD505-2E9C-101B-9397-08002B2CF9AE}" pid="9" name="MSIP_Label_7084cbda-52b8-46fb-a7b7-cb5bd465ed85_ContentBits">
    <vt:lpwstr>0</vt:lpwstr>
  </property>
</Properties>
</file>