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8"/>
  </p:notesMasterIdLst>
  <p:sldIdLst>
    <p:sldId id="256" r:id="rId4"/>
    <p:sldId id="276" r:id="rId5"/>
    <p:sldId id="280" r:id="rId6"/>
    <p:sldId id="28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148" d="100"/>
          <a:sy n="148" d="100"/>
        </p:scale>
        <p:origin x="7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/>
              <a:t>10/3/2024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 is currently still working with PUC staff to finalize the language on the congestion cost savings criteria and does not have a specific timeline on the posting yet.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dirty="0"/>
              <a:t>Remains tabled at OWG.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NPRR 1238 - Voluntary Registration of Loads with Curtailable Load Capabilities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ONCOR Comments – filed 8/14/2024, OWG reached consensus on NPRR 1238. </a:t>
            </a:r>
          </a:p>
          <a:p>
            <a:r>
              <a:rPr lang="en-US" sz="2600" dirty="0"/>
              <a:t>ERCOT presentation on VECL’s answering the question of how load shed obligations will very depending on whether VECL’s (Voluntary Early Curtailment Load) are considered or not. </a:t>
            </a:r>
          </a:p>
          <a:p>
            <a:pPr lvl="1"/>
            <a:r>
              <a:rPr lang="en-US" sz="2200" dirty="0"/>
              <a:t>For example in the 2027 SSWG case the example company would be .39 (VECL’s not considered) or 2.74 % (VECL’s considered) of the load shed obligation. 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effectLst/>
                <a:ea typeface="Times New Roman" panose="02020603050405020304" pitchFamily="18" charset="0"/>
              </a:rPr>
              <a:t>NOGRR 265 </a:t>
            </a:r>
            <a:r>
              <a:rPr lang="en-US" dirty="0"/>
              <a:t>– Related to </a:t>
            </a:r>
            <a:r>
              <a:rPr lang="en-US" dirty="0">
                <a:effectLst/>
                <a:ea typeface="Times New Roman" panose="02020603050405020304" pitchFamily="18" charset="0"/>
              </a:rPr>
              <a:t>NPRR 1238 Voluntary Registration of Loads with Curtailable Load Capabilities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r>
              <a:rPr lang="en-US" dirty="0"/>
              <a:t>ONCOR Comments – filed 8/14/2024, OWG reached consensus on NOGRR 265.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Props1.xml><?xml version="1.0" encoding="utf-8"?>
<ds:datastoreItem xmlns:ds="http://schemas.openxmlformats.org/officeDocument/2006/customXml" ds:itemID="{ED6FF9FE-606E-448F-81EE-878AA508C676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6391</TotalTime>
  <Words>178</Words>
  <Application>Microsoft Office PowerPoint</Application>
  <PresentationFormat>Widescreen</PresentationFormat>
  <Paragraphs>18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Operations Working Group  </vt:lpstr>
      <vt:lpstr>NPRR 1070 - Planning Criteria for GTC Exit Solutions</vt:lpstr>
      <vt:lpstr>NPRR 1238 - Voluntary Registration of Loads with Curtailable Load Capabilities</vt:lpstr>
      <vt:lpstr>NOGRR 265 – Related to NPRR 1238 Voluntary Registration of Loads with Curtailable Load Capabilities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101</cp:revision>
  <dcterms:created xsi:type="dcterms:W3CDTF">2017-05-03T20:12:06Z</dcterms:created>
  <dcterms:modified xsi:type="dcterms:W3CDTF">2024-09-18T12:46:21Z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