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705" r:id="rId10"/>
    <p:sldId id="294" r:id="rId11"/>
    <p:sldId id="267" r:id="rId12"/>
    <p:sldId id="385" r:id="rId13"/>
    <p:sldId id="384" r:id="rId14"/>
    <p:sldId id="372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1A1002-8B6E-454A-ABDC-50394C7078FD}" v="10" dt="2024-09-10T17:34:28.2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11" d="100"/>
          <a:sy n="111" d="100"/>
        </p:scale>
        <p:origin x="114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F71A1002-8B6E-454A-ABDC-50394C7078FD}"/>
    <pc:docChg chg="undo custSel addSld delSld modSld modMainMaster">
      <pc:chgData name="Anderson, Troy" userId="04de3903-03dd-44db-8353-3f14e4dd6886" providerId="ADAL" clId="{F71A1002-8B6E-454A-ABDC-50394C7078FD}" dt="2024-09-10T20:07:56.774" v="923" actId="20577"/>
      <pc:docMkLst>
        <pc:docMk/>
      </pc:docMkLst>
      <pc:sldChg chg="modSp mod">
        <pc:chgData name="Anderson, Troy" userId="04de3903-03dd-44db-8353-3f14e4dd6886" providerId="ADAL" clId="{F71A1002-8B6E-454A-ABDC-50394C7078FD}" dt="2024-09-10T14:45:07.412" v="736" actId="6549"/>
        <pc:sldMkLst>
          <pc:docMk/>
          <pc:sldMk cId="530499478" sldId="258"/>
        </pc:sldMkLst>
        <pc:spChg chg="mod">
          <ac:chgData name="Anderson, Troy" userId="04de3903-03dd-44db-8353-3f14e4dd6886" providerId="ADAL" clId="{F71A1002-8B6E-454A-ABDC-50394C7078FD}" dt="2024-09-10T14:45:07.412" v="736" actId="6549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F71A1002-8B6E-454A-ABDC-50394C7078FD}" dt="2024-08-08T14:59:59.041" v="12" actId="20577"/>
        <pc:sldMkLst>
          <pc:docMk/>
          <pc:sldMk cId="730603795" sldId="260"/>
        </pc:sldMkLst>
        <pc:spChg chg="mod">
          <ac:chgData name="Anderson, Troy" userId="04de3903-03dd-44db-8353-3f14e4dd6886" providerId="ADAL" clId="{F71A1002-8B6E-454A-ABDC-50394C7078FD}" dt="2024-08-08T14:59:59.041" v="12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F71A1002-8B6E-454A-ABDC-50394C7078FD}" dt="2024-09-04T18:11:24.354" v="340" actId="1038"/>
        <pc:sldMkLst>
          <pc:docMk/>
          <pc:sldMk cId="3190927396" sldId="267"/>
        </pc:sldMkLst>
        <pc:spChg chg="mod">
          <ac:chgData name="Anderson, Troy" userId="04de3903-03dd-44db-8353-3f14e4dd6886" providerId="ADAL" clId="{F71A1002-8B6E-454A-ABDC-50394C7078FD}" dt="2024-08-20T16:56:15.860" v="233" actId="20577"/>
          <ac:spMkLst>
            <pc:docMk/>
            <pc:sldMk cId="3190927396" sldId="267"/>
            <ac:spMk id="6" creationId="{9C7C0899-E457-4E0E-9843-38E0B3739B05}"/>
          </ac:spMkLst>
        </pc:spChg>
        <pc:picChg chg="add del mod">
          <ac:chgData name="Anderson, Troy" userId="04de3903-03dd-44db-8353-3f14e4dd6886" providerId="ADAL" clId="{F71A1002-8B6E-454A-ABDC-50394C7078FD}" dt="2024-09-04T18:10:48.740" v="320" actId="478"/>
          <ac:picMkLst>
            <pc:docMk/>
            <pc:sldMk cId="3190927396" sldId="267"/>
            <ac:picMk id="5" creationId="{3605806B-BD31-6B2B-70A2-1024D0D48033}"/>
          </ac:picMkLst>
        </pc:picChg>
        <pc:picChg chg="del">
          <ac:chgData name="Anderson, Troy" userId="04de3903-03dd-44db-8353-3f14e4dd6886" providerId="ADAL" clId="{F71A1002-8B6E-454A-ABDC-50394C7078FD}" dt="2024-08-08T15:02:29.349" v="52" actId="478"/>
          <ac:picMkLst>
            <pc:docMk/>
            <pc:sldMk cId="3190927396" sldId="267"/>
            <ac:picMk id="8" creationId="{0345612C-0EDA-DF30-86C5-0F834B767130}"/>
          </ac:picMkLst>
        </pc:picChg>
        <pc:picChg chg="add mod">
          <ac:chgData name="Anderson, Troy" userId="04de3903-03dd-44db-8353-3f14e4dd6886" providerId="ADAL" clId="{F71A1002-8B6E-454A-ABDC-50394C7078FD}" dt="2024-09-04T18:11:24.354" v="340" actId="1038"/>
          <ac:picMkLst>
            <pc:docMk/>
            <pc:sldMk cId="3190927396" sldId="267"/>
            <ac:picMk id="8" creationId="{63774230-767A-FC87-1214-4A057F0D6CB5}"/>
          </ac:picMkLst>
        </pc:picChg>
      </pc:sldChg>
      <pc:sldChg chg="modSp mod">
        <pc:chgData name="Anderson, Troy" userId="04de3903-03dd-44db-8353-3f14e4dd6886" providerId="ADAL" clId="{F71A1002-8B6E-454A-ABDC-50394C7078FD}" dt="2024-09-10T20:07:56.774" v="923" actId="20577"/>
        <pc:sldMkLst>
          <pc:docMk/>
          <pc:sldMk cId="135025254" sldId="294"/>
        </pc:sldMkLst>
        <pc:graphicFrameChg chg="mod modGraphic">
          <ac:chgData name="Anderson, Troy" userId="04de3903-03dd-44db-8353-3f14e4dd6886" providerId="ADAL" clId="{F71A1002-8B6E-454A-ABDC-50394C7078FD}" dt="2024-09-10T20:07:56.774" v="923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F71A1002-8B6E-454A-ABDC-50394C7078FD}" dt="2024-09-10T15:52:36.085" v="743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F71A1002-8B6E-454A-ABDC-50394C7078FD}" dt="2024-09-10T15:52:36.085" v="743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del">
        <pc:chgData name="Anderson, Troy" userId="04de3903-03dd-44db-8353-3f14e4dd6886" providerId="ADAL" clId="{F71A1002-8B6E-454A-ABDC-50394C7078FD}" dt="2024-08-08T15:03:50.019" v="115" actId="47"/>
        <pc:sldMkLst>
          <pc:docMk/>
          <pc:sldMk cId="778800923" sldId="351"/>
        </pc:sldMkLst>
      </pc:sldChg>
      <pc:sldChg chg="add">
        <pc:chgData name="Anderson, Troy" userId="04de3903-03dd-44db-8353-3f14e4dd6886" providerId="ADAL" clId="{F71A1002-8B6E-454A-ABDC-50394C7078FD}" dt="2024-09-04T16:49:21.060" v="311"/>
        <pc:sldMkLst>
          <pc:docMk/>
          <pc:sldMk cId="3252972128" sldId="372"/>
        </pc:sldMkLst>
      </pc:sldChg>
      <pc:sldChg chg="modSp add mod">
        <pc:chgData name="Anderson, Troy" userId="04de3903-03dd-44db-8353-3f14e4dd6886" providerId="ADAL" clId="{F71A1002-8B6E-454A-ABDC-50394C7078FD}" dt="2024-09-10T04:03:19.067" v="482" actId="20577"/>
        <pc:sldMkLst>
          <pc:docMk/>
          <pc:sldMk cId="2934393613" sldId="384"/>
        </pc:sldMkLst>
        <pc:spChg chg="mod">
          <ac:chgData name="Anderson, Troy" userId="04de3903-03dd-44db-8353-3f14e4dd6886" providerId="ADAL" clId="{F71A1002-8B6E-454A-ABDC-50394C7078FD}" dt="2024-09-10T04:03:19.067" v="482" actId="20577"/>
          <ac:spMkLst>
            <pc:docMk/>
            <pc:sldMk cId="2934393613" sldId="384"/>
            <ac:spMk id="33" creationId="{00000000-0000-0000-0000-000000000000}"/>
          </ac:spMkLst>
        </pc:spChg>
      </pc:sldChg>
      <pc:sldChg chg="modSp add mod">
        <pc:chgData name="Anderson, Troy" userId="04de3903-03dd-44db-8353-3f14e4dd6886" providerId="ADAL" clId="{F71A1002-8B6E-454A-ABDC-50394C7078FD}" dt="2024-09-10T18:55:59.492" v="918" actId="1036"/>
        <pc:sldMkLst>
          <pc:docMk/>
          <pc:sldMk cId="1312423084" sldId="385"/>
        </pc:sldMkLst>
        <pc:spChg chg="mod">
          <ac:chgData name="Anderson, Troy" userId="04de3903-03dd-44db-8353-3f14e4dd6886" providerId="ADAL" clId="{F71A1002-8B6E-454A-ABDC-50394C7078FD}" dt="2024-09-10T18:55:59.492" v="918" actId="1036"/>
          <ac:spMkLst>
            <pc:docMk/>
            <pc:sldMk cId="1312423084" sldId="385"/>
            <ac:spMk id="58" creationId="{00000000-0000-0000-0000-000000000000}"/>
          </ac:spMkLst>
        </pc:spChg>
        <pc:spChg chg="mod">
          <ac:chgData name="Anderson, Troy" userId="04de3903-03dd-44db-8353-3f14e4dd6886" providerId="ADAL" clId="{F71A1002-8B6E-454A-ABDC-50394C7078FD}" dt="2024-09-10T04:02:09.180" v="473" actId="1076"/>
          <ac:spMkLst>
            <pc:docMk/>
            <pc:sldMk cId="1312423084" sldId="385"/>
            <ac:spMk id="68" creationId="{00000000-0000-0000-0000-000000000000}"/>
          </ac:spMkLst>
        </pc:spChg>
      </pc:sldChg>
      <pc:sldChg chg="del">
        <pc:chgData name="Anderson, Troy" userId="04de3903-03dd-44db-8353-3f14e4dd6886" providerId="ADAL" clId="{F71A1002-8B6E-454A-ABDC-50394C7078FD}" dt="2024-08-08T15:03:52.485" v="116" actId="47"/>
        <pc:sldMkLst>
          <pc:docMk/>
          <pc:sldMk cId="3195340007" sldId="626"/>
        </pc:sldMkLst>
      </pc:sldChg>
      <pc:sldChg chg="del">
        <pc:chgData name="Anderson, Troy" userId="04de3903-03dd-44db-8353-3f14e4dd6886" providerId="ADAL" clId="{F71A1002-8B6E-454A-ABDC-50394C7078FD}" dt="2024-08-08T15:03:53.441" v="117" actId="47"/>
        <pc:sldMkLst>
          <pc:docMk/>
          <pc:sldMk cId="729258851" sldId="627"/>
        </pc:sldMkLst>
      </pc:sldChg>
      <pc:sldChg chg="del">
        <pc:chgData name="Anderson, Troy" userId="04de3903-03dd-44db-8353-3f14e4dd6886" providerId="ADAL" clId="{F71A1002-8B6E-454A-ABDC-50394C7078FD}" dt="2024-08-08T15:03:54.020" v="118" actId="47"/>
        <pc:sldMkLst>
          <pc:docMk/>
          <pc:sldMk cId="909324831" sldId="628"/>
        </pc:sldMkLst>
      </pc:sldChg>
      <pc:sldChg chg="del">
        <pc:chgData name="Anderson, Troy" userId="04de3903-03dd-44db-8353-3f14e4dd6886" providerId="ADAL" clId="{F71A1002-8B6E-454A-ABDC-50394C7078FD}" dt="2024-08-08T15:03:54.450" v="119" actId="47"/>
        <pc:sldMkLst>
          <pc:docMk/>
          <pc:sldMk cId="2174549717" sldId="629"/>
        </pc:sldMkLst>
      </pc:sldChg>
      <pc:sldChg chg="del">
        <pc:chgData name="Anderson, Troy" userId="04de3903-03dd-44db-8353-3f14e4dd6886" providerId="ADAL" clId="{F71A1002-8B6E-454A-ABDC-50394C7078FD}" dt="2024-08-08T15:03:54.966" v="120" actId="47"/>
        <pc:sldMkLst>
          <pc:docMk/>
          <pc:sldMk cId="2689133488" sldId="630"/>
        </pc:sldMkLst>
      </pc:sldChg>
      <pc:sldChg chg="addSp delSp modSp mod">
        <pc:chgData name="Anderson, Troy" userId="04de3903-03dd-44db-8353-3f14e4dd6886" providerId="ADAL" clId="{F71A1002-8B6E-454A-ABDC-50394C7078FD}" dt="2024-09-10T18:55:19.903" v="907" actId="20577"/>
        <pc:sldMkLst>
          <pc:docMk/>
          <pc:sldMk cId="2555911169" sldId="705"/>
        </pc:sldMkLst>
        <pc:spChg chg="add mod">
          <ac:chgData name="Anderson, Troy" userId="04de3903-03dd-44db-8353-3f14e4dd6886" providerId="ADAL" clId="{F71A1002-8B6E-454A-ABDC-50394C7078FD}" dt="2024-09-10T17:53:22.713" v="837" actId="1036"/>
          <ac:spMkLst>
            <pc:docMk/>
            <pc:sldMk cId="2555911169" sldId="705"/>
            <ac:spMk id="17" creationId="{E99A7FD0-93C4-317A-1D17-9AD9C2987E9E}"/>
          </ac:spMkLst>
        </pc:spChg>
        <pc:spChg chg="add mod">
          <ac:chgData name="Anderson, Troy" userId="04de3903-03dd-44db-8353-3f14e4dd6886" providerId="ADAL" clId="{F71A1002-8B6E-454A-ABDC-50394C7078FD}" dt="2024-09-10T17:33:47.109" v="800" actId="1035"/>
          <ac:spMkLst>
            <pc:docMk/>
            <pc:sldMk cId="2555911169" sldId="705"/>
            <ac:spMk id="22" creationId="{DEEC5BC8-C281-5AF8-1265-E0AE6ED22454}"/>
          </ac:spMkLst>
        </pc:spChg>
        <pc:spChg chg="add mod">
          <ac:chgData name="Anderson, Troy" userId="04de3903-03dd-44db-8353-3f14e4dd6886" providerId="ADAL" clId="{F71A1002-8B6E-454A-ABDC-50394C7078FD}" dt="2024-09-10T17:34:17.646" v="802" actId="1076"/>
          <ac:spMkLst>
            <pc:docMk/>
            <pc:sldMk cId="2555911169" sldId="705"/>
            <ac:spMk id="28" creationId="{EED2CF67-F07B-568A-D0BB-7A2889562F77}"/>
          </ac:spMkLst>
        </pc:spChg>
        <pc:spChg chg="mod">
          <ac:chgData name="Anderson, Troy" userId="04de3903-03dd-44db-8353-3f14e4dd6886" providerId="ADAL" clId="{F71A1002-8B6E-454A-ABDC-50394C7078FD}" dt="2024-09-10T14:25:10.565" v="733" actId="207"/>
          <ac:spMkLst>
            <pc:docMk/>
            <pc:sldMk cId="2555911169" sldId="705"/>
            <ac:spMk id="31" creationId="{2831E5E0-69CC-424D-938A-9F2779FEA613}"/>
          </ac:spMkLst>
        </pc:spChg>
        <pc:spChg chg="mod">
          <ac:chgData name="Anderson, Troy" userId="04de3903-03dd-44db-8353-3f14e4dd6886" providerId="ADAL" clId="{F71A1002-8B6E-454A-ABDC-50394C7078FD}" dt="2024-09-10T03:56:55.081" v="399" actId="403"/>
          <ac:spMkLst>
            <pc:docMk/>
            <pc:sldMk cId="2555911169" sldId="705"/>
            <ac:spMk id="34" creationId="{6A0ADDBF-EB41-4850-814F-88AF8881525B}"/>
          </ac:spMkLst>
        </pc:spChg>
        <pc:spChg chg="mod">
          <ac:chgData name="Anderson, Troy" userId="04de3903-03dd-44db-8353-3f14e4dd6886" providerId="ADAL" clId="{F71A1002-8B6E-454A-ABDC-50394C7078FD}" dt="2024-09-10T18:50:23.750" v="849" actId="1036"/>
          <ac:spMkLst>
            <pc:docMk/>
            <pc:sldMk cId="2555911169" sldId="705"/>
            <ac:spMk id="38" creationId="{1FF61AC0-C7DB-4A25-AADC-B7C5E8C0B22A}"/>
          </ac:spMkLst>
        </pc:spChg>
        <pc:spChg chg="mod">
          <ac:chgData name="Anderson, Troy" userId="04de3903-03dd-44db-8353-3f14e4dd6886" providerId="ADAL" clId="{F71A1002-8B6E-454A-ABDC-50394C7078FD}" dt="2024-09-10T18:55:19.903" v="907" actId="20577"/>
          <ac:spMkLst>
            <pc:docMk/>
            <pc:sldMk cId="2555911169" sldId="705"/>
            <ac:spMk id="39" creationId="{33E8C581-A2AF-DD80-EDCF-73C73FAD61C3}"/>
          </ac:spMkLst>
        </pc:spChg>
        <pc:spChg chg="add mod">
          <ac:chgData name="Anderson, Troy" userId="04de3903-03dd-44db-8353-3f14e4dd6886" providerId="ADAL" clId="{F71A1002-8B6E-454A-ABDC-50394C7078FD}" dt="2024-09-10T17:34:49.338" v="812" actId="1035"/>
          <ac:spMkLst>
            <pc:docMk/>
            <pc:sldMk cId="2555911169" sldId="705"/>
            <ac:spMk id="40" creationId="{ECA62B58-E084-C2B4-8FAC-AB516BA7D162}"/>
          </ac:spMkLst>
        </pc:spChg>
        <pc:spChg chg="mod">
          <ac:chgData name="Anderson, Troy" userId="04de3903-03dd-44db-8353-3f14e4dd6886" providerId="ADAL" clId="{F71A1002-8B6E-454A-ABDC-50394C7078FD}" dt="2024-09-10T17:47:44.288" v="834" actId="403"/>
          <ac:spMkLst>
            <pc:docMk/>
            <pc:sldMk cId="2555911169" sldId="705"/>
            <ac:spMk id="46" creationId="{67EBD515-1252-A778-CF47-60E8E1D2B979}"/>
          </ac:spMkLst>
        </pc:spChg>
        <pc:graphicFrameChg chg="modGraphic">
          <ac:chgData name="Anderson, Troy" userId="04de3903-03dd-44db-8353-3f14e4dd6886" providerId="ADAL" clId="{F71A1002-8B6E-454A-ABDC-50394C7078FD}" dt="2024-09-10T17:47:27.582" v="822" actId="207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modGraphic">
          <ac:chgData name="Anderson, Troy" userId="04de3903-03dd-44db-8353-3f14e4dd6886" providerId="ADAL" clId="{F71A1002-8B6E-454A-ABDC-50394C7078FD}" dt="2024-09-10T17:33:41.646" v="798" actId="207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del mod">
          <ac:chgData name="Anderson, Troy" userId="04de3903-03dd-44db-8353-3f14e4dd6886" providerId="ADAL" clId="{F71A1002-8B6E-454A-ABDC-50394C7078FD}" dt="2024-09-10T01:34:49.353" v="397" actId="478"/>
          <ac:cxnSpMkLst>
            <pc:docMk/>
            <pc:sldMk cId="2555911169" sldId="705"/>
            <ac:cxnSpMk id="17" creationId="{89A342EE-25A4-113B-3446-F4D3C73AEA38}"/>
          </ac:cxnSpMkLst>
        </pc:cxnChg>
        <pc:cxnChg chg="del">
          <ac:chgData name="Anderson, Troy" userId="04de3903-03dd-44db-8353-3f14e4dd6886" providerId="ADAL" clId="{F71A1002-8B6E-454A-ABDC-50394C7078FD}" dt="2024-08-08T15:00:33.416" v="22" actId="478"/>
          <ac:cxnSpMkLst>
            <pc:docMk/>
            <pc:sldMk cId="2555911169" sldId="705"/>
            <ac:cxnSpMk id="40" creationId="{44E9C792-E1E1-EF38-0F98-1D463B35D6DE}"/>
          </ac:cxnSpMkLst>
        </pc:cxnChg>
        <pc:cxnChg chg="del">
          <ac:chgData name="Anderson, Troy" userId="04de3903-03dd-44db-8353-3f14e4dd6886" providerId="ADAL" clId="{F71A1002-8B6E-454A-ABDC-50394C7078FD}" dt="2024-08-08T15:00:34.704" v="23" actId="478"/>
          <ac:cxnSpMkLst>
            <pc:docMk/>
            <pc:sldMk cId="2555911169" sldId="705"/>
            <ac:cxnSpMk id="41" creationId="{69509DD8-1B80-E003-0626-FBDDA098898E}"/>
          </ac:cxnSpMkLst>
        </pc:cxnChg>
        <pc:cxnChg chg="del">
          <ac:chgData name="Anderson, Troy" userId="04de3903-03dd-44db-8353-3f14e4dd6886" providerId="ADAL" clId="{F71A1002-8B6E-454A-ABDC-50394C7078FD}" dt="2024-08-08T15:01:29.427" v="32" actId="478"/>
          <ac:cxnSpMkLst>
            <pc:docMk/>
            <pc:sldMk cId="2555911169" sldId="705"/>
            <ac:cxnSpMk id="57" creationId="{BAF91F3F-5031-28B0-141F-3E5C8F373477}"/>
          </ac:cxnSpMkLst>
        </pc:cxnChg>
        <pc:cxnChg chg="del">
          <ac:chgData name="Anderson, Troy" userId="04de3903-03dd-44db-8353-3f14e4dd6886" providerId="ADAL" clId="{F71A1002-8B6E-454A-ABDC-50394C7078FD}" dt="2024-08-08T15:01:53.283" v="43" actId="478"/>
          <ac:cxnSpMkLst>
            <pc:docMk/>
            <pc:sldMk cId="2555911169" sldId="705"/>
            <ac:cxnSpMk id="61" creationId="{9D3040A6-E3E8-8EAB-B59D-5732B35D68D0}"/>
          </ac:cxnSpMkLst>
        </pc:cxnChg>
      </pc:sldChg>
      <pc:sldChg chg="del">
        <pc:chgData name="Anderson, Troy" userId="04de3903-03dd-44db-8353-3f14e4dd6886" providerId="ADAL" clId="{F71A1002-8B6E-454A-ABDC-50394C7078FD}" dt="2024-09-10T14:45:02.317" v="735" actId="47"/>
        <pc:sldMkLst>
          <pc:docMk/>
          <pc:sldMk cId="715471386" sldId="708"/>
        </pc:sldMkLst>
      </pc:sldChg>
      <pc:sldChg chg="new del">
        <pc:chgData name="Anderson, Troy" userId="04de3903-03dd-44db-8353-3f14e4dd6886" providerId="ADAL" clId="{F71A1002-8B6E-454A-ABDC-50394C7078FD}" dt="2024-09-10T01:34:42.845" v="396" actId="2696"/>
        <pc:sldMkLst>
          <pc:docMk/>
          <pc:sldMk cId="1078785750" sldId="709"/>
        </pc:sldMkLst>
      </pc:sldChg>
      <pc:sldChg chg="del">
        <pc:chgData name="Anderson, Troy" userId="04de3903-03dd-44db-8353-3f14e4dd6886" providerId="ADAL" clId="{F71A1002-8B6E-454A-ABDC-50394C7078FD}" dt="2024-08-08T15:03:56.549" v="122" actId="47"/>
        <pc:sldMkLst>
          <pc:docMk/>
          <pc:sldMk cId="3998495450" sldId="709"/>
        </pc:sldMkLst>
      </pc:sldChg>
      <pc:sldChg chg="delSp modSp add del mod">
        <pc:chgData name="Anderson, Troy" userId="04de3903-03dd-44db-8353-3f14e4dd6886" providerId="ADAL" clId="{F71A1002-8B6E-454A-ABDC-50394C7078FD}" dt="2024-09-04T16:51:39.474" v="312" actId="47"/>
        <pc:sldMkLst>
          <pc:docMk/>
          <pc:sldMk cId="2132177749" sldId="710"/>
        </pc:sldMkLst>
        <pc:spChg chg="mod">
          <ac:chgData name="Anderson, Troy" userId="04de3903-03dd-44db-8353-3f14e4dd6886" providerId="ADAL" clId="{F71A1002-8B6E-454A-ABDC-50394C7078FD}" dt="2024-08-08T15:04:11.308" v="130" actId="20577"/>
          <ac:spMkLst>
            <pc:docMk/>
            <pc:sldMk cId="2132177749" sldId="710"/>
            <ac:spMk id="2" creationId="{00000000-0000-0000-0000-000000000000}"/>
          </ac:spMkLst>
        </pc:spChg>
        <pc:picChg chg="del">
          <ac:chgData name="Anderson, Troy" userId="04de3903-03dd-44db-8353-3f14e4dd6886" providerId="ADAL" clId="{F71A1002-8B6E-454A-ABDC-50394C7078FD}" dt="2024-08-11T22:14:21.122" v="135" actId="478"/>
          <ac:picMkLst>
            <pc:docMk/>
            <pc:sldMk cId="2132177749" sldId="710"/>
            <ac:picMk id="5" creationId="{EEAE050D-8B4D-7AAF-F619-784862469526}"/>
          </ac:picMkLst>
        </pc:picChg>
      </pc:sldChg>
      <pc:sldChg chg="delSp modSp del mod">
        <pc:chgData name="Anderson, Troy" userId="04de3903-03dd-44db-8353-3f14e4dd6886" providerId="ADAL" clId="{F71A1002-8B6E-454A-ABDC-50394C7078FD}" dt="2024-09-04T16:51:40.361" v="313" actId="47"/>
        <pc:sldMkLst>
          <pc:docMk/>
          <pc:sldMk cId="2425576243" sldId="711"/>
        </pc:sldMkLst>
        <pc:spChg chg="mod">
          <ac:chgData name="Anderson, Troy" userId="04de3903-03dd-44db-8353-3f14e4dd6886" providerId="ADAL" clId="{F71A1002-8B6E-454A-ABDC-50394C7078FD}" dt="2024-08-08T15:04:21.224" v="131"/>
          <ac:spMkLst>
            <pc:docMk/>
            <pc:sldMk cId="2425576243" sldId="711"/>
            <ac:spMk id="2" creationId="{00000000-0000-0000-0000-000000000000}"/>
          </ac:spMkLst>
        </pc:spChg>
        <pc:picChg chg="del">
          <ac:chgData name="Anderson, Troy" userId="04de3903-03dd-44db-8353-3f14e4dd6886" providerId="ADAL" clId="{F71A1002-8B6E-454A-ABDC-50394C7078FD}" dt="2024-08-11T22:14:22.821" v="136" actId="478"/>
          <ac:picMkLst>
            <pc:docMk/>
            <pc:sldMk cId="2425576243" sldId="711"/>
            <ac:picMk id="5" creationId="{937021FD-B68A-7938-96F7-75D9F4BC3A89}"/>
          </ac:picMkLst>
        </pc:picChg>
      </pc:sldChg>
      <pc:sldChg chg="delSp modSp del mod">
        <pc:chgData name="Anderson, Troy" userId="04de3903-03dd-44db-8353-3f14e4dd6886" providerId="ADAL" clId="{F71A1002-8B6E-454A-ABDC-50394C7078FD}" dt="2024-09-04T16:51:41.610" v="314" actId="47"/>
        <pc:sldMkLst>
          <pc:docMk/>
          <pc:sldMk cId="2714735884" sldId="712"/>
        </pc:sldMkLst>
        <pc:spChg chg="mod">
          <ac:chgData name="Anderson, Troy" userId="04de3903-03dd-44db-8353-3f14e4dd6886" providerId="ADAL" clId="{F71A1002-8B6E-454A-ABDC-50394C7078FD}" dt="2024-08-08T15:04:25.222" v="132"/>
          <ac:spMkLst>
            <pc:docMk/>
            <pc:sldMk cId="2714735884" sldId="712"/>
            <ac:spMk id="2" creationId="{00000000-0000-0000-0000-000000000000}"/>
          </ac:spMkLst>
        </pc:spChg>
        <pc:picChg chg="del">
          <ac:chgData name="Anderson, Troy" userId="04de3903-03dd-44db-8353-3f14e4dd6886" providerId="ADAL" clId="{F71A1002-8B6E-454A-ABDC-50394C7078FD}" dt="2024-08-11T22:14:24.921" v="137" actId="478"/>
          <ac:picMkLst>
            <pc:docMk/>
            <pc:sldMk cId="2714735884" sldId="712"/>
            <ac:picMk id="5" creationId="{6DAF14E6-0F0B-12FA-BD44-76475449AC38}"/>
          </ac:picMkLst>
        </pc:picChg>
      </pc:sldChg>
      <pc:sldChg chg="del">
        <pc:chgData name="Anderson, Troy" userId="04de3903-03dd-44db-8353-3f14e4dd6886" providerId="ADAL" clId="{F71A1002-8B6E-454A-ABDC-50394C7078FD}" dt="2024-08-08T15:03:55.588" v="121" actId="47"/>
        <pc:sldMkLst>
          <pc:docMk/>
          <pc:sldMk cId="3261190956" sldId="713"/>
        </pc:sldMkLst>
      </pc:sldChg>
      <pc:sldMasterChg chg="modSldLayout">
        <pc:chgData name="Anderson, Troy" userId="04de3903-03dd-44db-8353-3f14e4dd6886" providerId="ADAL" clId="{F71A1002-8B6E-454A-ABDC-50394C7078FD}" dt="2024-08-08T15:00:21.594" v="21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F71A1002-8B6E-454A-ABDC-50394C7078FD}" dt="2024-08-08T15:00:21.594" v="21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F71A1002-8B6E-454A-ABDC-50394C7078FD}" dt="2024-08-08T15:00:21.594" v="21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349121883509126E-2"/>
          <c:y val="5.2565259510810598E-2"/>
          <c:w val="0.92441035731646648"/>
          <c:h val="0.91199802974705257"/>
        </c:manualLayout>
      </c:layout>
      <c:scatterChart>
        <c:scatterStyle val="lineMarker"/>
        <c:varyColors val="0"/>
        <c:ser>
          <c:idx val="0"/>
          <c:order val="0"/>
          <c:tx>
            <c:strRef>
              <c:f>'[DRAFT IA Statistics Annual Report_2021_2023-8.5.2024.xlsx]POL_Data'!$AW$1</c:f>
              <c:strCache>
                <c:ptCount val="1"/>
                <c:pt idx="0">
                  <c:v>Cost Variance %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'[DRAFT IA Statistics Annual Report_2021_2023-8.5.2024.xlsx]POL_Data'!$AV$2:$AV$72</c:f>
              <c:strCache>
                <c:ptCount val="26"/>
                <c:pt idx="0">
                  <c:v>NPRR1081 Revisions to Real-Time Reliability Deployment Price Adder to Consider Firm Load Shed</c:v>
                </c:pt>
                <c:pt idx="1">
                  <c:v>NOGRR195 Generator Voltage Control Tolerance Band</c:v>
                </c:pt>
                <c:pt idx="2">
                  <c:v>334-03 NPRR998 ERS Deployment and Recall Messages</c:v>
                </c:pt>
                <c:pt idx="3">
                  <c:v>NPRR905 CRR Balancing Account Resettlement</c:v>
                </c:pt>
                <c:pt idx="4">
                  <c:v>360-01 Integrate Solar Forecasts and SCR811 Implementation</c:v>
                </c:pt>
                <c:pt idx="5">
                  <c:v>SCR789 Update NMMS Topology Processor to PSS_E 34 (35) Capability - Phase 1 Only</c:v>
                </c:pt>
                <c:pt idx="6">
                  <c:v>NPRR902 ERCOT Critical Energy Infrastructure Information</c:v>
                </c:pt>
                <c:pt idx="7">
                  <c:v>NPRR974 NPRR978 NPRR1048 SCR806 - Alignmt w Amndmnt PUCT SubsRule 25_505_Schedule</c:v>
                </c:pt>
                <c:pt idx="8">
                  <c:v>209-06 SCR804 ERCOT GridGeo Access for Transmission Operators</c:v>
                </c:pt>
                <c:pt idx="9">
                  <c:v>338-01 Implementation of NPRR986 BESTF-2 and NPRR971</c:v>
                </c:pt>
                <c:pt idx="10">
                  <c:v>SCR812 Create Intermittent Renewable Generation Integration Report</c:v>
                </c:pt>
                <c:pt idx="11">
                  <c:v>NPRR1097 Create Resource Forced Outage Report</c:v>
                </c:pt>
                <c:pt idx="12">
                  <c:v>NPRR939 Modification to Load Resources Providing RRS to Maintain Minimum PRC on Generators During S</c:v>
                </c:pt>
                <c:pt idx="13">
                  <c:v>SCR800 and SCR809 Implementation</c:v>
                </c:pt>
                <c:pt idx="14">
                  <c:v>NPRR1108 ERCOT Shall Approve or Deny All Resource Outage Requests</c:v>
                </c:pt>
                <c:pt idx="15">
                  <c:v>NPRR1120 Create Firm Fuel Supply Service</c:v>
                </c:pt>
                <c:pt idx="16">
                  <c:v>MarkeTrak Upgrade &amp; Enhancements</c:v>
                </c:pt>
                <c:pt idx="17">
                  <c:v>NPRR1093 Load Resource Participation in Non-Spinning Reserve</c:v>
                </c:pt>
                <c:pt idx="18">
                  <c:v>DGR DESR Implementation Strategy</c:v>
                </c:pt>
                <c:pt idx="19">
                  <c:v>Securitization - Subchapter N</c:v>
                </c:pt>
                <c:pt idx="20">
                  <c:v>NPRR863 FFR Advancement</c:v>
                </c:pt>
                <c:pt idx="21">
                  <c:v>NPRR1154 Include Alternate Resource in the Availability Plan for the Firm Fuel Supply Service</c:v>
                </c:pt>
                <c:pt idx="22">
                  <c:v>NPRR1020 - EPS Metering - Allow Some Integrated Energy Storage Designs to Calculate Internal Loads</c:v>
                </c:pt>
                <c:pt idx="23">
                  <c:v>Securitization Phase 2A- Maine Invoice and Credit Exposure</c:v>
                </c:pt>
                <c:pt idx="24">
                  <c:v>SCR789 Update NMMS Topology Processor to PSS_E 34 (35) Capability – Phase 2</c:v>
                </c:pt>
                <c:pt idx="25">
                  <c:v>Creation of ERCOT Contingency Reserve Service (ECRS)</c:v>
                </c:pt>
              </c:strCache>
            </c:strRef>
          </c:xVal>
          <c:yVal>
            <c:numRef>
              <c:f>'[DRAFT IA Statistics Annual Report_2021_2023-8.5.2024.xlsx]POL_Data'!$AW$2:$AW$72</c:f>
              <c:numCache>
                <c:formatCode>0%</c:formatCode>
                <c:ptCount val="26"/>
                <c:pt idx="0">
                  <c:v>-5.3159999999999999E-2</c:v>
                </c:pt>
                <c:pt idx="1">
                  <c:v>0</c:v>
                </c:pt>
                <c:pt idx="2">
                  <c:v>0.30484</c:v>
                </c:pt>
                <c:pt idx="3">
                  <c:v>0.29381249999999998</c:v>
                </c:pt>
                <c:pt idx="4">
                  <c:v>0.17598888888888889</c:v>
                </c:pt>
                <c:pt idx="5">
                  <c:v>0</c:v>
                </c:pt>
                <c:pt idx="6">
                  <c:v>0.25372</c:v>
                </c:pt>
                <c:pt idx="7">
                  <c:v>0</c:v>
                </c:pt>
                <c:pt idx="8">
                  <c:v>0</c:v>
                </c:pt>
                <c:pt idx="9">
                  <c:v>0.48952307692307695</c:v>
                </c:pt>
                <c:pt idx="10">
                  <c:v>0</c:v>
                </c:pt>
                <c:pt idx="11">
                  <c:v>0.34444999999999998</c:v>
                </c:pt>
                <c:pt idx="12">
                  <c:v>0</c:v>
                </c:pt>
                <c:pt idx="13">
                  <c:v>0</c:v>
                </c:pt>
                <c:pt idx="14">
                  <c:v>-0.42237000000000002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0.20272200000000001</c:v>
                </c:pt>
                <c:pt idx="21">
                  <c:v>0</c:v>
                </c:pt>
                <c:pt idx="22">
                  <c:v>7.0893333333333336E-2</c:v>
                </c:pt>
                <c:pt idx="23">
                  <c:v>0</c:v>
                </c:pt>
                <c:pt idx="24">
                  <c:v>-0.23500545454545455</c:v>
                </c:pt>
                <c:pt idx="25">
                  <c:v>0.62012866666666666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79C-4847-9F7B-1060666CF5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0856720"/>
        <c:axId val="150861712"/>
      </c:scatterChart>
      <c:valAx>
        <c:axId val="150856720"/>
        <c:scaling>
          <c:orientation val="minMax"/>
          <c:max val="28"/>
          <c:min val="0"/>
        </c:scaling>
        <c:delete val="1"/>
        <c:axPos val="b"/>
        <c:numFmt formatCode="General" sourceLinked="1"/>
        <c:majorTickMark val="none"/>
        <c:minorTickMark val="none"/>
        <c:tickLblPos val="nextTo"/>
        <c:crossAx val="150861712"/>
        <c:crosses val="autoZero"/>
        <c:crossBetween val="midCat"/>
        <c:majorUnit val="5"/>
      </c:valAx>
      <c:valAx>
        <c:axId val="150861712"/>
        <c:scaling>
          <c:orientation val="minMax"/>
          <c:max val="0.75000000000000011"/>
          <c:min val="-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pPr>
            <a:endParaRPr lang="en-US"/>
          </a:p>
        </c:txPr>
        <c:crossAx val="150856720"/>
        <c:crosses val="autoZero"/>
        <c:crossBetween val="midCat"/>
        <c:majorUnit val="0.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5365469899816897E-2"/>
          <c:y val="8.3937328070804923E-2"/>
          <c:w val="0.91065575025933432"/>
          <c:h val="0.88496591316828133"/>
        </c:manualLayout>
      </c:layout>
      <c:scatterChart>
        <c:scatterStyle val="lineMarker"/>
        <c:varyColors val="0"/>
        <c:ser>
          <c:idx val="0"/>
          <c:order val="0"/>
          <c:tx>
            <c:strRef>
              <c:f>POL_Data!$AT$1</c:f>
              <c:strCache>
                <c:ptCount val="1"/>
                <c:pt idx="0">
                  <c:v>Duration Variance (%)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POL_Data!$AP$2:$AP$72</c:f>
              <c:strCache>
                <c:ptCount val="26"/>
                <c:pt idx="0">
                  <c:v>NPRR1081 Revisions to Real-Time Reliability Deployment Price Adder to Consider Firm Load Shed</c:v>
                </c:pt>
                <c:pt idx="1">
                  <c:v>NOGRR195 Generator Voltage Control Tolerance Band</c:v>
                </c:pt>
                <c:pt idx="2">
                  <c:v>334-03 NPRR998 ERS Deployment and Recall Messages</c:v>
                </c:pt>
                <c:pt idx="3">
                  <c:v>NPRR905 CRR Balancing Account Resettlement</c:v>
                </c:pt>
                <c:pt idx="4">
                  <c:v>360-01 Integrate Solar Forecasts and SCR811 Implementation</c:v>
                </c:pt>
                <c:pt idx="5">
                  <c:v>SCR789 Update NMMS Topology Processor to PSS_E 34 (35) Capability - Phase 1 Only</c:v>
                </c:pt>
                <c:pt idx="6">
                  <c:v>NPRR902 ERCOT Critical Energy Infrastructure Information</c:v>
                </c:pt>
                <c:pt idx="7">
                  <c:v>NPRR974 NPRR978 NPRR1048 SCR806 - Alignmt w Amndmnt PUCT SubsRule 25_505_Schedule</c:v>
                </c:pt>
                <c:pt idx="8">
                  <c:v>209-06 SCR804 ERCOT GridGeo Access for Transmission Operators</c:v>
                </c:pt>
                <c:pt idx="9">
                  <c:v>338-01 Implementation of NPRR986 BESTF-2 and NPRR971</c:v>
                </c:pt>
                <c:pt idx="10">
                  <c:v>SCR812 Create Intermittent Renewable Generation Integration Report</c:v>
                </c:pt>
                <c:pt idx="11">
                  <c:v>NPRR1097 Create Resource Forced Outage Report</c:v>
                </c:pt>
                <c:pt idx="12">
                  <c:v>NPRR939 Modification to Load Resources Providing RRS to Maintain Minimum PRC on Generators During S</c:v>
                </c:pt>
                <c:pt idx="13">
                  <c:v>SCR800 and SCR809 Implementation</c:v>
                </c:pt>
                <c:pt idx="14">
                  <c:v>NPRR1108 ERCOT Shall Approve or Deny All Resource Outage Requests</c:v>
                </c:pt>
                <c:pt idx="15">
                  <c:v>NPRR1120 Create Firm Fuel Supply Service</c:v>
                </c:pt>
                <c:pt idx="16">
                  <c:v>MarkeTrak Upgrade &amp; Enhancements</c:v>
                </c:pt>
                <c:pt idx="17">
                  <c:v>NPRR1093 Load Resource Participation in Non-Spinning Reserve</c:v>
                </c:pt>
                <c:pt idx="18">
                  <c:v>DGR DESR Implementation Strategy</c:v>
                </c:pt>
                <c:pt idx="19">
                  <c:v>Securitization - Subchapter N</c:v>
                </c:pt>
                <c:pt idx="20">
                  <c:v>NPRR863 FFR Advancement</c:v>
                </c:pt>
                <c:pt idx="21">
                  <c:v>NPRR1154 Include Alternate Resource in the Availability Plan for the Firm Fuel Supply Service</c:v>
                </c:pt>
                <c:pt idx="22">
                  <c:v>NPRR1020 - EPS Metering - Allow Some Integrated Energy Storage Designs to Calculate Internal Loads</c:v>
                </c:pt>
                <c:pt idx="23">
                  <c:v>Securitization Phase 2A- Maine Invoice and Credit Exposure</c:v>
                </c:pt>
                <c:pt idx="24">
                  <c:v>SCR789 Update NMMS Topology Processor to PSS_E 34 (35) Capability – Phase 2</c:v>
                </c:pt>
                <c:pt idx="25">
                  <c:v>Creation of ERCOT Contingency Reserve Service (ECRS)</c:v>
                </c:pt>
              </c:strCache>
            </c:strRef>
          </c:xVal>
          <c:yVal>
            <c:numRef>
              <c:f>POL_Data!$AT$2:$AT$72</c:f>
              <c:numCache>
                <c:formatCode>0%</c:formatCode>
                <c:ptCount val="26"/>
                <c:pt idx="0">
                  <c:v>-0.14529914529914534</c:v>
                </c:pt>
                <c:pt idx="1">
                  <c:v>-0.30144641683103224</c:v>
                </c:pt>
                <c:pt idx="2">
                  <c:v>0</c:v>
                </c:pt>
                <c:pt idx="3">
                  <c:v>0.76682007451238177</c:v>
                </c:pt>
                <c:pt idx="4">
                  <c:v>-6.6403681788297142E-2</c:v>
                </c:pt>
                <c:pt idx="5">
                  <c:v>0.1422857769011614</c:v>
                </c:pt>
                <c:pt idx="6">
                  <c:v>1.0527430783841041</c:v>
                </c:pt>
                <c:pt idx="7">
                  <c:v>0</c:v>
                </c:pt>
                <c:pt idx="8">
                  <c:v>0.32588209511286426</c:v>
                </c:pt>
                <c:pt idx="9">
                  <c:v>8.207319745781276E-2</c:v>
                </c:pt>
                <c:pt idx="10">
                  <c:v>-9.2702169625246536E-2</c:v>
                </c:pt>
                <c:pt idx="11">
                  <c:v>4.5364891518737592E-2</c:v>
                </c:pt>
                <c:pt idx="12">
                  <c:v>2.8176951253871304E-4</c:v>
                </c:pt>
                <c:pt idx="13">
                  <c:v>0</c:v>
                </c:pt>
                <c:pt idx="14">
                  <c:v>-1.7915844838921835E-2</c:v>
                </c:pt>
                <c:pt idx="15">
                  <c:v>-0.17451968734020026</c:v>
                </c:pt>
                <c:pt idx="16">
                  <c:v>0</c:v>
                </c:pt>
                <c:pt idx="17">
                  <c:v>-0.2373438527284682</c:v>
                </c:pt>
                <c:pt idx="18">
                  <c:v>-9.9642048359997223E-2</c:v>
                </c:pt>
                <c:pt idx="19">
                  <c:v>-6.4942654686244453E-2</c:v>
                </c:pt>
                <c:pt idx="20">
                  <c:v>0.33410037256191111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762-49EA-967D-849C8336AB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6099760"/>
        <c:axId val="946098512"/>
      </c:scatterChart>
      <c:valAx>
        <c:axId val="946099760"/>
        <c:scaling>
          <c:orientation val="minMax"/>
          <c:max val="28"/>
          <c:min val="0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46098512"/>
        <c:crosses val="autoZero"/>
        <c:crossBetween val="midCat"/>
        <c:majorUnit val="5"/>
        <c:minorUnit val="1"/>
      </c:valAx>
      <c:valAx>
        <c:axId val="946098512"/>
        <c:scaling>
          <c:orientation val="minMax"/>
          <c:max val="1.2"/>
          <c:min val="-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6099760"/>
        <c:crosses val="autoZero"/>
        <c:crossBetween val="midCat"/>
        <c:majorUnit val="0.4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>
          <a:alpha val="75000"/>
        </a:schemeClr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>
            <a:alpha val="50000"/>
          </a:schemeClr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0.07166</cdr:x>
      <cdr:y>0.64041</cdr:y>
    </cdr:from>
    <cdr:to>
      <cdr:x>0.10118</cdr:x>
      <cdr:y>0.68451</cdr:y>
    </cdr:to>
    <cdr:sp macro="" textlink="">
      <cdr:nvSpPr>
        <cdr:cNvPr id="3" name="TextBox 37">
          <a:extLst xmlns:a="http://schemas.openxmlformats.org/drawingml/2006/main">
            <a:ext uri="{FF2B5EF4-FFF2-40B4-BE49-F238E27FC236}">
              <a16:creationId xmlns:a16="http://schemas.microsoft.com/office/drawing/2014/main" id="{C9AF4550-5003-7877-3C4A-4D07A335F17F}"/>
            </a:ext>
          </a:extLst>
        </cdr:cNvPr>
        <cdr:cNvSpPr txBox="1"/>
      </cdr:nvSpPr>
      <cdr:spPr>
        <a:xfrm xmlns:a="http://schemas.openxmlformats.org/drawingml/2006/main">
          <a:off x="554848" y="3128162"/>
          <a:ext cx="22860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800" dirty="0"/>
        </a:p>
      </cdr:txBody>
    </cdr:sp>
  </cdr:relSizeAnchor>
  <cdr:relSizeAnchor xmlns:cdr="http://schemas.openxmlformats.org/drawingml/2006/chartDrawing">
    <cdr:from>
      <cdr:x>0.09859</cdr:x>
      <cdr:y>0.60285</cdr:y>
    </cdr:from>
    <cdr:to>
      <cdr:x>0.14065</cdr:x>
      <cdr:y>0.65011</cdr:y>
    </cdr:to>
    <cdr:sp macro="" textlink="">
      <cdr:nvSpPr>
        <cdr:cNvPr id="5" name="TextBox 73">
          <a:extLst xmlns:a="http://schemas.openxmlformats.org/drawingml/2006/main">
            <a:ext uri="{FF2B5EF4-FFF2-40B4-BE49-F238E27FC236}">
              <a16:creationId xmlns:a16="http://schemas.microsoft.com/office/drawing/2014/main" id="{E31B8493-56A0-5B14-A78A-AC0CAF10D1D0}"/>
            </a:ext>
          </a:extLst>
        </cdr:cNvPr>
        <cdr:cNvSpPr txBox="1"/>
      </cdr:nvSpPr>
      <cdr:spPr>
        <a:xfrm xmlns:a="http://schemas.openxmlformats.org/drawingml/2006/main">
          <a:off x="763378" y="2944707"/>
          <a:ext cx="325700" cy="2308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900" dirty="0"/>
            <a:t>2</a:t>
          </a:r>
        </a:p>
      </cdr:txBody>
    </cdr:sp>
  </cdr:relSizeAnchor>
  <cdr:relSizeAnchor xmlns:cdr="http://schemas.openxmlformats.org/drawingml/2006/chartDrawing">
    <cdr:from>
      <cdr:x>0.06448</cdr:x>
      <cdr:y>0.64138</cdr:y>
    </cdr:from>
    <cdr:to>
      <cdr:x>0.10654</cdr:x>
      <cdr:y>0.68864</cdr:y>
    </cdr:to>
    <cdr:sp macro="" textlink="">
      <cdr:nvSpPr>
        <cdr:cNvPr id="6" name="TextBox 54">
          <a:extLst xmlns:a="http://schemas.openxmlformats.org/drawingml/2006/main">
            <a:ext uri="{FF2B5EF4-FFF2-40B4-BE49-F238E27FC236}">
              <a16:creationId xmlns:a16="http://schemas.microsoft.com/office/drawing/2014/main" id="{B6FC022F-0C28-D3EF-AF6E-F76390573F85}"/>
            </a:ext>
          </a:extLst>
        </cdr:cNvPr>
        <cdr:cNvSpPr txBox="1"/>
      </cdr:nvSpPr>
      <cdr:spPr>
        <a:xfrm xmlns:a="http://schemas.openxmlformats.org/drawingml/2006/main">
          <a:off x="499283" y="3132936"/>
          <a:ext cx="325700" cy="2308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900" dirty="0"/>
            <a:t>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0.85566</cdr:x>
      <cdr:y>0.74904</cdr:y>
    </cdr:from>
    <cdr:to>
      <cdr:x>0.90183</cdr:x>
      <cdr:y>0.79537</cdr:y>
    </cdr:to>
    <cdr:sp macro="" textlink="">
      <cdr:nvSpPr>
        <cdr:cNvPr id="2" name="TextBox 70">
          <a:extLst xmlns:a="http://schemas.openxmlformats.org/drawingml/2006/main">
            <a:ext uri="{FF2B5EF4-FFF2-40B4-BE49-F238E27FC236}">
              <a16:creationId xmlns:a16="http://schemas.microsoft.com/office/drawing/2014/main" id="{B4A3D934-C50D-6BC3-A49F-51FEB5879BEB}"/>
            </a:ext>
          </a:extLst>
        </cdr:cNvPr>
        <cdr:cNvSpPr txBox="1"/>
      </cdr:nvSpPr>
      <cdr:spPr>
        <a:xfrm xmlns:a="http://schemas.openxmlformats.org/drawingml/2006/main">
          <a:off x="6036040" y="3482865"/>
          <a:ext cx="325700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dirty="0">
              <a:latin typeface="Arial" panose="020B0604020202020204" pitchFamily="34" charset="0"/>
              <a:cs typeface="Arial" panose="020B0604020202020204" pitchFamily="34" charset="0"/>
            </a:rPr>
            <a:t>25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091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680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September 12,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NPRR1188 – Implement Nodal Dispatch and Energy Settlement 			for Controllable Load Resources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NPRR1244 – Clarification of Controllable Load Resource Primary 			Frequency Response Responsibilities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9/26/2024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Impact Analysis Accuracy Report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1219200"/>
            <a:ext cx="8750898" cy="4419600"/>
          </a:xfrm>
        </p:spPr>
        <p:txBody>
          <a:bodyPr/>
          <a:lstStyle/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August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R8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8/22/2024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NPRR1058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Resource Offer Modernization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NPRR1131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Controllable Load Resource Participation in Non-Spin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solidFill>
                  <a:srgbClr val="212529"/>
                </a:solidFill>
                <a:latin typeface="Roboto" panose="02000000000000000000" pitchFamily="2" charset="0"/>
              </a:rPr>
              <a:t>OBDRR040		</a:t>
            </a:r>
            <a:r>
              <a:rPr lang="en-US" sz="1400" dirty="0">
                <a:latin typeface="Arial" panose="020B0604020202020204" pitchFamily="34" charset="0"/>
              </a:rPr>
              <a:t>– </a:t>
            </a:r>
            <a:r>
              <a:rPr lang="en-US" sz="1400" dirty="0">
                <a:solidFill>
                  <a:srgbClr val="212529"/>
                </a:solidFill>
                <a:latin typeface="Roboto" panose="02000000000000000000" pitchFamily="2" charset="0"/>
              </a:rPr>
              <a:t>ORDC Changes Related to NPRR1131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NPRR1186(b)	– Implement consideration of ESR SOC in ERCOT tools and studies</a:t>
            </a:r>
          </a:p>
          <a:p>
            <a:pPr lvl="5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00" dirty="0">
                <a:latin typeface="Arial" panose="020B0604020202020204" pitchFamily="34" charset="0"/>
              </a:rPr>
              <a:t>60 Day Reports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SCR821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Voltage Set Point Target Information for DGR or DESR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400" dirty="0">
              <a:solidFill>
                <a:srgbClr val="212529"/>
              </a:solidFill>
              <a:latin typeface="Roboto" panose="02000000000000000000" pitchFamily="2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September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R9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9/26/2024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NPRR1002		– </a:t>
            </a:r>
            <a:r>
              <a:rPr lang="en-US" sz="12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BESTF-5 ESR Single Model Registration and Charging Restrictions in Emergency Conditions</a:t>
            </a:r>
            <a:endParaRPr lang="en-US" sz="125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RRGRR023		– </a:t>
            </a:r>
            <a:r>
              <a:rPr lang="en-US" sz="1250" dirty="0">
                <a:latin typeface="Arial" panose="020B0604020202020204" pitchFamily="34" charset="0"/>
              </a:rPr>
              <a:t>Related to NPRR1002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NOGRR208		– </a:t>
            </a:r>
            <a:r>
              <a:rPr lang="en-US" sz="1250" dirty="0">
                <a:latin typeface="Arial" panose="020B0604020202020204" pitchFamily="34" charset="0"/>
              </a:rPr>
              <a:t>Related to NPRR1002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250" dirty="0">
                <a:latin typeface="Arial" panose="020B0604020202020204" pitchFamily="34" charset="0"/>
              </a:rPr>
              <a:t>Forecast Presentation Platform – CDR Reports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40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3766364"/>
              </p:ext>
            </p:extLst>
          </p:nvPr>
        </p:nvGraphicFramePr>
        <p:xfrm>
          <a:off x="160280" y="739903"/>
          <a:ext cx="8839200" cy="292608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4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3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Default Charge Supporting Data</a:t>
                      </a: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25663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3018" y="5574662"/>
            <a:ext cx="1938383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NPRR1172(a) – </a:t>
            </a:r>
            <a:r>
              <a:rPr lang="en-US" sz="700" b="0" kern="0" dirty="0"/>
              <a:t>RUC Process/</a:t>
            </a:r>
            <a:r>
              <a:rPr lang="en-US" sz="700" b="0" kern="0" dirty="0" err="1"/>
              <a:t>Clawback</a:t>
            </a:r>
            <a:endParaRPr lang="en-US" sz="7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  <a:endParaRPr lang="en-US" sz="800" b="0" kern="0" dirty="0">
              <a:solidFill>
                <a:srgbClr val="FF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NPRR1186(b) – 60 Day Reports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243191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24063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059469"/>
              </p:ext>
            </p:extLst>
          </p:nvPr>
        </p:nvGraphicFramePr>
        <p:xfrm>
          <a:off x="159776" y="3670192"/>
          <a:ext cx="8839200" cy="1865376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rpts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NPRR1205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66718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67542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167147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23934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25930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796132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162575"/>
            <a:ext cx="370549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62564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892970"/>
            <a:ext cx="14373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46842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23934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1974062"/>
            <a:ext cx="15057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87144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79314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159196"/>
            <a:ext cx="4169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0389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613919"/>
            <a:ext cx="1691639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NPRR1205(a) – Credit Limit %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>
                <a:solidFill>
                  <a:srgbClr val="FF0000"/>
                </a:solidFill>
              </a:rPr>
              <a:t>NPRR1205(b) – Credit Rating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1009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41164"/>
            <a:ext cx="370549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66555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2831E5E0-69CC-424D-938A-9F2779FE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542" y="4941177"/>
            <a:ext cx="150968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Q4</a:t>
            </a:r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F9E97EED-B7CB-11A2-420C-9A99DFD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407" y="256640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EBD515-1252-A778-CF47-60E8E1D2B979}"/>
              </a:ext>
            </a:extLst>
          </p:cNvPr>
          <p:cNvSpPr txBox="1"/>
          <p:nvPr/>
        </p:nvSpPr>
        <p:spPr>
          <a:xfrm>
            <a:off x="4233155" y="3962400"/>
            <a:ext cx="4169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CF5153-A1A9-DAD2-1FCA-FAAB1529DC19}"/>
              </a:ext>
            </a:extLst>
          </p:cNvPr>
          <p:cNvSpPr txBox="1"/>
          <p:nvPr/>
        </p:nvSpPr>
        <p:spPr>
          <a:xfrm>
            <a:off x="7201746" y="301799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74D5C7-DC37-56DF-C3AF-803FAFFB392D}"/>
              </a:ext>
            </a:extLst>
          </p:cNvPr>
          <p:cNvSpPr txBox="1"/>
          <p:nvPr/>
        </p:nvSpPr>
        <p:spPr>
          <a:xfrm>
            <a:off x="8631834" y="1257962"/>
            <a:ext cx="41694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7" name="TextBox 12">
            <a:extLst>
              <a:ext uri="{FF2B5EF4-FFF2-40B4-BE49-F238E27FC236}">
                <a16:creationId xmlns:a16="http://schemas.microsoft.com/office/drawing/2014/main" id="{E99A7FD0-93C4-317A-1D17-9AD9C2987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495" y="4968783"/>
            <a:ext cx="144260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11/1</a:t>
            </a:r>
          </a:p>
        </p:txBody>
      </p:sp>
      <p:sp>
        <p:nvSpPr>
          <p:cNvPr id="22" name="TextBox 12">
            <a:extLst>
              <a:ext uri="{FF2B5EF4-FFF2-40B4-BE49-F238E27FC236}">
                <a16:creationId xmlns:a16="http://schemas.microsoft.com/office/drawing/2014/main" id="{DEEC5BC8-C281-5AF8-1265-E0AE6ED2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038" y="2961031"/>
            <a:ext cx="150968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7/1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D2CF67-F07B-568A-D0BB-7A2889562F77}"/>
              </a:ext>
            </a:extLst>
          </p:cNvPr>
          <p:cNvSpPr txBox="1"/>
          <p:nvPr/>
        </p:nvSpPr>
        <p:spPr>
          <a:xfrm>
            <a:off x="8642031" y="326421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CA62B58-E084-C2B4-8FAC-AB516BA7D162}"/>
              </a:ext>
            </a:extLst>
          </p:cNvPr>
          <p:cNvSpPr txBox="1"/>
          <p:nvPr/>
        </p:nvSpPr>
        <p:spPr>
          <a:xfrm>
            <a:off x="5689337" y="5287430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14253"/>
              </p:ext>
            </p:extLst>
          </p:nvPr>
        </p:nvGraphicFramePr>
        <p:xfrm>
          <a:off x="89933" y="1215786"/>
          <a:ext cx="8955921" cy="3746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 Nodal Dispatch and Energy Settlement for Controllable Load Resources</a:t>
                      </a:r>
                      <a:endParaRPr lang="en-US" sz="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$1.8M-$2.5M, 18-24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MMS, S&amp;B, Credit, EMS, Reporting, Integration, Registration, ERCOT.com, EPS Metering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REGULATORY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ERCOT recommends post-RTC+B project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638566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Clarification of Controllable Load Resource Primary Frequency Response Responsibilities</a:t>
                      </a:r>
                      <a:endParaRPr lang="en-US" sz="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TBD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$70k-$100k, 5-7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NDCRC, 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Market input requested: Is this critical enough to try to implement in parallel with RTC+B or can it wait until 2026?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7455358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5964013"/>
            <a:ext cx="3034172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4110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4530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4710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390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8/29/2024: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9/26/2024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774230-767A-FC87-1214-4A057F0D6C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2938" y="1447800"/>
            <a:ext cx="5876172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5344"/>
            <a:ext cx="7993774" cy="446877"/>
          </a:xfrm>
        </p:spPr>
        <p:txBody>
          <a:bodyPr/>
          <a:lstStyle/>
          <a:p>
            <a:r>
              <a:rPr lang="en-US" sz="2000" dirty="0"/>
              <a:t>Variance from IA </a:t>
            </a:r>
            <a:r>
              <a:rPr lang="en-US" sz="2000" u="sng" dirty="0"/>
              <a:t>Cost Range</a:t>
            </a:r>
            <a:r>
              <a:rPr lang="en-US" sz="2000" dirty="0"/>
              <a:t> – Revision Request Projects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3" name="Right Brace 62"/>
          <p:cNvSpPr/>
          <p:nvPr/>
        </p:nvSpPr>
        <p:spPr>
          <a:xfrm rot="5400000">
            <a:off x="7282327" y="4701649"/>
            <a:ext cx="323878" cy="1707103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cxnSp>
        <p:nvCxnSpPr>
          <p:cNvPr id="4" name="Straight Connector 3"/>
          <p:cNvCxnSpPr>
            <a:cxnSpLocks/>
          </p:cNvCxnSpPr>
          <p:nvPr/>
        </p:nvCxnSpPr>
        <p:spPr>
          <a:xfrm flipV="1">
            <a:off x="1043400" y="3600633"/>
            <a:ext cx="7210474" cy="5732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457026" y="1895273"/>
            <a:ext cx="3219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08756" y="6312574"/>
            <a:ext cx="3299447" cy="3821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8200200" y="2164519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Projects</a:t>
            </a:r>
          </a:p>
        </p:txBody>
      </p:sp>
      <p:sp>
        <p:nvSpPr>
          <p:cNvPr id="31" name="Right Brace 30"/>
          <p:cNvSpPr/>
          <p:nvPr/>
        </p:nvSpPr>
        <p:spPr>
          <a:xfrm>
            <a:off x="8295550" y="914400"/>
            <a:ext cx="315355" cy="256201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8287658" y="3733799"/>
            <a:ext cx="336385" cy="1621195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390847" y="4445965"/>
            <a:ext cx="10754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3 Projects</a:t>
            </a:r>
          </a:p>
        </p:txBody>
      </p:sp>
      <p:sp>
        <p:nvSpPr>
          <p:cNvPr id="36" name="TextBox 35"/>
          <p:cNvSpPr txBox="1"/>
          <p:nvPr/>
        </p:nvSpPr>
        <p:spPr>
          <a:xfrm rot="16200000">
            <a:off x="8398284" y="3343535"/>
            <a:ext cx="11123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14</a:t>
            </a:r>
            <a:r>
              <a:rPr lang="en-US" sz="11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Projects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flipH="1">
            <a:off x="8336908" y="3604373"/>
            <a:ext cx="306561" cy="893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45657" y="6314398"/>
            <a:ext cx="1847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If actual spend falls within the IA range the variance is 0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t="38752" b="35442"/>
          <a:stretch/>
        </p:blipFill>
        <p:spPr>
          <a:xfrm>
            <a:off x="2589616" y="6420038"/>
            <a:ext cx="1450756" cy="2145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765" y="652529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 rot="16200000">
            <a:off x="-836677" y="2971603"/>
            <a:ext cx="2305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Actual $ Variance from IA Range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623880" y="5701260"/>
            <a:ext cx="16177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2021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10 Projects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15 Revision Requests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448486" y="5740023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2022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11 Projects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23 Revision Requests</a:t>
            </a:r>
          </a:p>
        </p:txBody>
      </p:sp>
      <p:sp>
        <p:nvSpPr>
          <p:cNvPr id="60" name="Right Brace 59"/>
          <p:cNvSpPr/>
          <p:nvPr/>
        </p:nvSpPr>
        <p:spPr>
          <a:xfrm rot="5400000">
            <a:off x="2253836" y="4214909"/>
            <a:ext cx="350011" cy="2700216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1" name="Right Brace 60"/>
          <p:cNvSpPr/>
          <p:nvPr/>
        </p:nvSpPr>
        <p:spPr>
          <a:xfrm rot="5400000">
            <a:off x="4982845" y="4143497"/>
            <a:ext cx="393812" cy="2821928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705770" y="5707456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2023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5 Projects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9 Revision Requests</a:t>
            </a:r>
            <a:endParaRPr lang="en-US" sz="800" dirty="0">
              <a:latin typeface="Calibri" panose="020F0502020204030204" pitchFamily="34" charset="0"/>
            </a:endParaRPr>
          </a:p>
        </p:txBody>
      </p:sp>
      <p:cxnSp>
        <p:nvCxnSpPr>
          <p:cNvPr id="24" name="Straight Connector 23"/>
          <p:cNvCxnSpPr>
            <a:cxnSpLocks/>
          </p:cNvCxnSpPr>
          <p:nvPr/>
        </p:nvCxnSpPr>
        <p:spPr>
          <a:xfrm flipH="1">
            <a:off x="3768787" y="914400"/>
            <a:ext cx="10163" cy="4475611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cxnSp>
        <p:nvCxnSpPr>
          <p:cNvPr id="25" name="Straight Connector 24"/>
          <p:cNvCxnSpPr>
            <a:cxnSpLocks/>
          </p:cNvCxnSpPr>
          <p:nvPr/>
        </p:nvCxnSpPr>
        <p:spPr>
          <a:xfrm flipH="1">
            <a:off x="6580554" y="918385"/>
            <a:ext cx="24467" cy="4492847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865219" y="6311009"/>
            <a:ext cx="2509452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>
                <a:solidFill>
                  <a:prstClr val="black"/>
                </a:solidFill>
              </a:rPr>
              <a:t>Note:</a:t>
            </a:r>
            <a:r>
              <a:rPr lang="en-US" sz="1000" dirty="0">
                <a:solidFill>
                  <a:prstClr val="black"/>
                </a:solidFill>
              </a:rPr>
              <a:t> Graph compares the posted IA cost range with the actual project spend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85649" y="2530066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3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46288" y="2540951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41800" y="2977075"/>
            <a:ext cx="1155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463437" y="3595704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6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727218" y="2718175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7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988542" y="360032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242464" y="3618757"/>
            <a:ext cx="1960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9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709783" y="360528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949350" y="240114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226912" y="3598237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427417" y="3612708"/>
            <a:ext cx="3983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35363" y="508711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15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990933" y="3617222"/>
            <a:ext cx="3224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59089" y="362395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17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506815" y="3624843"/>
            <a:ext cx="310950" cy="21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18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751726" y="361722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19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5984702" y="362649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271419" y="289953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542920" y="360940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22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747676" y="332306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23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038372" y="3595704"/>
            <a:ext cx="3518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289181" y="441154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25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541731" y="138703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26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1432F15-B0AB-4985-B74C-A2773AD818F8}"/>
              </a:ext>
            </a:extLst>
          </p:cNvPr>
          <p:cNvGraphicFramePr>
            <a:graphicFrameLocks/>
          </p:cNvGraphicFramePr>
          <p:nvPr/>
        </p:nvGraphicFramePr>
        <p:xfrm>
          <a:off x="631507" y="660082"/>
          <a:ext cx="7743164" cy="4884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12423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/>
          </p:cNvCxnSpPr>
          <p:nvPr/>
        </p:nvCxnSpPr>
        <p:spPr>
          <a:xfrm>
            <a:off x="1445925" y="4250447"/>
            <a:ext cx="6486248" cy="640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3839577" y="1135853"/>
            <a:ext cx="0" cy="4187507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4054428" y="3946011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5344"/>
            <a:ext cx="7993774" cy="446877"/>
          </a:xfrm>
        </p:spPr>
        <p:txBody>
          <a:bodyPr/>
          <a:lstStyle/>
          <a:p>
            <a:r>
              <a:rPr lang="en-US" sz="2000" dirty="0"/>
              <a:t>Variance from IA </a:t>
            </a:r>
            <a:r>
              <a:rPr lang="en-US" sz="2000" u="sng" dirty="0"/>
              <a:t>Duration Range</a:t>
            </a:r>
            <a:r>
              <a:rPr lang="en-US" sz="2000" dirty="0"/>
              <a:t> – Revision Request Projects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7924520" y="2456064"/>
            <a:ext cx="14613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Exceeds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7 Projects</a:t>
            </a:r>
          </a:p>
        </p:txBody>
      </p:sp>
      <p:sp>
        <p:nvSpPr>
          <p:cNvPr id="31" name="Right Brace 30"/>
          <p:cNvSpPr/>
          <p:nvPr/>
        </p:nvSpPr>
        <p:spPr>
          <a:xfrm>
            <a:off x="7969860" y="1135853"/>
            <a:ext cx="389815" cy="3000530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8122101" y="4857250"/>
            <a:ext cx="10661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Below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9 Projects</a:t>
            </a:r>
          </a:p>
        </p:txBody>
      </p:sp>
      <p:sp>
        <p:nvSpPr>
          <p:cNvPr id="36" name="TextBox 35"/>
          <p:cNvSpPr txBox="1"/>
          <p:nvPr/>
        </p:nvSpPr>
        <p:spPr>
          <a:xfrm rot="16200000">
            <a:off x="8017946" y="3869644"/>
            <a:ext cx="12781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Within IA Range</a:t>
            </a:r>
          </a:p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10 Projects</a:t>
            </a:r>
          </a:p>
        </p:txBody>
      </p:sp>
      <p:cxnSp>
        <p:nvCxnSpPr>
          <p:cNvPr id="12" name="Straight Arrow Connector 11"/>
          <p:cNvCxnSpPr>
            <a:cxnSpLocks/>
          </p:cNvCxnSpPr>
          <p:nvPr/>
        </p:nvCxnSpPr>
        <p:spPr>
          <a:xfrm flipH="1">
            <a:off x="8016180" y="4250265"/>
            <a:ext cx="327054" cy="214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24765" y="652529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681555" y="5678697"/>
            <a:ext cx="192429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2021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10 Projects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15 Revision Requests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409992" y="5634247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2022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11 Projects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23 Revision Requests</a:t>
            </a:r>
          </a:p>
        </p:txBody>
      </p:sp>
      <p:sp>
        <p:nvSpPr>
          <p:cNvPr id="60" name="Right Brace 59"/>
          <p:cNvSpPr/>
          <p:nvPr/>
        </p:nvSpPr>
        <p:spPr>
          <a:xfrm rot="5400000">
            <a:off x="2444669" y="4290731"/>
            <a:ext cx="402973" cy="2400463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1" name="Right Brace 60"/>
          <p:cNvSpPr/>
          <p:nvPr/>
        </p:nvSpPr>
        <p:spPr>
          <a:xfrm rot="5400000">
            <a:off x="4968328" y="4212332"/>
            <a:ext cx="310536" cy="2568042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478028" y="5710662"/>
            <a:ext cx="14538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100" dirty="0">
                <a:solidFill>
                  <a:prstClr val="black"/>
                </a:solidFill>
                <a:latin typeface="Calibri" panose="020F0502020204030204" pitchFamily="34" charset="0"/>
              </a:rPr>
              <a:t>2023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5 Projects</a:t>
            </a:r>
          </a:p>
          <a:p>
            <a:pPr algn="ctr" defTabSz="457200"/>
            <a:r>
              <a:rPr lang="en-US" sz="1100" dirty="0">
                <a:latin typeface="Calibri" panose="020F0502020204030204" pitchFamily="34" charset="0"/>
              </a:rPr>
              <a:t>9 Revision Requests</a:t>
            </a:r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1135853"/>
            <a:ext cx="0" cy="4187507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</a:ln>
          <a:effectLst/>
        </p:spPr>
      </p:cxnSp>
      <p:sp>
        <p:nvSpPr>
          <p:cNvPr id="27" name="Rectangle 26"/>
          <p:cNvSpPr/>
          <p:nvPr/>
        </p:nvSpPr>
        <p:spPr>
          <a:xfrm>
            <a:off x="2362200" y="6301775"/>
            <a:ext cx="3451617" cy="39585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839577" y="6302050"/>
            <a:ext cx="20707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If actual duration falls within the IA range the variance is 0.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5156" y="6388656"/>
            <a:ext cx="1518407" cy="2191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2" name="TextBox 31"/>
          <p:cNvSpPr txBox="1"/>
          <p:nvPr/>
        </p:nvSpPr>
        <p:spPr>
          <a:xfrm>
            <a:off x="5851897" y="6305490"/>
            <a:ext cx="2825751" cy="400110"/>
          </a:xfrm>
          <a:prstGeom prst="rect">
            <a:avLst/>
          </a:prstGeom>
          <a:solidFill>
            <a:srgbClr val="FFFFCC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u="sng" dirty="0"/>
              <a:t>Note</a:t>
            </a:r>
            <a:r>
              <a:rPr lang="en-US" sz="1000" dirty="0"/>
              <a:t>: Graph compares the posted IA duration range with the actual project duration</a:t>
            </a:r>
          </a:p>
        </p:txBody>
      </p:sp>
      <p:sp>
        <p:nvSpPr>
          <p:cNvPr id="33" name="TextBox 32"/>
          <p:cNvSpPr txBox="1"/>
          <p:nvPr/>
        </p:nvSpPr>
        <p:spPr>
          <a:xfrm rot="16200000">
            <a:off x="-1204571" y="3031918"/>
            <a:ext cx="32534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Duration Variance from IA Range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85338" y="4625945"/>
            <a:ext cx="2067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811209" y="5008020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009117" y="4281498"/>
            <a:ext cx="25940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53321" y="227675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477365" y="4405579"/>
            <a:ext cx="238861" cy="220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15796" y="3894631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188337" y="4269541"/>
            <a:ext cx="27354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8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95108" y="3425398"/>
            <a:ext cx="1911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9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605854" y="4045241"/>
            <a:ext cx="3056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10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820554" y="448992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282104" y="428978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512140" y="429578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14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747527" y="4300318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15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974085" y="4703570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203194" y="426068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423188" y="488373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18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664768" y="4496942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19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902722" y="4434903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20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143468" y="3387644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21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333854" y="426068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22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568869" y="426068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821565" y="425026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255642" y="4260685"/>
            <a:ext cx="325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26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950734" y="1587913"/>
            <a:ext cx="2140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7</a:t>
            </a:r>
          </a:p>
        </p:txBody>
      </p:sp>
      <p:sp>
        <p:nvSpPr>
          <p:cNvPr id="63" name="Right Brace 62"/>
          <p:cNvSpPr/>
          <p:nvPr/>
        </p:nvSpPr>
        <p:spPr>
          <a:xfrm rot="5400000">
            <a:off x="7004916" y="4690424"/>
            <a:ext cx="400111" cy="1594707"/>
          </a:xfrm>
          <a:prstGeom prst="rightBrace">
            <a:avLst>
              <a:gd name="adj1" fmla="val 0"/>
              <a:gd name="adj2" fmla="val 49532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>
            <a:off x="8009633" y="4368407"/>
            <a:ext cx="333602" cy="855057"/>
          </a:xfrm>
          <a:prstGeom prst="rightBrace">
            <a:avLst>
              <a:gd name="adj1" fmla="val 0"/>
              <a:gd name="adj2" fmla="val 50000"/>
            </a:avLst>
          </a:prstGeom>
          <a:noFill/>
          <a:ln w="25400" cap="flat" cmpd="sng" algn="ctr">
            <a:solidFill>
              <a:schemeClr val="accent1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457200">
              <a:defRPr/>
            </a:pPr>
            <a:endParaRPr lang="en-US" kern="0">
              <a:solidFill>
                <a:prstClr val="black"/>
              </a:solidFill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0A53331-3AAF-47EA-B0D3-9D33686601C7}"/>
              </a:ext>
            </a:extLst>
          </p:cNvPr>
          <p:cNvGraphicFramePr>
            <a:graphicFrameLocks/>
          </p:cNvGraphicFramePr>
          <p:nvPr/>
        </p:nvGraphicFramePr>
        <p:xfrm>
          <a:off x="1001184" y="774382"/>
          <a:ext cx="7054287" cy="4649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4393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Revision Request Project Legend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07131"/>
            <a:ext cx="8686800" cy="5522729"/>
          </a:xfrm>
        </p:spPr>
        <p:txBody>
          <a:bodyPr numCol="2"/>
          <a:lstStyle/>
          <a:p>
            <a:pPr marL="514350" indent="-514350">
              <a:buFont typeface="+mj-lt"/>
              <a:buAutoNum type="arabicPeriod"/>
            </a:pPr>
            <a:r>
              <a:rPr lang="en-US" sz="1050" dirty="0"/>
              <a:t>NPRR1081, Revisions to Real-Time Reliability Deployment Price Adder to Consider Firm Load Shed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NOGRR195, Generator Voltage Control Tolerance Band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NPRR998, ERS Deployment and Recall Messages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NPRR905, CRR Balancing Account Resettlement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SCR811, Integrate Solar Forecasts and SCR811 Implementation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SCR789, Update NMMS Topology Processor to PSS_E 34 (35) Capability - Phase 1 Only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NPRR902, ERCOT Critical Energy Infrastructure Information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NPRR974, NPRR978, NPRR1048, SCR806, Alignment with Amndmnt PUCT SubsRule 25_505_Schedule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SCR804, ERCOT GridGeo Access for Transmission Operators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NPRR986, NPRR971, NPRR1043, Implementation of NPRR986 BESTF-2 and NPRR971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SCR812, Create Intermittent Renewable Generation Integration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NPRR1097, Create Resource Forced Outage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NPRR939, Modification to Load Resources Providing RRS to Maintain Minimum PRC on Generators During Scarcity Conditions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SCR800, SCR809, Implementation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NPRR1108, ERCOT Shall Approve or Deny All Resource Outage Requests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NPRR1120, Create Firm Fuel Supply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SCR815, MarkeTrak Upgrade &amp; Enhancements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050" dirty="0"/>
              <a:t>NPRR1093, NPRR1101, Load Resource Participation in Non-Spinning Reserve</a:t>
            </a:r>
          </a:p>
          <a:p>
            <a:pPr marL="514350" indent="-514350">
              <a:buFont typeface="+mj-lt"/>
              <a:buAutoNum type="arabicPeriod"/>
            </a:pPr>
            <a:endParaRPr lang="en-US" sz="1050" dirty="0"/>
          </a:p>
          <a:p>
            <a:pPr marL="0" indent="0">
              <a:buNone/>
            </a:pPr>
            <a:endParaRPr lang="en-US" sz="1050" dirty="0"/>
          </a:p>
          <a:p>
            <a:pPr marL="514350" indent="-514350">
              <a:buFont typeface="+mj-lt"/>
              <a:buAutoNum type="arabicPeriod" startAt="19"/>
            </a:pPr>
            <a:r>
              <a:rPr lang="en-US" sz="1050" dirty="0"/>
              <a:t>NPRR917, NPRR1016, NPRR1052, NPRR1065, NOGRR212, PGRR082, RRGRR026, DGR DESR Implementation Strategy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sz="1050" dirty="0"/>
              <a:t>NPRR1103, NPRR1114, Securitization - Subchapter N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sz="1050" dirty="0"/>
              <a:t>NPRR863, NPRR1015, NPRR1079, NOGRR187, FFR Advancement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sz="1050" dirty="0"/>
              <a:t>NPRR1154, Include Alternate Resource in the Availability Plan for the Firm Fuel Supply Service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sz="1050" dirty="0"/>
              <a:t>NPRR1020, EPS Metering - Allow Some Integrated Energy Storage Designs to Calculate Internal Loads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sz="1050" dirty="0"/>
              <a:t>NPRR1103, NPRR1114, Securitization Phase 2A - Maine Invoice and Credit Exposure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sz="1050" dirty="0"/>
              <a:t>SCR789, Update NMMS Topology Processor to PSS_E 34 (35) Capability – Phase 2</a:t>
            </a:r>
          </a:p>
          <a:p>
            <a:pPr marL="514350" indent="-514350">
              <a:buFont typeface="+mj-lt"/>
              <a:buAutoNum type="arabicPeriod" startAt="19"/>
            </a:pPr>
            <a:r>
              <a:rPr lang="en-US" sz="1050" dirty="0"/>
              <a:t>NPRR863, NPRR1085, NPRR1096, NPRR1148, Creation of ERCOT Contingency Reserve Service (ECRS)</a:t>
            </a:r>
          </a:p>
          <a:p>
            <a:pPr marL="0" indent="0">
              <a:buNone/>
            </a:pP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97212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656818</TotalTime>
  <Words>1339</Words>
  <Application>Microsoft Office PowerPoint</Application>
  <PresentationFormat>On-screen Show (4:3)</PresentationFormat>
  <Paragraphs>538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Priority / Rank Recommendations for Revision Requests with Impacts</vt:lpstr>
      <vt:lpstr>Technology Working Group (TWG)</vt:lpstr>
      <vt:lpstr>Variance from IA Cost Range – Revision Request Projects</vt:lpstr>
      <vt:lpstr>Variance from IA Duration Range – Revision Request Projects</vt:lpstr>
      <vt:lpstr>Revision Request Project Legend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3133</cp:revision>
  <cp:lastPrinted>2024-02-06T15:16:31Z</cp:lastPrinted>
  <dcterms:created xsi:type="dcterms:W3CDTF">2016-01-21T15:20:31Z</dcterms:created>
  <dcterms:modified xsi:type="dcterms:W3CDTF">2024-09-10T20:08:06Z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