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9" r:id="rId7"/>
    <p:sldId id="271" r:id="rId8"/>
    <p:sldId id="270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bas, Nick" userId="a081efdc-bf3e-4a61-bcc5-e9bc4cadfb68" providerId="ADAL" clId="{1F1BD44C-90C4-49EE-9548-0E5BD4802F19}"/>
    <pc:docChg chg="custSel modSld">
      <pc:chgData name="Barbas, Nick" userId="a081efdc-bf3e-4a61-bcc5-e9bc4cadfb68" providerId="ADAL" clId="{1F1BD44C-90C4-49EE-9548-0E5BD4802F19}" dt="2024-08-28T22:23:09.630" v="3630" actId="13926"/>
      <pc:docMkLst>
        <pc:docMk/>
      </pc:docMkLst>
      <pc:sldChg chg="modSp mod">
        <pc:chgData name="Barbas, Nick" userId="a081efdc-bf3e-4a61-bcc5-e9bc4cadfb68" providerId="ADAL" clId="{1F1BD44C-90C4-49EE-9548-0E5BD4802F19}" dt="2024-08-28T18:51:21.117" v="33" actId="20577"/>
        <pc:sldMkLst>
          <pc:docMk/>
          <pc:sldMk cId="730603795" sldId="260"/>
        </pc:sldMkLst>
        <pc:spChg chg="mod">
          <ac:chgData name="Barbas, Nick" userId="a081efdc-bf3e-4a61-bcc5-e9bc4cadfb68" providerId="ADAL" clId="{1F1BD44C-90C4-49EE-9548-0E5BD4802F19}" dt="2024-08-28T18:51:21.117" v="3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rbas, Nick" userId="a081efdc-bf3e-4a61-bcc5-e9bc4cadfb68" providerId="ADAL" clId="{1F1BD44C-90C4-49EE-9548-0E5BD4802F19}" dt="2024-08-28T19:58:35.363" v="3506" actId="20577"/>
        <pc:sldMkLst>
          <pc:docMk/>
          <pc:sldMk cId="1834024318" sldId="269"/>
        </pc:sldMkLst>
        <pc:spChg chg="mod">
          <ac:chgData name="Barbas, Nick" userId="a081efdc-bf3e-4a61-bcc5-e9bc4cadfb68" providerId="ADAL" clId="{1F1BD44C-90C4-49EE-9548-0E5BD4802F19}" dt="2024-08-28T19:58:35.363" v="3506" actId="20577"/>
          <ac:spMkLst>
            <pc:docMk/>
            <pc:sldMk cId="1834024318" sldId="269"/>
            <ac:spMk id="7" creationId="{242DE204-629E-3358-6244-39219BF7F2F2}"/>
          </ac:spMkLst>
        </pc:spChg>
      </pc:sldChg>
      <pc:sldChg chg="addSp delSp modSp mod">
        <pc:chgData name="Barbas, Nick" userId="a081efdc-bf3e-4a61-bcc5-e9bc4cadfb68" providerId="ADAL" clId="{1F1BD44C-90C4-49EE-9548-0E5BD4802F19}" dt="2024-08-28T22:23:09.630" v="3630" actId="13926"/>
        <pc:sldMkLst>
          <pc:docMk/>
          <pc:sldMk cId="2343497297" sldId="270"/>
        </pc:sldMkLst>
        <pc:spChg chg="mod">
          <ac:chgData name="Barbas, Nick" userId="a081efdc-bf3e-4a61-bcc5-e9bc4cadfb68" providerId="ADAL" clId="{1F1BD44C-90C4-49EE-9548-0E5BD4802F19}" dt="2024-08-28T22:23:09.630" v="3630" actId="13926"/>
          <ac:spMkLst>
            <pc:docMk/>
            <pc:sldMk cId="2343497297" sldId="270"/>
            <ac:spMk id="7" creationId="{242DE204-629E-3358-6244-39219BF7F2F2}"/>
          </ac:spMkLst>
        </pc:spChg>
        <pc:picChg chg="del">
          <ac:chgData name="Barbas, Nick" userId="a081efdc-bf3e-4a61-bcc5-e9bc4cadfb68" providerId="ADAL" clId="{1F1BD44C-90C4-49EE-9548-0E5BD4802F19}" dt="2024-08-28T19:42:18.895" v="2753" actId="478"/>
          <ac:picMkLst>
            <pc:docMk/>
            <pc:sldMk cId="2343497297" sldId="270"/>
            <ac:picMk id="5" creationId="{24D4D5C1-19F5-4EFB-EB1F-C935456B5DDC}"/>
          </ac:picMkLst>
        </pc:picChg>
        <pc:picChg chg="add del mod">
          <ac:chgData name="Barbas, Nick" userId="a081efdc-bf3e-4a61-bcc5-e9bc4cadfb68" providerId="ADAL" clId="{1F1BD44C-90C4-49EE-9548-0E5BD4802F19}" dt="2024-08-28T19:51:14.415" v="3263" actId="478"/>
          <ac:picMkLst>
            <pc:docMk/>
            <pc:sldMk cId="2343497297" sldId="270"/>
            <ac:picMk id="6" creationId="{D3D40EF3-6809-1D34-5622-6F6376183520}"/>
          </ac:picMkLst>
        </pc:picChg>
        <pc:picChg chg="add mod">
          <ac:chgData name="Barbas, Nick" userId="a081efdc-bf3e-4a61-bcc5-e9bc4cadfb68" providerId="ADAL" clId="{1F1BD44C-90C4-49EE-9548-0E5BD4802F19}" dt="2024-08-28T19:54:13.630" v="3456" actId="1076"/>
          <ac:picMkLst>
            <pc:docMk/>
            <pc:sldMk cId="2343497297" sldId="270"/>
            <ac:picMk id="9" creationId="{14D22A2F-BE9A-D9B6-FFC5-05760A33636A}"/>
          </ac:picMkLst>
        </pc:picChg>
      </pc:sldChg>
      <pc:sldChg chg="modSp mod">
        <pc:chgData name="Barbas, Nick" userId="a081efdc-bf3e-4a61-bcc5-e9bc4cadfb68" providerId="ADAL" clId="{1F1BD44C-90C4-49EE-9548-0E5BD4802F19}" dt="2024-08-28T22:19:57.657" v="3623" actId="20577"/>
        <pc:sldMkLst>
          <pc:docMk/>
          <pc:sldMk cId="3073956096" sldId="271"/>
        </pc:sldMkLst>
        <pc:spChg chg="mod">
          <ac:chgData name="Barbas, Nick" userId="a081efdc-bf3e-4a61-bcc5-e9bc4cadfb68" providerId="ADAL" clId="{1F1BD44C-90C4-49EE-9548-0E5BD4802F19}" dt="2024-08-28T22:19:57.657" v="3623" actId="20577"/>
          <ac:spMkLst>
            <pc:docMk/>
            <pc:sldMk cId="3073956096" sldId="271"/>
            <ac:spMk id="7" creationId="{242DE204-629E-3358-6244-39219BF7F2F2}"/>
          </ac:spMkLst>
        </pc:spChg>
      </pc:sldChg>
      <pc:sldChg chg="addSp delSp modSp mod">
        <pc:chgData name="Barbas, Nick" userId="a081efdc-bf3e-4a61-bcc5-e9bc4cadfb68" providerId="ADAL" clId="{1F1BD44C-90C4-49EE-9548-0E5BD4802F19}" dt="2024-08-28T19:37:12.579" v="2748" actId="962"/>
        <pc:sldMkLst>
          <pc:docMk/>
          <pc:sldMk cId="2366995406" sldId="272"/>
        </pc:sldMkLst>
        <pc:spChg chg="mod">
          <ac:chgData name="Barbas, Nick" userId="a081efdc-bf3e-4a61-bcc5-e9bc4cadfb68" providerId="ADAL" clId="{1F1BD44C-90C4-49EE-9548-0E5BD4802F19}" dt="2024-08-28T19:36:32.752" v="2743" actId="20577"/>
          <ac:spMkLst>
            <pc:docMk/>
            <pc:sldMk cId="2366995406" sldId="272"/>
            <ac:spMk id="7" creationId="{242DE204-629E-3358-6244-39219BF7F2F2}"/>
          </ac:spMkLst>
        </pc:spChg>
        <pc:picChg chg="del">
          <ac:chgData name="Barbas, Nick" userId="a081efdc-bf3e-4a61-bcc5-e9bc4cadfb68" providerId="ADAL" clId="{1F1BD44C-90C4-49EE-9548-0E5BD4802F19}" dt="2024-08-28T19:36:12.463" v="2729" actId="478"/>
          <ac:picMkLst>
            <pc:docMk/>
            <pc:sldMk cId="2366995406" sldId="272"/>
            <ac:picMk id="5" creationId="{24D4D5C1-19F5-4EFB-EB1F-C935456B5DDC}"/>
          </ac:picMkLst>
        </pc:picChg>
        <pc:picChg chg="add mod">
          <ac:chgData name="Barbas, Nick" userId="a081efdc-bf3e-4a61-bcc5-e9bc4cadfb68" providerId="ADAL" clId="{1F1BD44C-90C4-49EE-9548-0E5BD4802F19}" dt="2024-08-28T19:37:12.579" v="2748" actId="962"/>
          <ac:picMkLst>
            <pc:docMk/>
            <pc:sldMk cId="2366995406" sldId="272"/>
            <ac:picMk id="6" creationId="{19B24716-0E16-8A14-19FF-E2808598F8EA}"/>
          </ac:picMkLst>
        </pc:picChg>
      </pc:sldChg>
    </pc:docChg>
  </pc:docChgLst>
  <pc:docChgLst>
    <pc:chgData name="Badri, Sreenivas" userId="0b43dccd-042e-4be0-871d-afa1d90d6a2e" providerId="ADAL" clId="{AF595B62-5CEC-4281-88D9-B3C0AE68290B}"/>
    <pc:docChg chg="custSel addSld modSld">
      <pc:chgData name="Badri, Sreenivas" userId="0b43dccd-042e-4be0-871d-afa1d90d6a2e" providerId="ADAL" clId="{AF595B62-5CEC-4281-88D9-B3C0AE68290B}" dt="2024-08-28T23:49:11.953" v="524" actId="12"/>
      <pc:docMkLst>
        <pc:docMk/>
      </pc:docMkLst>
      <pc:sldChg chg="modSp mod">
        <pc:chgData name="Badri, Sreenivas" userId="0b43dccd-042e-4be0-871d-afa1d90d6a2e" providerId="ADAL" clId="{AF595B62-5CEC-4281-88D9-B3C0AE68290B}" dt="2024-08-28T23:47:11.391" v="522" actId="20577"/>
        <pc:sldMkLst>
          <pc:docMk/>
          <pc:sldMk cId="1834024318" sldId="269"/>
        </pc:sldMkLst>
        <pc:spChg chg="mod">
          <ac:chgData name="Badri, Sreenivas" userId="0b43dccd-042e-4be0-871d-afa1d90d6a2e" providerId="ADAL" clId="{AF595B62-5CEC-4281-88D9-B3C0AE68290B}" dt="2024-08-28T23:47:11.391" v="522" actId="20577"/>
          <ac:spMkLst>
            <pc:docMk/>
            <pc:sldMk cId="1834024318" sldId="269"/>
            <ac:spMk id="7" creationId="{242DE204-629E-3358-6244-39219BF7F2F2}"/>
          </ac:spMkLst>
        </pc:spChg>
      </pc:sldChg>
      <pc:sldChg chg="modSp mod">
        <pc:chgData name="Badri, Sreenivas" userId="0b43dccd-042e-4be0-871d-afa1d90d6a2e" providerId="ADAL" clId="{AF595B62-5CEC-4281-88D9-B3C0AE68290B}" dt="2024-08-28T23:49:11.953" v="524" actId="12"/>
        <pc:sldMkLst>
          <pc:docMk/>
          <pc:sldMk cId="2343497297" sldId="270"/>
        </pc:sldMkLst>
        <pc:spChg chg="mod">
          <ac:chgData name="Badri, Sreenivas" userId="0b43dccd-042e-4be0-871d-afa1d90d6a2e" providerId="ADAL" clId="{AF595B62-5CEC-4281-88D9-B3C0AE68290B}" dt="2024-08-28T23:49:11.953" v="524" actId="12"/>
          <ac:spMkLst>
            <pc:docMk/>
            <pc:sldMk cId="2343497297" sldId="270"/>
            <ac:spMk id="7" creationId="{242DE204-629E-3358-6244-39219BF7F2F2}"/>
          </ac:spMkLst>
        </pc:spChg>
      </pc:sldChg>
      <pc:sldChg chg="modSp mod">
        <pc:chgData name="Badri, Sreenivas" userId="0b43dccd-042e-4be0-871d-afa1d90d6a2e" providerId="ADAL" clId="{AF595B62-5CEC-4281-88D9-B3C0AE68290B}" dt="2024-08-28T23:34:41.241" v="241" actId="12"/>
        <pc:sldMkLst>
          <pc:docMk/>
          <pc:sldMk cId="3073956096" sldId="271"/>
        </pc:sldMkLst>
        <pc:spChg chg="mod">
          <ac:chgData name="Badri, Sreenivas" userId="0b43dccd-042e-4be0-871d-afa1d90d6a2e" providerId="ADAL" clId="{AF595B62-5CEC-4281-88D9-B3C0AE68290B}" dt="2024-08-28T23:34:41.241" v="241" actId="12"/>
          <ac:spMkLst>
            <pc:docMk/>
            <pc:sldMk cId="3073956096" sldId="271"/>
            <ac:spMk id="7" creationId="{242DE204-629E-3358-6244-39219BF7F2F2}"/>
          </ac:spMkLst>
        </pc:spChg>
      </pc:sldChg>
      <pc:sldChg chg="modSp add mod">
        <pc:chgData name="Badri, Sreenivas" userId="0b43dccd-042e-4be0-871d-afa1d90d6a2e" providerId="ADAL" clId="{AF595B62-5CEC-4281-88D9-B3C0AE68290B}" dt="2024-08-28T23:34:13.830" v="235" actId="20577"/>
        <pc:sldMkLst>
          <pc:docMk/>
          <pc:sldMk cId="3887636433" sldId="273"/>
        </pc:sldMkLst>
        <pc:spChg chg="mod">
          <ac:chgData name="Badri, Sreenivas" userId="0b43dccd-042e-4be0-871d-afa1d90d6a2e" providerId="ADAL" clId="{AF595B62-5CEC-4281-88D9-B3C0AE68290B}" dt="2024-08-28T23:34:13.830" v="235" actId="20577"/>
          <ac:spMkLst>
            <pc:docMk/>
            <pc:sldMk cId="3887636433" sldId="273"/>
            <ac:spMk id="7" creationId="{242DE204-629E-3358-6244-39219BF7F2F2}"/>
          </ac:spMkLst>
        </pc:spChg>
      </pc:sldChg>
    </pc:docChg>
  </pc:docChgLst>
  <pc:docChgLst>
    <pc:chgData name="Badri, Sreenivas" userId="0b43dccd-042e-4be0-871d-afa1d90d6a2e" providerId="ADAL" clId="{AFEB6FE5-A9BA-4297-99C9-C8F1D9CF120F}"/>
    <pc:docChg chg="custSel modSld">
      <pc:chgData name="Badri, Sreenivas" userId="0b43dccd-042e-4be0-871d-afa1d90d6a2e" providerId="ADAL" clId="{AFEB6FE5-A9BA-4297-99C9-C8F1D9CF120F}" dt="2024-04-23T17:56:41.894" v="31" actId="20577"/>
      <pc:docMkLst>
        <pc:docMk/>
      </pc:docMkLst>
      <pc:sldChg chg="modSp mod">
        <pc:chgData name="Badri, Sreenivas" userId="0b43dccd-042e-4be0-871d-afa1d90d6a2e" providerId="ADAL" clId="{AFEB6FE5-A9BA-4297-99C9-C8F1D9CF120F}" dt="2024-04-23T17:56:41.894" v="31" actId="20577"/>
        <pc:sldMkLst>
          <pc:docMk/>
          <pc:sldMk cId="1834024318" sldId="269"/>
        </pc:sldMkLst>
        <pc:spChg chg="mod">
          <ac:chgData name="Badri, Sreenivas" userId="0b43dccd-042e-4be0-871d-afa1d90d6a2e" providerId="ADAL" clId="{AFEB6FE5-A9BA-4297-99C9-C8F1D9CF120F}" dt="2024-04-23T17:56:41.894" v="31" actId="20577"/>
          <ac:spMkLst>
            <pc:docMk/>
            <pc:sldMk cId="1834024318" sldId="269"/>
            <ac:spMk id="7" creationId="{242DE204-629E-3358-6244-39219BF7F2F2}"/>
          </ac:spMkLst>
        </pc:spChg>
      </pc:sldChg>
    </pc:docChg>
  </pc:docChgLst>
  <pc:docChgLst>
    <pc:chgData name="Badri, Sreenivas" userId="0b43dccd-042e-4be0-871d-afa1d90d6a2e" providerId="ADAL" clId="{5360E7D8-020D-4077-B828-5CDACCD2067C}"/>
    <pc:docChg chg="custSel modSld">
      <pc:chgData name="Badri, Sreenivas" userId="0b43dccd-042e-4be0-871d-afa1d90d6a2e" providerId="ADAL" clId="{5360E7D8-020D-4077-B828-5CDACCD2067C}" dt="2024-09-25T17:37:27.502" v="110" actId="20577"/>
      <pc:docMkLst>
        <pc:docMk/>
      </pc:docMkLst>
      <pc:sldChg chg="modSp mod">
        <pc:chgData name="Badri, Sreenivas" userId="0b43dccd-042e-4be0-871d-afa1d90d6a2e" providerId="ADAL" clId="{5360E7D8-020D-4077-B828-5CDACCD2067C}" dt="2024-09-25T17:36:45.810" v="98" actId="6549"/>
        <pc:sldMkLst>
          <pc:docMk/>
          <pc:sldMk cId="1834024318" sldId="269"/>
        </pc:sldMkLst>
        <pc:spChg chg="mod">
          <ac:chgData name="Badri, Sreenivas" userId="0b43dccd-042e-4be0-871d-afa1d90d6a2e" providerId="ADAL" clId="{5360E7D8-020D-4077-B828-5CDACCD2067C}" dt="2024-09-25T17:36:45.810" v="98" actId="6549"/>
          <ac:spMkLst>
            <pc:docMk/>
            <pc:sldMk cId="1834024318" sldId="269"/>
            <ac:spMk id="7" creationId="{242DE204-629E-3358-6244-39219BF7F2F2}"/>
          </ac:spMkLst>
        </pc:spChg>
      </pc:sldChg>
      <pc:sldChg chg="modSp mod">
        <pc:chgData name="Badri, Sreenivas" userId="0b43dccd-042e-4be0-871d-afa1d90d6a2e" providerId="ADAL" clId="{5360E7D8-020D-4077-B828-5CDACCD2067C}" dt="2024-09-25T17:37:27.502" v="110" actId="20577"/>
        <pc:sldMkLst>
          <pc:docMk/>
          <pc:sldMk cId="2343497297" sldId="270"/>
        </pc:sldMkLst>
        <pc:spChg chg="mod">
          <ac:chgData name="Badri, Sreenivas" userId="0b43dccd-042e-4be0-871d-afa1d90d6a2e" providerId="ADAL" clId="{5360E7D8-020D-4077-B828-5CDACCD2067C}" dt="2024-09-25T17:37:27.502" v="110" actId="20577"/>
          <ac:spMkLst>
            <pc:docMk/>
            <pc:sldMk cId="2343497297" sldId="270"/>
            <ac:spMk id="7" creationId="{242DE204-629E-3358-6244-39219BF7F2F2}"/>
          </ac:spMkLst>
        </pc:spChg>
      </pc:sldChg>
      <pc:sldChg chg="modSp mod">
        <pc:chgData name="Badri, Sreenivas" userId="0b43dccd-042e-4be0-871d-afa1d90d6a2e" providerId="ADAL" clId="{5360E7D8-020D-4077-B828-5CDACCD2067C}" dt="2024-09-25T17:36:53.456" v="103" actId="20577"/>
        <pc:sldMkLst>
          <pc:docMk/>
          <pc:sldMk cId="3073956096" sldId="271"/>
        </pc:sldMkLst>
        <pc:spChg chg="mod">
          <ac:chgData name="Badri, Sreenivas" userId="0b43dccd-042e-4be0-871d-afa1d90d6a2e" providerId="ADAL" clId="{5360E7D8-020D-4077-B828-5CDACCD2067C}" dt="2024-09-25T17:36:53.456" v="103" actId="20577"/>
          <ac:spMkLst>
            <pc:docMk/>
            <pc:sldMk cId="3073956096" sldId="271"/>
            <ac:spMk id="7" creationId="{242DE204-629E-3358-6244-39219BF7F2F2}"/>
          </ac:spMkLst>
        </pc:spChg>
      </pc:sldChg>
    </pc:docChg>
  </pc:docChgLst>
  <pc:docChgLst>
    <pc:chgData name="Barbas, Nick" userId="a081efdc-bf3e-4a61-bcc5-e9bc4cadfb68" providerId="ADAL" clId="{1B5E8D49-0A50-433B-8E13-7C3AA6BD73D3}"/>
    <pc:docChg chg="custSel modSld">
      <pc:chgData name="Barbas, Nick" userId="a081efdc-bf3e-4a61-bcc5-e9bc4cadfb68" providerId="ADAL" clId="{1B5E8D49-0A50-433B-8E13-7C3AA6BD73D3}" dt="2024-07-22T21:10:14.130" v="1855" actId="20577"/>
      <pc:docMkLst>
        <pc:docMk/>
      </pc:docMkLst>
      <pc:sldChg chg="modSp mod">
        <pc:chgData name="Barbas, Nick" userId="a081efdc-bf3e-4a61-bcc5-e9bc4cadfb68" providerId="ADAL" clId="{1B5E8D49-0A50-433B-8E13-7C3AA6BD73D3}" dt="2024-07-22T19:18:50.881" v="6" actId="20577"/>
        <pc:sldMkLst>
          <pc:docMk/>
          <pc:sldMk cId="730603795" sldId="260"/>
        </pc:sldMkLst>
        <pc:spChg chg="mod">
          <ac:chgData name="Barbas, Nick" userId="a081efdc-bf3e-4a61-bcc5-e9bc4cadfb68" providerId="ADAL" clId="{1B5E8D49-0A50-433B-8E13-7C3AA6BD73D3}" dt="2024-07-22T19:18:50.881" v="6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rbas, Nick" userId="a081efdc-bf3e-4a61-bcc5-e9bc4cadfb68" providerId="ADAL" clId="{1B5E8D49-0A50-433B-8E13-7C3AA6BD73D3}" dt="2024-07-22T21:10:14.130" v="1855" actId="20577"/>
        <pc:sldMkLst>
          <pc:docMk/>
          <pc:sldMk cId="1834024318" sldId="269"/>
        </pc:sldMkLst>
        <pc:spChg chg="mod">
          <ac:chgData name="Barbas, Nick" userId="a081efdc-bf3e-4a61-bcc5-e9bc4cadfb68" providerId="ADAL" clId="{1B5E8D49-0A50-433B-8E13-7C3AA6BD73D3}" dt="2024-07-22T21:10:14.130" v="1855" actId="20577"/>
          <ac:spMkLst>
            <pc:docMk/>
            <pc:sldMk cId="1834024318" sldId="269"/>
            <ac:spMk id="7" creationId="{242DE204-629E-3358-6244-39219BF7F2F2}"/>
          </ac:spMkLst>
        </pc:spChg>
      </pc:sldChg>
      <pc:sldChg chg="addSp modSp mod">
        <pc:chgData name="Barbas, Nick" userId="a081efdc-bf3e-4a61-bcc5-e9bc4cadfb68" providerId="ADAL" clId="{1B5E8D49-0A50-433B-8E13-7C3AA6BD73D3}" dt="2024-07-22T21:01:57.278" v="1832" actId="1038"/>
        <pc:sldMkLst>
          <pc:docMk/>
          <pc:sldMk cId="2343497297" sldId="270"/>
        </pc:sldMkLst>
        <pc:spChg chg="mod">
          <ac:chgData name="Barbas, Nick" userId="a081efdc-bf3e-4a61-bcc5-e9bc4cadfb68" providerId="ADAL" clId="{1B5E8D49-0A50-433B-8E13-7C3AA6BD73D3}" dt="2024-07-22T20:56:38.040" v="1769" actId="20577"/>
          <ac:spMkLst>
            <pc:docMk/>
            <pc:sldMk cId="2343497297" sldId="270"/>
            <ac:spMk id="7" creationId="{242DE204-629E-3358-6244-39219BF7F2F2}"/>
          </ac:spMkLst>
        </pc:spChg>
        <pc:picChg chg="add mod">
          <ac:chgData name="Barbas, Nick" userId="a081efdc-bf3e-4a61-bcc5-e9bc4cadfb68" providerId="ADAL" clId="{1B5E8D49-0A50-433B-8E13-7C3AA6BD73D3}" dt="2024-07-22T21:01:57.278" v="1832" actId="1038"/>
          <ac:picMkLst>
            <pc:docMk/>
            <pc:sldMk cId="2343497297" sldId="270"/>
            <ac:picMk id="5" creationId="{24D4D5C1-19F5-4EFB-EB1F-C935456B5DDC}"/>
          </ac:picMkLst>
        </pc:picChg>
      </pc:sldChg>
    </pc:docChg>
  </pc:docChgLst>
  <pc:docChgLst>
    <pc:chgData name="Barbas, Nick" userId="a081efdc-bf3e-4a61-bcc5-e9bc4cadfb68" providerId="ADAL" clId="{CCAB05B1-7EDB-42E6-989B-AE31EAE9F382}"/>
    <pc:docChg chg="custSel delSld modSld">
      <pc:chgData name="Barbas, Nick" userId="a081efdc-bf3e-4a61-bcc5-e9bc4cadfb68" providerId="ADAL" clId="{CCAB05B1-7EDB-42E6-989B-AE31EAE9F382}" dt="2024-09-25T16:26:46.565" v="1551" actId="20577"/>
      <pc:docMkLst>
        <pc:docMk/>
      </pc:docMkLst>
      <pc:sldChg chg="modSp mod">
        <pc:chgData name="Barbas, Nick" userId="a081efdc-bf3e-4a61-bcc5-e9bc4cadfb68" providerId="ADAL" clId="{CCAB05B1-7EDB-42E6-989B-AE31EAE9F382}" dt="2024-09-25T14:42:57.140" v="26" actId="20577"/>
        <pc:sldMkLst>
          <pc:docMk/>
          <pc:sldMk cId="730603795" sldId="260"/>
        </pc:sldMkLst>
        <pc:spChg chg="mod">
          <ac:chgData name="Barbas, Nick" userId="a081efdc-bf3e-4a61-bcc5-e9bc4cadfb68" providerId="ADAL" clId="{CCAB05B1-7EDB-42E6-989B-AE31EAE9F382}" dt="2024-09-25T14:42:57.140" v="26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rbas, Nick" userId="a081efdc-bf3e-4a61-bcc5-e9bc4cadfb68" providerId="ADAL" clId="{CCAB05B1-7EDB-42E6-989B-AE31EAE9F382}" dt="2024-09-25T16:26:46.565" v="1551" actId="20577"/>
        <pc:sldMkLst>
          <pc:docMk/>
          <pc:sldMk cId="1834024318" sldId="269"/>
        </pc:sldMkLst>
        <pc:spChg chg="mod">
          <ac:chgData name="Barbas, Nick" userId="a081efdc-bf3e-4a61-bcc5-e9bc4cadfb68" providerId="ADAL" clId="{CCAB05B1-7EDB-42E6-989B-AE31EAE9F382}" dt="2024-09-25T16:26:46.565" v="1551" actId="20577"/>
          <ac:spMkLst>
            <pc:docMk/>
            <pc:sldMk cId="1834024318" sldId="269"/>
            <ac:spMk id="7" creationId="{242DE204-629E-3358-6244-39219BF7F2F2}"/>
          </ac:spMkLst>
        </pc:spChg>
      </pc:sldChg>
      <pc:sldChg chg="delSp modSp mod">
        <pc:chgData name="Barbas, Nick" userId="a081efdc-bf3e-4a61-bcc5-e9bc4cadfb68" providerId="ADAL" clId="{CCAB05B1-7EDB-42E6-989B-AE31EAE9F382}" dt="2024-09-25T16:11:33.278" v="1335" actId="20577"/>
        <pc:sldMkLst>
          <pc:docMk/>
          <pc:sldMk cId="2343497297" sldId="270"/>
        </pc:sldMkLst>
        <pc:spChg chg="mod">
          <ac:chgData name="Barbas, Nick" userId="a081efdc-bf3e-4a61-bcc5-e9bc4cadfb68" providerId="ADAL" clId="{CCAB05B1-7EDB-42E6-989B-AE31EAE9F382}" dt="2024-09-25T16:11:33.278" v="1335" actId="20577"/>
          <ac:spMkLst>
            <pc:docMk/>
            <pc:sldMk cId="2343497297" sldId="270"/>
            <ac:spMk id="7" creationId="{242DE204-629E-3358-6244-39219BF7F2F2}"/>
          </ac:spMkLst>
        </pc:spChg>
        <pc:picChg chg="del">
          <ac:chgData name="Barbas, Nick" userId="a081efdc-bf3e-4a61-bcc5-e9bc4cadfb68" providerId="ADAL" clId="{CCAB05B1-7EDB-42E6-989B-AE31EAE9F382}" dt="2024-09-25T16:03:38.012" v="462" actId="478"/>
          <ac:picMkLst>
            <pc:docMk/>
            <pc:sldMk cId="2343497297" sldId="270"/>
            <ac:picMk id="9" creationId="{14D22A2F-BE9A-D9B6-FFC5-05760A33636A}"/>
          </ac:picMkLst>
        </pc:picChg>
      </pc:sldChg>
      <pc:sldChg chg="modSp mod">
        <pc:chgData name="Barbas, Nick" userId="a081efdc-bf3e-4a61-bcc5-e9bc4cadfb68" providerId="ADAL" clId="{CCAB05B1-7EDB-42E6-989B-AE31EAE9F382}" dt="2024-09-25T15:52:01.610" v="455" actId="20577"/>
        <pc:sldMkLst>
          <pc:docMk/>
          <pc:sldMk cId="3073956096" sldId="271"/>
        </pc:sldMkLst>
        <pc:spChg chg="mod">
          <ac:chgData name="Barbas, Nick" userId="a081efdc-bf3e-4a61-bcc5-e9bc4cadfb68" providerId="ADAL" clId="{CCAB05B1-7EDB-42E6-989B-AE31EAE9F382}" dt="2024-09-25T15:52:01.610" v="455" actId="20577"/>
          <ac:spMkLst>
            <pc:docMk/>
            <pc:sldMk cId="3073956096" sldId="271"/>
            <ac:spMk id="7" creationId="{242DE204-629E-3358-6244-39219BF7F2F2}"/>
          </ac:spMkLst>
        </pc:spChg>
      </pc:sldChg>
      <pc:sldChg chg="del">
        <pc:chgData name="Barbas, Nick" userId="a081efdc-bf3e-4a61-bcc5-e9bc4cadfb68" providerId="ADAL" clId="{CCAB05B1-7EDB-42E6-989B-AE31EAE9F382}" dt="2024-09-25T15:51:56.738" v="453" actId="47"/>
        <pc:sldMkLst>
          <pc:docMk/>
          <pc:sldMk cId="2366995406" sldId="272"/>
        </pc:sldMkLst>
      </pc:sldChg>
      <pc:sldChg chg="del">
        <pc:chgData name="Barbas, Nick" userId="a081efdc-bf3e-4a61-bcc5-e9bc4cadfb68" providerId="ADAL" clId="{CCAB05B1-7EDB-42E6-989B-AE31EAE9F382}" dt="2024-09-25T15:51:52.986" v="452" actId="47"/>
        <pc:sldMkLst>
          <pc:docMk/>
          <pc:sldMk cId="3887636433" sldId="27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NDCRC – Automatic Tracing and Unit Tests </a:t>
            </a:r>
          </a:p>
          <a:p>
            <a:endParaRPr lang="en-US" sz="2000" dirty="0"/>
          </a:p>
          <a:p>
            <a:r>
              <a:rPr lang="en-US" sz="2000" dirty="0"/>
              <a:t>Nick Barbas</a:t>
            </a:r>
          </a:p>
          <a:p>
            <a:endParaRPr lang="en-US" sz="2000" dirty="0"/>
          </a:p>
          <a:p>
            <a:r>
              <a:rPr lang="en-US" sz="2000" dirty="0"/>
              <a:t>September 26,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Automatic Tracing and Unit Tests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marL="57150" indent="0" algn="just">
              <a:buNone/>
            </a:pP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Project is in Execution Phase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NDCRC stabilization release deployed to production on September 12, 2024, to </a:t>
            </a: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align with internal + market feedback, enhancements and patch bugs.</a:t>
            </a: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Next NDCRC release planned </a:t>
            </a:r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for production on December 11, 2024, to incorporate more stabilization bug fixes, enhancements as needed.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In the event any critical issues are identified with the QSE Test Request form after go-live, an expedited production patch release will happen in the interim</a:t>
            </a: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Platform feasible improvements to the submission form and process that are requested by both ERCOT, and market users will continue in future releases as needed</a:t>
            </a:r>
          </a:p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Timeline Update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QSEs to continue to test the NDCRC test request form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dirty="0">
                <a:cs typeface="Calibri" panose="020F0502020204030204" pitchFamily="34" charset="0"/>
              </a:rPr>
              <a:t>through September 30, 2024, at 08:00 AM</a:t>
            </a:r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QSEs to follow current process of </a:t>
            </a:r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emailing ERCOT to make real unit testing requests as usual in September.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cs typeface="Calibri" panose="020F0502020204030204" pitchFamily="34" charset="0"/>
              </a:rPr>
              <a:t>Go-Live on October 1, 2024, will remain unchanged, i.e. the NDCRC application will be used as the exclusive means to submit generating unit test requests beginning October 1, 2024.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cs typeface="Calibri" panose="020F0502020204030204" pitchFamily="34" charset="0"/>
              </a:rPr>
              <a:t>All existing generating unit test request data submitted into NDCRC will be deleted at 10:00 AM on September 30, 2024, in preparation for NDCRC go live on October 1, 2024.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sz="1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NOTE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 All submissions entered via the NDCRC application after 12:00 PM on September 30, 2024, will be treated as actual unit test requests. </a:t>
            </a:r>
            <a:endParaRPr lang="en-US" sz="1200" dirty="0">
              <a:cs typeface="Calibri" panose="020F0502020204030204" pitchFamily="34" charset="0"/>
            </a:endParaRPr>
          </a:p>
          <a:p>
            <a:pPr marL="1028700" lvl="2" indent="-171450" algn="just">
              <a:buFont typeface="Courier New" panose="02070309020205020404" pitchFamily="49" charset="0"/>
              <a:buChar char="o"/>
            </a:pPr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Automatic Tracing and Unit Tests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Changes in</a:t>
            </a:r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 9/12/2024 release</a:t>
            </a: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Increased length of QSE Email field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Notification emails have added Station Name, Unit Code, Test Type, MW Value, Test Start Time, Test End Time, and Comments to email body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Attachme</a:t>
            </a: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nt filetypes for Word (doc, docx) now supported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Seconds field for Test Start Time and Test End Time defaults to zero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Test Start Time and Test End Times are adjustable even after a test is approved, and comments can still be made (adjustments are locked after Test End Time has passed)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Test Start Time and Test End Time can’t be identical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Test Type drop down list has been amended (see next slide)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Dual attachments required for coordinated reactive tests (TO approval and CURL) and single attachment required for non-coordinated reactive tests (TO approval only)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Filter reworked so all requests that are active between the “From Date” and “To Date” will be returned</a:t>
            </a:r>
          </a:p>
          <a:p>
            <a:pPr marL="1028700" lvl="2" indent="-171450" algn="just"/>
            <a:r>
              <a:rPr lang="en-US" sz="1200" dirty="0">
                <a:ea typeface="Calibri" panose="020F0502020204030204" pitchFamily="34" charset="0"/>
                <a:cs typeface="Calibri" panose="020F0502020204030204" pitchFamily="34" charset="0"/>
              </a:rPr>
              <a:t>Test Start Time is between From Date and To Date</a:t>
            </a:r>
          </a:p>
          <a:p>
            <a:pPr marL="1028700" lvl="2" indent="-171450" algn="just"/>
            <a:r>
              <a:rPr lang="en-US" sz="1200" dirty="0">
                <a:ea typeface="Calibri" panose="020F0502020204030204" pitchFamily="34" charset="0"/>
                <a:cs typeface="Calibri" panose="020F0502020204030204" pitchFamily="34" charset="0"/>
              </a:rPr>
              <a:t>Test End Time is between From Date and To Date</a:t>
            </a:r>
          </a:p>
          <a:p>
            <a:pPr marL="1028700" lvl="2" indent="-171450" algn="just"/>
            <a:r>
              <a:rPr lang="en-US" sz="1200" dirty="0">
                <a:ea typeface="Calibri" panose="020F0502020204030204" pitchFamily="34" charset="0"/>
                <a:cs typeface="Calibri" panose="020F0502020204030204" pitchFamily="34" charset="0"/>
              </a:rPr>
              <a:t>Test Start Time is before From Date and Test End Time is after To Date</a:t>
            </a:r>
          </a:p>
          <a:p>
            <a:pPr marL="1028700" lvl="2" indent="-171450" algn="just"/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956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Automatic Tracing and Unit Tests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UX changes in 12/11/2024 release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When uploading attachments on any form, including existing ones that predate the QSE Test Request form, the </a:t>
            </a:r>
            <a:r>
              <a:rPr lang="en-US" sz="1400" dirty="0" err="1">
                <a:ea typeface="Calibri" panose="020F0502020204030204" pitchFamily="34" charset="0"/>
                <a:cs typeface="Calibri" panose="020F0502020204030204" pitchFamily="34" charset="0"/>
              </a:rPr>
              <a:t>url</a:t>
            </a: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 to view/download the attachment will be deactivated until the file is scanned and approved (delay of up to 1 minute)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NDCRC’s external user base is composed of REs and QSEs who have been vetted and issued certificates by ERCOT, so not expecting a significant volume of attachment rejections based on existing access restrictions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Stabilization fixes and a small number of enhancements (TBD) are also expected to be in this release </a:t>
            </a: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400" dirty="0">
              <a:effectLst/>
              <a:highlight>
                <a:srgbClr val="FFFF00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8650" lvl="1" indent="-171450" algn="just"/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49729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3038</TotalTime>
  <Words>586</Words>
  <Application>Microsoft Office PowerPoint</Application>
  <PresentationFormat>On-screen Show (4:3)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Courier New</vt:lpstr>
      <vt:lpstr>1_Custom Design</vt:lpstr>
      <vt:lpstr>Office Theme</vt:lpstr>
      <vt:lpstr>PowerPoint Presentation</vt:lpstr>
      <vt:lpstr>NDCRC – Automatic Tracing and Unit Tests</vt:lpstr>
      <vt:lpstr>NDCRC – Automatic Tracing and Unit Tests</vt:lpstr>
      <vt:lpstr>NDCRC – Automatic Tracing and Unit Tests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64</cp:revision>
  <cp:lastPrinted>2016-01-21T20:53:15Z</cp:lastPrinted>
  <dcterms:created xsi:type="dcterms:W3CDTF">2016-01-21T15:20:31Z</dcterms:created>
  <dcterms:modified xsi:type="dcterms:W3CDTF">2024-09-25T17:37:38Z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