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9" r:id="rId7"/>
    <p:sldId id="270" r:id="rId8"/>
    <p:sldId id="267" r:id="rId9"/>
    <p:sldId id="281" r:id="rId10"/>
    <p:sldId id="286" r:id="rId11"/>
    <p:sldId id="287" r:id="rId12"/>
    <p:sldId id="288" r:id="rId13"/>
    <p:sldId id="283" r:id="rId14"/>
    <p:sldId id="284" r:id="rId15"/>
    <p:sldId id="285" r:id="rId16"/>
    <p:sldId id="279" r:id="rId17"/>
    <p:sldId id="28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945FFA-58B9-4609-B37F-C72120006C8B}" v="18" dt="2024-09-25T15:49:51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NDCRC - Generating Unit Tests and Automatic Tracing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NDCRC - Generating Unit Tests and Automatic Tracing Project Go-Live updates – Nick Barbas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 – Blake Holt (LCRA)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0005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AE4EBE-A150-5CA2-FDE4-4EEECEFBA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62132"/>
              </p:ext>
            </p:extLst>
          </p:nvPr>
        </p:nvGraphicFramePr>
        <p:xfrm>
          <a:off x="228600" y="990600"/>
          <a:ext cx="8534401" cy="4733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948">
                  <a:extLst>
                    <a:ext uri="{9D8B030D-6E8A-4147-A177-3AD203B41FA5}">
                      <a16:colId xmlns:a16="http://schemas.microsoft.com/office/drawing/2014/main" val="332402166"/>
                    </a:ext>
                  </a:extLst>
                </a:gridCol>
                <a:gridCol w="3121532">
                  <a:extLst>
                    <a:ext uri="{9D8B030D-6E8A-4147-A177-3AD203B41FA5}">
                      <a16:colId xmlns:a16="http://schemas.microsoft.com/office/drawing/2014/main" val="3027916764"/>
                    </a:ext>
                  </a:extLst>
                </a:gridCol>
                <a:gridCol w="2343520">
                  <a:extLst>
                    <a:ext uri="{9D8B030D-6E8A-4147-A177-3AD203B41FA5}">
                      <a16:colId xmlns:a16="http://schemas.microsoft.com/office/drawing/2014/main" val="2447249637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807412178"/>
                    </a:ext>
                  </a:extLst>
                </a:gridCol>
              </a:tblGrid>
              <a:tr h="4303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Presenter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45398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Sreenivas Badri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9495205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Matt Mereness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9899277"/>
                  </a:ext>
                </a:extLst>
              </a:tr>
              <a:tr h="448235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TxSET</a:t>
                      </a:r>
                      <a:r>
                        <a:rPr lang="en-US" sz="1100" dirty="0">
                          <a:effectLst/>
                        </a:rPr>
                        <a:t> Market Testing and Retail SLA Updates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Mick Hanna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2:30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29229957"/>
                  </a:ext>
                </a:extLst>
              </a:tr>
              <a:tr h="27342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Redesigned Mobile App Release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Leo Angele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2:40 PM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19836282"/>
                  </a:ext>
                </a:extLst>
              </a:tr>
              <a:tr h="27342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Down Stream Production Change (DPC) Process Automation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Sreenivas Badri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2:50 PM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0540598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Other Projects/Initiatives updates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3:10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8801699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RIOO ESR Project – Data Migration status updates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Andy Adams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0068152"/>
                  </a:ext>
                </a:extLst>
              </a:tr>
              <a:tr h="646355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SCR799 - ERCOT Outage Study Cases in the System Operations Test Environment (SOTE) – status update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Yugendher Karedla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59002588"/>
                  </a:ext>
                </a:extLst>
              </a:tr>
              <a:tr h="591671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NDCRC - Generating Unit Tests and Automatic Tracing Project Go-Live updates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Nick Barbas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3:20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6853209"/>
                  </a:ext>
                </a:extLst>
              </a:tr>
              <a:tr h="322729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 Updates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Troy Anderson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3:40 PM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581816"/>
                  </a:ext>
                </a:extLst>
              </a:tr>
              <a:tr h="394447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Round Table Discussion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3:50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7984435"/>
                  </a:ext>
                </a:extLst>
              </a:tr>
              <a:tr h="224118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848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/>
              <a:t>TxSET</a:t>
            </a:r>
            <a:r>
              <a:rPr lang="en-US" sz="2000" dirty="0"/>
              <a:t> Market Testing and Retail SLA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200" dirty="0" err="1"/>
              <a:t>TxSET</a:t>
            </a:r>
            <a:r>
              <a:rPr lang="en-US" sz="2200" dirty="0"/>
              <a:t> Market Testing and Retail SLA Updates – Mick Hanna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Redesigned Mobile App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200" dirty="0"/>
              <a:t>Redesigned Mobile App Release – Leo Angele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Down Stream Production Change (DPC) Process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200" dirty="0"/>
              <a:t>Down Stream Production Change (DPC) Process Automation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8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65013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RIOO ESR Project – Data Migration status updates – Andy Adams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SCR799 - ERCOT Outage Study Cases in the System Operations Test Environment (SOTE) – status update – Yugendher Karedla</a:t>
            </a:r>
          </a:p>
          <a:p>
            <a:pPr marL="0" indent="0">
              <a:buNone/>
            </a:pPr>
            <a:r>
              <a:rPr lang="en-US" sz="2400" u="none" strike="noStrike" dirty="0">
                <a:effectLst/>
              </a:rPr>
              <a:t>                             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364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RTC+B Updates</vt:lpstr>
      <vt:lpstr>TxSET Market Testing and Retail SLA Updates</vt:lpstr>
      <vt:lpstr>Redesigned Mobile App Release</vt:lpstr>
      <vt:lpstr>Down Stream Production Change (DPC) Process Automation</vt:lpstr>
      <vt:lpstr>Other Projects/Initiatives Status Updates</vt:lpstr>
      <vt:lpstr>NDCRC - Generating Unit Tests and Automatic Tracing Project</vt:lpstr>
      <vt:lpstr>Project Updates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2024-09-25T15:50:05Z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