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79004" autoAdjust="0"/>
  </p:normalViewPr>
  <p:slideViewPr>
    <p:cSldViewPr showGuides="1">
      <p:cViewPr varScale="1">
        <p:scale>
          <a:sx n="89" d="100"/>
          <a:sy n="89" d="100"/>
        </p:scale>
        <p:origin x="2304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a s significant increase for HE10 – HE19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July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July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end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65%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</a:t>
            </a:r>
            <a:r>
              <a:rPr lang="en-US"/>
              <a:t>is 1.96% </a:t>
            </a:r>
            <a:r>
              <a:rPr lang="en-US" dirty="0"/>
              <a:t>which is higher than last July.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2.43%,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149 and peak hours is 62.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174 and peak hours is 25.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two years from HE11-HE24.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two years from HE11-HE24.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generally lower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7/23/2024 HE21 -&gt;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314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7/15/2024 HE17 -&gt;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-1066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significantly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July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August 21,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9" y="1070519"/>
            <a:ext cx="8446647" cy="47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4" y="1079313"/>
            <a:ext cx="6355109" cy="46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6" y="990600"/>
            <a:ext cx="8409426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8" y="1014759"/>
            <a:ext cx="8399902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7" y="1017841"/>
            <a:ext cx="8635304" cy="48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712" y="854582"/>
            <a:ext cx="5610573" cy="51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7" y="2516981"/>
            <a:ext cx="6562445" cy="18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1724" y="970271"/>
            <a:ext cx="7431022" cy="491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3045" y="1570862"/>
            <a:ext cx="1948771" cy="847715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128" y="949287"/>
            <a:ext cx="7489741" cy="495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614" y="1630567"/>
            <a:ext cx="1810923" cy="760587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640" y="1314168"/>
            <a:ext cx="7781533" cy="4466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821" y="1619554"/>
            <a:ext cx="2282006" cy="828974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4" y="974999"/>
            <a:ext cx="8639169" cy="490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600200"/>
            <a:ext cx="2346860" cy="80463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6770" y="970467"/>
            <a:ext cx="8170458" cy="49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125" y="953780"/>
            <a:ext cx="8367065" cy="49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4" y="931464"/>
            <a:ext cx="8448910" cy="49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3" y="929356"/>
            <a:ext cx="8440351" cy="49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435" y="949865"/>
            <a:ext cx="8141128" cy="49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970" y="989974"/>
            <a:ext cx="8008055" cy="4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1509" y="896225"/>
            <a:ext cx="8360977" cy="50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4779" y="1176431"/>
            <a:ext cx="8494421" cy="45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855" y="942975"/>
            <a:ext cx="7988486" cy="497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106" y="4309878"/>
            <a:ext cx="2027201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7" y="1351672"/>
            <a:ext cx="8224324" cy="41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1" y="1454480"/>
            <a:ext cx="8228734" cy="39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6" y="857854"/>
            <a:ext cx="7925485" cy="51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9" y="864394"/>
            <a:ext cx="7777681" cy="51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2" y="938118"/>
            <a:ext cx="7643834" cy="49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90" y="901381"/>
            <a:ext cx="7743819" cy="50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7" y="2397271"/>
            <a:ext cx="5904103" cy="20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103242</TotalTime>
  <Words>1422</Words>
  <Application>Microsoft Office PowerPoint</Application>
  <PresentationFormat>On-screen Show (4:3)</PresentationFormat>
  <Paragraphs>200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1143</cp:revision>
  <cp:lastPrinted>2016-01-21T20:53:15Z</cp:lastPrinted>
  <dcterms:created xsi:type="dcterms:W3CDTF">2016-01-21T15:20:31Z</dcterms:created>
  <dcterms:modified xsi:type="dcterms:W3CDTF">2024-09-17T20:41:24Z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