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4D94F-AEB2-4CC9-B8EF-41485E7FA637}" v="1" dt="2024-09-08T18:32:42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8574D94F-AEB2-4CC9-B8EF-41485E7FA637}"/>
    <pc:docChg chg="custSel modSld">
      <pc:chgData name="Carswell, Cory" userId="c63747d5-e4be-47e4-a834-0d38b13ff3ae" providerId="ADAL" clId="{8574D94F-AEB2-4CC9-B8EF-41485E7FA637}" dt="2024-09-08T18:33:04.241" v="14" actId="20577"/>
      <pc:docMkLst>
        <pc:docMk/>
      </pc:docMkLst>
      <pc:sldChg chg="modSp mod">
        <pc:chgData name="Carswell, Cory" userId="c63747d5-e4be-47e4-a834-0d38b13ff3ae" providerId="ADAL" clId="{8574D94F-AEB2-4CC9-B8EF-41485E7FA637}" dt="2024-09-08T18:33:04.241" v="14" actId="20577"/>
        <pc:sldMkLst>
          <pc:docMk/>
          <pc:sldMk cId="730603795" sldId="260"/>
        </pc:sldMkLst>
        <pc:spChg chg="mod">
          <ac:chgData name="Carswell, Cory" userId="c63747d5-e4be-47e4-a834-0d38b13ff3ae" providerId="ADAL" clId="{8574D94F-AEB2-4CC9-B8EF-41485E7FA637}" dt="2024-09-08T18:33:04.241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8574D94F-AEB2-4CC9-B8EF-41485E7FA637}" dt="2024-09-08T18:32:51.800" v="4" actId="14100"/>
        <pc:sldMkLst>
          <pc:docMk/>
          <pc:sldMk cId="2140123603" sldId="271"/>
        </pc:sldMkLst>
        <pc:graphicFrameChg chg="add mod modGraphic">
          <ac:chgData name="Carswell, Cory" userId="c63747d5-e4be-47e4-a834-0d38b13ff3ae" providerId="ADAL" clId="{8574D94F-AEB2-4CC9-B8EF-41485E7FA637}" dt="2024-09-08T18:32:51.800" v="4" actId="14100"/>
          <ac:graphicFrameMkLst>
            <pc:docMk/>
            <pc:sldMk cId="2140123603" sldId="271"/>
            <ac:graphicFrameMk id="3" creationId="{0DF4F358-C9BD-660F-4890-BC14C13E3AA2}"/>
          </ac:graphicFrameMkLst>
        </pc:graphicFrameChg>
        <pc:graphicFrameChg chg="del modGraphic">
          <ac:chgData name="Carswell, Cory" userId="c63747d5-e4be-47e4-a834-0d38b13ff3ae" providerId="ADAL" clId="{8574D94F-AEB2-4CC9-B8EF-41485E7FA637}" dt="2024-09-08T18:32:36.236" v="1" actId="478"/>
          <ac:graphicFrameMkLst>
            <pc:docMk/>
            <pc:sldMk cId="2140123603" sldId="271"/>
            <ac:graphicFrameMk id="5" creationId="{D8D1E086-B5DF-2206-1D4E-3B27964DBFB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</a:t>
            </a:r>
            <a:r>
              <a:rPr lang="en-US" sz="2000" b="1">
                <a:solidFill>
                  <a:schemeClr val="tx2"/>
                </a:solidFill>
              </a:rPr>
              <a:t>– August </a:t>
            </a:r>
            <a:r>
              <a:rPr lang="en-US" sz="2000" b="1" dirty="0">
                <a:solidFill>
                  <a:schemeClr val="tx2"/>
                </a:solidFill>
              </a:rPr>
              <a:t>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5800280" y="6128082"/>
            <a:ext cx="592543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*Minor insufficiencies due to rounding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F4F358-C9BD-660F-4890-BC14C13E3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02644"/>
              </p:ext>
            </p:extLst>
          </p:nvPr>
        </p:nvGraphicFramePr>
        <p:xfrm>
          <a:off x="381000" y="873899"/>
          <a:ext cx="8382000" cy="5128896"/>
        </p:xfrm>
        <a:graphic>
          <a:graphicData uri="http://schemas.openxmlformats.org/drawingml/2006/table">
            <a:tbl>
              <a:tblPr/>
              <a:tblGrid>
                <a:gridCol w="1061787">
                  <a:extLst>
                    <a:ext uri="{9D8B030D-6E8A-4147-A177-3AD203B41FA5}">
                      <a16:colId xmlns:a16="http://schemas.microsoft.com/office/drawing/2014/main" val="1587734048"/>
                    </a:ext>
                  </a:extLst>
                </a:gridCol>
                <a:gridCol w="571732">
                  <a:extLst>
                    <a:ext uri="{9D8B030D-6E8A-4147-A177-3AD203B41FA5}">
                      <a16:colId xmlns:a16="http://schemas.microsoft.com/office/drawing/2014/main" val="1628696189"/>
                    </a:ext>
                  </a:extLst>
                </a:gridCol>
                <a:gridCol w="544506">
                  <a:extLst>
                    <a:ext uri="{9D8B030D-6E8A-4147-A177-3AD203B41FA5}">
                      <a16:colId xmlns:a16="http://schemas.microsoft.com/office/drawing/2014/main" val="1665500523"/>
                    </a:ext>
                  </a:extLst>
                </a:gridCol>
                <a:gridCol w="1511007">
                  <a:extLst>
                    <a:ext uri="{9D8B030D-6E8A-4147-A177-3AD203B41FA5}">
                      <a16:colId xmlns:a16="http://schemas.microsoft.com/office/drawing/2014/main" val="4162835571"/>
                    </a:ext>
                  </a:extLst>
                </a:gridCol>
                <a:gridCol w="1051579">
                  <a:extLst>
                    <a:ext uri="{9D8B030D-6E8A-4147-A177-3AD203B41FA5}">
                      <a16:colId xmlns:a16="http://schemas.microsoft.com/office/drawing/2014/main" val="192932828"/>
                    </a:ext>
                  </a:extLst>
                </a:gridCol>
                <a:gridCol w="1214930">
                  <a:extLst>
                    <a:ext uri="{9D8B030D-6E8A-4147-A177-3AD203B41FA5}">
                      <a16:colId xmlns:a16="http://schemas.microsoft.com/office/drawing/2014/main" val="3389739848"/>
                    </a:ext>
                  </a:extLst>
                </a:gridCol>
                <a:gridCol w="1374880">
                  <a:extLst>
                    <a:ext uri="{9D8B030D-6E8A-4147-A177-3AD203B41FA5}">
                      <a16:colId xmlns:a16="http://schemas.microsoft.com/office/drawing/2014/main" val="1435045438"/>
                    </a:ext>
                  </a:extLst>
                </a:gridCol>
                <a:gridCol w="1051579">
                  <a:extLst>
                    <a:ext uri="{9D8B030D-6E8A-4147-A177-3AD203B41FA5}">
                      <a16:colId xmlns:a16="http://schemas.microsoft.com/office/drawing/2014/main" val="1937337658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867871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8/2/2024 21:50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 HE1-24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0.50 - 58.50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356513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8/7/2024 22:50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 HE1-7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0.95 - 1.00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55842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8/8/2024 0:45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 HE3-7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0.95 - 1.00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03085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8/8/2024 10:49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8/8 HE16-19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0.50 - 14.25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5673"/>
                  </a:ext>
                </a:extLst>
              </a:tr>
              <a:tr h="21370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8/9/2024 10:49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HE13-14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693327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HE13-14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52047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HE13-14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0.00 - 10.00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3751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8/9/2024 12:49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HE15-16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922897"/>
                  </a:ext>
                </a:extLst>
              </a:tr>
              <a:tr h="213704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8/9/2024 14:49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HE17-22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1.00 - 70.00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42453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HE17, 21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216977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HE20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098538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 HE17-19, 21-22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0.01 - 15.00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744561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8/9/2024 22:10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NSPIN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8/10 HE1-2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19.88 - 28.00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89882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8/10/2024 17:10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8/10 HE20-22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10.00 - 20.00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819275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8/12/2024 23:50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 HE2-8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62005"/>
                  </a:ext>
                </a:extLst>
              </a:tr>
              <a:tr h="21370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8/18/2024 14:45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8/18 HE17-18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480326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8/18 HE19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42173"/>
                  </a:ext>
                </a:extLst>
              </a:tr>
              <a:tr h="21370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8/22/2024 8:15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 HE11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0289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 HE11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77634"/>
                  </a:ext>
                </a:extLst>
              </a:tr>
              <a:tr h="21370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8/22/2024 11:50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 HE14-15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1.00 - 1.05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390315"/>
                  </a:ext>
                </a:extLst>
              </a:tr>
              <a:tr h="213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 HE15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256921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8/25/2024 9:50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8/25 HE12-24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0.98 - 22.54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48481"/>
                  </a:ext>
                </a:extLst>
              </a:tr>
              <a:tr h="213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8/31/2024 1:35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 HE4-8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8241" marR="8241" marT="824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24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310</Words>
  <Application>Microsoft Office PowerPoint</Application>
  <PresentationFormat>On-screen Show (4:3)</PresentationFormat>
  <Paragraphs>197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11</cp:revision>
  <cp:lastPrinted>2016-01-21T20:53:15Z</cp:lastPrinted>
  <dcterms:created xsi:type="dcterms:W3CDTF">2016-01-21T15:20:31Z</dcterms:created>
  <dcterms:modified xsi:type="dcterms:W3CDTF">2024-09-08T18:33:07Z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