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0308" autoAdjust="0"/>
  </p:normalViewPr>
  <p:slideViewPr>
    <p:cSldViewPr showGuides="1">
      <p:cViewPr varScale="1">
        <p:scale>
          <a:sx n="90" d="100"/>
          <a:sy n="90" d="100"/>
        </p:scale>
        <p:origin x="2274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regulation deployment trends follow the previous two months with a decrease for HE9.</a:t>
            </a:r>
            <a:endParaRPr lang="en-US" b="0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deployed comparison for August 2024 is generally consistent with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</a:t>
            </a:r>
            <a:endParaRPr lang="en-US" u="sng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August 2024 is consistent with that of the previous two years. </a:t>
            </a:r>
            <a:endParaRPr lang="en-US" b="0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similar </a:t>
            </a:r>
            <a:r>
              <a:rPr lang="en-US" baseline="0" dirty="0"/>
              <a:t>with a decrease for HE9.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generally similar to the last two years. The lower zero crossing percentages are seen during the early morning and end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65% for all hours and consistent with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3.10% which is less than last August. FFRS originally wasn’t accounted for in the regulation calculations, but is now included.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4.81%, which is less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126 and peak hours is 46.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161 and peak hours is 16.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</a:t>
            </a:r>
            <a:r>
              <a:rPr lang="en-US" strike="noStrike" dirty="0"/>
              <a:t>is generally minimal.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generally less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less than the last year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last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generation is lower than last two years from HE10-HE18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Start-Up/</a:t>
            </a:r>
            <a:r>
              <a:rPr lang="en-US" dirty="0" err="1"/>
              <a:t>ShutDown</a:t>
            </a:r>
            <a:r>
              <a:rPr lang="en-US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endParaRPr lang="en-US" baseline="0" dirty="0"/>
          </a:p>
          <a:p>
            <a:r>
              <a:rPr lang="en-US" baseline="0" dirty="0"/>
              <a:t>HE 9 had significant under forecasted load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8/19/2024 HE15 -&gt;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319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8/27/2024 HE9 -&gt;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-302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expected generation deviation occurs during solar ramps. Overall Expected Generation Deviation has on average has increased significantly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</a:rPr>
              <a:t>NSFL includes Large Loads and Steel Mills that are not following SCED dispatch.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greater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August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September 18,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50" y="1070519"/>
            <a:ext cx="8446645" cy="47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5" y="1079313"/>
            <a:ext cx="6355107" cy="46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6" y="990600"/>
            <a:ext cx="8409426" cy="51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8" y="1014759"/>
            <a:ext cx="8399902" cy="51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7" y="1017841"/>
            <a:ext cx="8635304" cy="48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712" y="959127"/>
            <a:ext cx="5610573" cy="49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77" y="2565101"/>
            <a:ext cx="6562445" cy="17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7234" y="1158900"/>
            <a:ext cx="6920001" cy="4540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1" y="1617420"/>
            <a:ext cx="1947745" cy="1006806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884" y="1140964"/>
            <a:ext cx="6970229" cy="4576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550" y="1670461"/>
            <a:ext cx="1750250" cy="879352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9304" y="1355923"/>
            <a:ext cx="8721591" cy="4463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7821" y="1656534"/>
            <a:ext cx="2282006" cy="755013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514" y="1152891"/>
            <a:ext cx="8639169" cy="455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1664355"/>
            <a:ext cx="2346860" cy="676328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6770" y="1124746"/>
            <a:ext cx="8170458" cy="46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1125" y="1133325"/>
            <a:ext cx="8367065" cy="45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7544" y="1110870"/>
            <a:ext cx="8448910" cy="46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1823" y="1117840"/>
            <a:ext cx="8440351" cy="46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435" y="1129246"/>
            <a:ext cx="8141128" cy="45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7970" y="1164278"/>
            <a:ext cx="8008055" cy="45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1509" y="1062417"/>
            <a:ext cx="8360977" cy="47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4779" y="1261011"/>
            <a:ext cx="8494421" cy="43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0054" y="1108448"/>
            <a:ext cx="7560088" cy="4641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4309878"/>
            <a:ext cx="1945160" cy="831917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7937" y="1431932"/>
            <a:ext cx="8224324" cy="39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731" y="1539507"/>
            <a:ext cx="8228734" cy="37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000DFA-67A7-36C8-C2E9-BC0E756C7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25" y="793531"/>
            <a:ext cx="8215149" cy="49290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256" y="985969"/>
            <a:ext cx="7925485" cy="48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159" y="992403"/>
            <a:ext cx="7777681" cy="48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0082" y="1062234"/>
            <a:ext cx="7643834" cy="4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8190" y="1027545"/>
            <a:ext cx="7743819" cy="48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8" y="2397271"/>
            <a:ext cx="5904100" cy="20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104904</TotalTime>
  <Words>1513</Words>
  <Application>Microsoft Office PowerPoint</Application>
  <PresentationFormat>On-screen Show (4:3)</PresentationFormat>
  <Paragraphs>208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1156</cp:revision>
  <cp:lastPrinted>2016-01-21T20:53:15Z</cp:lastPrinted>
  <dcterms:created xsi:type="dcterms:W3CDTF">2016-01-21T15:20:31Z</dcterms:created>
  <dcterms:modified xsi:type="dcterms:W3CDTF">2024-09-17T18:38:17Z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