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68038" autoAdjust="0"/>
  </p:normalViewPr>
  <p:slideViewPr>
    <p:cSldViewPr showGuides="1">
      <p:cViewPr varScale="1">
        <p:scale>
          <a:sx n="77" d="100"/>
          <a:sy n="77" d="100"/>
        </p:scale>
        <p:origin x="2382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August 2023 and August 2024. 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August 2022 and August 2024.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49,524,061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7,540,015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15.22%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5,782,018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11.68%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August 2024 = </a:t>
            </a:r>
            <a:r>
              <a:rPr lang="en-US" sz="1800" baseline="0" dirty="0"/>
              <a:t>290,891</a:t>
            </a:r>
            <a:r>
              <a:rPr lang="en-US" sz="3200" dirty="0"/>
              <a:t>  </a:t>
            </a:r>
            <a:r>
              <a:rPr lang="en-US" sz="3200" b="1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MW*s</a:t>
            </a:r>
            <a:r>
              <a:rPr lang="en-US" sz="1800" b="1" baseline="0" dirty="0">
                <a:solidFill>
                  <a:schemeClr val="accent2"/>
                </a:solidFill>
              </a:rPr>
              <a:t>  </a:t>
            </a:r>
            <a:r>
              <a:rPr lang="en-US" sz="1800" dirty="0">
                <a:solidFill>
                  <a:schemeClr val="accent2"/>
                </a:solidFill>
              </a:rPr>
              <a:t>on August 1st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August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329,746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351,463</a:t>
            </a:r>
            <a:r>
              <a:rPr lang="en-US" sz="2800" dirty="0"/>
              <a:t>  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August 6th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290,891</a:t>
            </a:r>
            <a:r>
              <a:rPr lang="en-US" sz="24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August 1st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August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175.10</a:t>
            </a:r>
            <a:r>
              <a:rPr lang="en-US" baseline="0" dirty="0"/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94.79 @ 8/6/2024 3:00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      Expected Generation Deviation: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The largest expected generation deviation was -1012.5MW @3:59 AM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3:00 and 4:00,. Wind generation ramped down by ~1457MW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~154 MW of Regulation Up was deployed and exhausted during this period.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130%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174.94 </a:t>
            </a:r>
            <a:r>
              <a:rPr lang="en-US" dirty="0"/>
              <a:t>which is in line with expectations, and the CPS1 score for August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15.01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17.09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18.76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14.94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August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August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18,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1" y="733580"/>
            <a:ext cx="7543795" cy="54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552" y="845203"/>
            <a:ext cx="7377095" cy="53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598" y="845890"/>
            <a:ext cx="7343002" cy="53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849" y="721324"/>
            <a:ext cx="7454295" cy="5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August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175.10%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174.94%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15.01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17.09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18.76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49,524,061MWh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7,540,015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15.22%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5,782,018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11.68%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329,746</a:t>
            </a:r>
            <a:r>
              <a:rPr lang="en-US" sz="1600" dirty="0">
                <a:solidFill>
                  <a:schemeClr val="tx2"/>
                </a:solidFill>
              </a:rPr>
              <a:t> 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351,463</a:t>
            </a:r>
            <a:r>
              <a:rPr lang="en-US" sz="1600" dirty="0">
                <a:solidFill>
                  <a:schemeClr val="tx2"/>
                </a:solidFill>
              </a:rPr>
              <a:t>  MW*s  on August 6th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290,891</a:t>
            </a:r>
            <a:r>
              <a:rPr lang="en-US" sz="1600" dirty="0">
                <a:solidFill>
                  <a:schemeClr val="tx2"/>
                </a:solidFill>
              </a:rPr>
              <a:t> MW*s on August 1st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6" y="918395"/>
            <a:ext cx="7396465" cy="53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4943"/>
            <a:ext cx="7050855" cy="51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5" y="995019"/>
            <a:ext cx="7171387" cy="5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42753"/>
            <a:ext cx="7391397" cy="53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2" y="918860"/>
            <a:ext cx="7238995" cy="52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4" y="770830"/>
            <a:ext cx="7474280" cy="54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8261"/>
              </p:ext>
            </p:extLst>
          </p:nvPr>
        </p:nvGraphicFramePr>
        <p:xfrm>
          <a:off x="266700" y="4063650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7FFE52-39C3-12FB-34D7-9CE234F16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70" y="838200"/>
            <a:ext cx="5623660" cy="31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3619" y="740620"/>
            <a:ext cx="7570163" cy="5492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175.10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August.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6" y="712161"/>
            <a:ext cx="7488765" cy="5433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175.10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1" y="914956"/>
            <a:ext cx="7315195" cy="5315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174.94%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2" y="764088"/>
            <a:ext cx="7230113" cy="52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89" cy="5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104298</TotalTime>
  <Words>964</Words>
  <Application>Microsoft Office PowerPoint</Application>
  <PresentationFormat>On-screen Show (4:3)</PresentationFormat>
  <Paragraphs>228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Source Sans Pro</vt:lpstr>
      <vt:lpstr>Times New Roman</vt:lpstr>
      <vt:lpstr>1_Custom Design</vt:lpstr>
      <vt:lpstr>Office Theme</vt:lpstr>
      <vt:lpstr>Custom Design</vt:lpstr>
      <vt:lpstr>PowerPoint Presentation</vt:lpstr>
      <vt:lpstr>Summary of August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1732</cp:revision>
  <cp:lastPrinted>2016-01-21T20:53:15Z</cp:lastPrinted>
  <dcterms:created xsi:type="dcterms:W3CDTF">2016-01-21T15:20:31Z</dcterms:created>
  <dcterms:modified xsi:type="dcterms:W3CDTF">2024-09-16T18:46:56Z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