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0" r:id="rId8"/>
    <p:sldId id="312" r:id="rId9"/>
    <p:sldId id="310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8614" autoAdjust="0"/>
  </p:normalViewPr>
  <p:slideViewPr>
    <p:cSldViewPr showGuides="1">
      <p:cViewPr varScale="1">
        <p:scale>
          <a:sx n="89" d="100"/>
          <a:sy n="89" d="100"/>
        </p:scale>
        <p:origin x="184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906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624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60.017 Hz</a:t>
            </a:r>
          </a:p>
          <a:p>
            <a:r>
              <a:rPr lang="en-US" baseline="0" dirty="0"/>
              <a:t>Minimum Frequency: 59.938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4 minutes 23 seconds</a:t>
            </a:r>
          </a:p>
          <a:p>
            <a:r>
              <a:rPr lang="en-US" baseline="0" dirty="0"/>
              <a:t>ECRS Released: 0 MW</a:t>
            </a:r>
          </a:p>
          <a:p>
            <a:r>
              <a:rPr lang="en-US" baseline="0" dirty="0" err="1"/>
              <a:t>Nonspin</a:t>
            </a:r>
            <a:r>
              <a:rPr lang="en-US" baseline="0" dirty="0"/>
              <a:t> Released: </a:t>
            </a:r>
            <a:r>
              <a:rPr lang="en-US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153.95 MW </a:t>
            </a:r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Circulating Water Pump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411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C point is too small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655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59.984 Hz</a:t>
            </a:r>
          </a:p>
          <a:p>
            <a:r>
              <a:rPr lang="en-US" baseline="0" dirty="0"/>
              <a:t>Minimum Frequency: 59.909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3 minutes 54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time.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142 MW of regulation up was deployed during the event. </a:t>
            </a:r>
          </a:p>
          <a:p>
            <a:r>
              <a:rPr lang="en-US" baseline="0" dirty="0"/>
              <a:t>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37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runback and partially tripped offline while carrying approximately 1078 MW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60.019 Hz</a:t>
            </a:r>
          </a:p>
          <a:p>
            <a:r>
              <a:rPr lang="en-US" baseline="0" dirty="0"/>
              <a:t>Minimum Frequency: 59.939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0 minutes 15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time.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</a:t>
            </a:r>
            <a:r>
              <a:rPr lang="en-US" baseline="0"/>
              <a:t>: </a:t>
            </a:r>
          </a:p>
          <a:p>
            <a:r>
              <a:rPr lang="en-US" baseline="0"/>
              <a:t>Wind </a:t>
            </a:r>
            <a:r>
              <a:rPr lang="en-US" baseline="0" dirty="0"/>
              <a:t>generation ramped 213 MW from 14:38:25-14:38:55.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Solar generation ramped 273 MW from 14:38:25-14:38:55.</a:t>
            </a:r>
          </a:p>
          <a:p>
            <a:endParaRPr lang="en-US" baseline="0" dirty="0"/>
          </a:p>
          <a:p>
            <a:r>
              <a:rPr lang="en-US" baseline="0" dirty="0"/>
              <a:t>No Selection Reason: C point is too small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August 2024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September 18,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8/7/2024 17:55:44(Non-FME)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ED23CE-8319-31BC-8885-4EE098FA09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00" y="1509786"/>
            <a:ext cx="8458200" cy="360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8/10/2024 2:56:27(FME)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1D6591-8628-F9DD-E8DB-4FD45B11D9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1638328"/>
            <a:ext cx="8458200" cy="358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533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8/26/2024 14:38:25(Non-FME)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7633E6-4A73-EB8B-B1AE-2DCA78626E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1729919"/>
            <a:ext cx="8458200" cy="339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42660</TotalTime>
  <Words>265</Words>
  <Application>Microsoft Office PowerPoint</Application>
  <PresentationFormat>On-screen Show (4:3)</PresentationFormat>
  <Paragraphs>59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Palatino Linotype</vt:lpstr>
      <vt:lpstr>Roboto</vt:lpstr>
      <vt:lpstr>Trade Gothic Pro Light</vt:lpstr>
      <vt:lpstr>1_Custom Design</vt:lpstr>
      <vt:lpstr>Office Theme</vt:lpstr>
      <vt:lpstr>Custom Design</vt:lpstr>
      <vt:lpstr>PowerPoint Presentation</vt:lpstr>
      <vt:lpstr>8/7/2024 17:55:44(Non-FME) </vt:lpstr>
      <vt:lpstr>8/10/2024 2:56:27(FME) </vt:lpstr>
      <vt:lpstr>8/26/2024 14:38:25(Non-FME)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Lara, Marissa</cp:lastModifiedBy>
  <cp:revision>778</cp:revision>
  <cp:lastPrinted>2016-01-21T20:53:15Z</cp:lastPrinted>
  <dcterms:created xsi:type="dcterms:W3CDTF">2016-01-21T15:20:31Z</dcterms:created>
  <dcterms:modified xsi:type="dcterms:W3CDTF">2024-09-17T18:22:24Z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