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9" r:id="rId9"/>
    <p:sldId id="28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9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37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09/17/2024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TX SET 5.0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0924 was sent on 03/20/24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reminder for Flight 0924 was sent on 05/08/24 and the final reminder was sent on 07/24/24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application deadline was 07/03/24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signup deadline was 07/31/24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08/06/24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09/23/24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0924 </a:t>
            </a:r>
            <a:r>
              <a:rPr lang="en-US" sz="2000" dirty="0">
                <a:solidFill>
                  <a:prstClr val="black"/>
                </a:solidFill>
              </a:rPr>
              <a:t>is scheduled to conclude on 10/04/24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10/18/24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09/17/24</a:t>
            </a:r>
          </a:p>
        </p:txBody>
      </p:sp>
    </p:spTree>
    <p:extLst>
      <p:ext uri="{BB962C8B-B14F-4D97-AF65-F5344CB8AC3E}">
        <p14:creationId xmlns:p14="http://schemas.microsoft.com/office/powerpoint/2010/main" val="66323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/>
              <a:t>As of 9/16/24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28 New CRs are testing in Flight 0924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New CR withdrew from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25 of the new CRs are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113 Existing CRs are testing </a:t>
            </a:r>
            <a:r>
              <a:rPr lang="en-US" sz="2000" dirty="0" err="1">
                <a:solidFill>
                  <a:prstClr val="black"/>
                </a:solidFill>
              </a:rPr>
              <a:t>inFlight</a:t>
            </a:r>
            <a:r>
              <a:rPr lang="en-US" sz="2000" dirty="0">
                <a:solidFill>
                  <a:prstClr val="black"/>
                </a:solidFill>
              </a:rPr>
              <a:t> 0924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is in progress with 8 CON02, 62 CON03 and CON05 still needing to be completed.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09/17/24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7641</TotalTime>
  <Words>149</Words>
  <Application>Microsoft Office PowerPoint</Application>
  <PresentationFormat>On-screen Show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0924 TX SET 5.0 Preview</vt:lpstr>
      <vt:lpstr>Flight 0924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229</cp:revision>
  <cp:lastPrinted>2016-01-21T20:53:15Z</cp:lastPrinted>
  <dcterms:created xsi:type="dcterms:W3CDTF">2016-01-21T15:20:31Z</dcterms:created>
  <dcterms:modified xsi:type="dcterms:W3CDTF">2024-09-16T18:16:42Z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