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1" r:id="rId19"/>
    <p:sldId id="344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126" d="100"/>
          <a:sy n="126" d="100"/>
        </p:scale>
        <p:origin x="115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September 18,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July 2023 - July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2FFB85C-8993-8620-8B0C-F00954A39F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445098"/>
            <a:ext cx="8076783" cy="244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July 2023 - July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2444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2ABF31A-17A8-2547-DCD4-130E94DF0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524000"/>
            <a:ext cx="8115297" cy="245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July 2023 - July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3237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AC3D39F-E8EC-F138-24B9-CE411EDC1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553" y="1295400"/>
            <a:ext cx="8319967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July 2023 – July 2024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4537AA6-3933-DA2F-78AE-B0280B9E86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66" y="1366889"/>
            <a:ext cx="8083434" cy="2443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July 2023 - July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07F3BEB-0EDE-D3EF-9935-1F061D5BF9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49465"/>
            <a:ext cx="8153400" cy="298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July 2023 - July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0AFF092-5E2B-DB14-39EE-6A5D5F297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95400"/>
            <a:ext cx="8139546" cy="246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July 2024 - August 2024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increased from $1.81 billion in July 2024 to $1.88 billion in August 2024.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mostly due to higher real-time and day-ahead prices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$4.15 billion in July 2024 to $4.23 billion in August 2024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Factors: August 2023 – August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D91CFB4-08E5-7382-D84E-CEA1352D3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279" y="1459821"/>
            <a:ext cx="8263521" cy="359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HB_NORT:H August 2023 – August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BD0782-ADEE-983E-BB93-4854E73FE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52847"/>
            <a:ext cx="8153400" cy="351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(TPE):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August 2023 – August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6150FA-CD99-E14C-7F60-8F35C42B9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828" y="1294833"/>
            <a:ext cx="8163329" cy="381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Issuer: End-August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2578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August 31,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39 banks that have issued LCs.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F6097A-86D5-752A-EB9D-97D8916AE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828800"/>
            <a:ext cx="7848600" cy="266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Jul 2024 – Aug 2024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779720-EDD6-0F5C-10CC-748A1BB58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75" y="1725020"/>
            <a:ext cx="8693649" cy="340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August 2022 - August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1A69D0-FB96-346E-9F50-DDDD154DF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670853"/>
            <a:ext cx="8077200" cy="3516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- August 2024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EA296A-BFF0-B4AC-BA69-EE11323AF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662221"/>
            <a:ext cx="6324600" cy="339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178811</TotalTime>
  <Words>794</Words>
  <Application>Microsoft Office PowerPoint</Application>
  <PresentationFormat>On-screen Show (4:3)</PresentationFormat>
  <Paragraphs>142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July 2024 - August 2024</vt:lpstr>
      <vt:lpstr>TPE and Forward Adjustment Factors: August 2023 – August 2024 </vt:lpstr>
      <vt:lpstr>TPE/Real-Time &amp; Day-Ahead Daily Average Settlement Point Prices for HB_NORT:H August 2023 – August 2024 </vt:lpstr>
      <vt:lpstr>Available Credit by Type Compared to Total Potential Exposure (TPE):  August 2023 – August 2024</vt:lpstr>
      <vt:lpstr>Issuer Credit Limits vs Total LC Amounts Per Issuer: End-August 2024</vt:lpstr>
      <vt:lpstr>Discretionary Collateral Jul 2024 – Aug 2024</vt:lpstr>
      <vt:lpstr>Discretionary Collateral by Market Segment August 2022 - August 2024</vt:lpstr>
      <vt:lpstr>TPE and Discretionary Collateral by Market Segment - August 2024</vt:lpstr>
      <vt:lpstr>TPEA Coverage of Settlements July 2023 - July 2024 </vt:lpstr>
      <vt:lpstr>TPEA Coverage of Settlements July 2023 - July 2024 </vt:lpstr>
      <vt:lpstr>TPEA Coverage of Settlements July 2023 - July 2024 </vt:lpstr>
      <vt:lpstr>TPEA Coverage of Settlements July 2023 – July 2024 </vt:lpstr>
      <vt:lpstr>TPEA Coverage of Settlements July 2023 - July 2024 </vt:lpstr>
      <vt:lpstr>TPEA Coverage of Settlements July 2023 - July 2024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1156</cp:revision>
  <cp:lastPrinted>2019-06-18T19:02:16Z</cp:lastPrinted>
  <dcterms:created xsi:type="dcterms:W3CDTF">2016-01-21T15:20:31Z</dcterms:created>
  <dcterms:modified xsi:type="dcterms:W3CDTF">2024-09-13T14:29:15Z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