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3" r:id="rId4"/>
    <p:sldMasterId id="2147483663" r:id="rId5"/>
    <p:sldMasterId id="2147483739" r:id="rId6"/>
  </p:sldMasterIdLst>
  <p:notesMasterIdLst>
    <p:notesMasterId r:id="rId18"/>
  </p:notesMasterIdLst>
  <p:handoutMasterIdLst>
    <p:handoutMasterId r:id="rId19"/>
  </p:handoutMasterIdLst>
  <p:sldIdLst>
    <p:sldId id="542" r:id="rId7"/>
    <p:sldId id="550" r:id="rId8"/>
    <p:sldId id="544" r:id="rId9"/>
    <p:sldId id="546" r:id="rId10"/>
    <p:sldId id="551" r:id="rId11"/>
    <p:sldId id="555" r:id="rId12"/>
    <p:sldId id="552" r:id="rId13"/>
    <p:sldId id="554" r:id="rId14"/>
    <p:sldId id="556" r:id="rId15"/>
    <p:sldId id="259" r:id="rId16"/>
    <p:sldId id="553" r:id="rId17"/>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B6770"/>
    <a:srgbClr val="00AEC7"/>
    <a:srgbClr val="E6EBF0"/>
    <a:srgbClr val="093C61"/>
    <a:srgbClr val="98C3FA"/>
    <a:srgbClr val="70CDD9"/>
    <a:srgbClr val="8DC3E5"/>
    <a:srgbClr val="A9E5EA"/>
    <a:srgbClr val="26D07C"/>
    <a:srgbClr val="0076C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93296810-A885-4BE3-A3E7-6D5BEEA58F35}">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00" autoAdjust="0"/>
    <p:restoredTop sz="94660"/>
  </p:normalViewPr>
  <p:slideViewPr>
    <p:cSldViewPr showGuides="1">
      <p:cViewPr varScale="1">
        <p:scale>
          <a:sx n="78" d="100"/>
          <a:sy n="78" d="100"/>
        </p:scale>
        <p:origin x="108" y="282"/>
      </p:cViewPr>
      <p:guideLst>
        <p:guide orient="horz" pos="2160"/>
        <p:guide pos="3840"/>
      </p:guideLst>
    </p:cSldViewPr>
  </p:slideViewPr>
  <p:notesTextViewPr>
    <p:cViewPr>
      <p:scale>
        <a:sx n="3" d="2"/>
        <a:sy n="3" d="2"/>
      </p:scale>
      <p:origin x="0" y="0"/>
    </p:cViewPr>
  </p:notesTextViewPr>
  <p:sorterViewPr>
    <p:cViewPr varScale="1">
      <p:scale>
        <a:sx n="100" d="100"/>
        <a:sy n="100" d="100"/>
      </p:scale>
      <p:origin x="0" y="-2202"/>
    </p:cViewPr>
  </p:sorterViewPr>
  <p:notesViewPr>
    <p:cSldViewPr showGuides="1">
      <p:cViewPr varScale="1">
        <p:scale>
          <a:sx n="61" d="100"/>
          <a:sy n="61" d="100"/>
        </p:scale>
        <p:origin x="2285" y="7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tableStyles" Target="tableStyles.xml"/><Relationship Id="rId10" Type="http://schemas.openxmlformats.org/officeDocument/2006/relationships/slide" Target="slides/slide4.xml"/><Relationship Id="rId19"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2E11038-C648-4BF3-8167-6AE1FF3EFDF1}" type="doc">
      <dgm:prSet loTypeId="urn:microsoft.com/office/officeart/2008/layout/VerticalCurvedList" loCatId="list" qsTypeId="urn:microsoft.com/office/officeart/2005/8/quickstyle/simple1" qsCatId="simple" csTypeId="urn:microsoft.com/office/officeart/2005/8/colors/accent1_2" csCatId="accent1" phldr="1"/>
      <dgm:spPr/>
      <dgm:t>
        <a:bodyPr/>
        <a:lstStyle/>
        <a:p>
          <a:endParaRPr lang="en-US"/>
        </a:p>
      </dgm:t>
    </dgm:pt>
    <dgm:pt modelId="{BA20C27A-FD2A-445A-A719-6C03AF8940F3}">
      <dgm:prSet phldrT="[Text]"/>
      <dgm:spPr>
        <a:solidFill>
          <a:srgbClr val="5B6770"/>
        </a:solidFill>
      </dgm:spPr>
      <dgm:t>
        <a:bodyPr/>
        <a:lstStyle/>
        <a:p>
          <a:r>
            <a:rPr lang="en-US" dirty="0"/>
            <a:t>Click to edit Master subtitle style</a:t>
          </a:r>
        </a:p>
      </dgm:t>
    </dgm:pt>
    <dgm:pt modelId="{70D27D20-9B5C-4ACA-A932-25F2CF915F48}" type="parTrans" cxnId="{A5351B5C-9190-4E1A-BDA3-BCFD1EA44514}">
      <dgm:prSet/>
      <dgm:spPr/>
      <dgm:t>
        <a:bodyPr/>
        <a:lstStyle/>
        <a:p>
          <a:endParaRPr lang="en-US"/>
        </a:p>
      </dgm:t>
    </dgm:pt>
    <dgm:pt modelId="{6F8B888A-19D7-43C8-BC5E-9BDE549DF313}" type="sibTrans" cxnId="{A5351B5C-9190-4E1A-BDA3-BCFD1EA44514}">
      <dgm:prSet/>
      <dgm:spPr/>
      <dgm:t>
        <a:bodyPr/>
        <a:lstStyle/>
        <a:p>
          <a:endParaRPr lang="en-US"/>
        </a:p>
      </dgm:t>
    </dgm:pt>
    <dgm:pt modelId="{E0CEC3AC-4F65-405E-9DD2-9D5A494B4AC7}">
      <dgm:prSet phldrT="[Text]"/>
      <dgm:spPr>
        <a:solidFill>
          <a:srgbClr val="00AEC7"/>
        </a:solidFill>
      </dgm:spPr>
      <dgm:t>
        <a:bodyPr/>
        <a:lstStyle/>
        <a:p>
          <a:r>
            <a:rPr lang="en-US" dirty="0"/>
            <a:t>Click to edit Master subtitle style</a:t>
          </a:r>
        </a:p>
      </dgm:t>
    </dgm:pt>
    <dgm:pt modelId="{EAB6D17A-4709-4A18-AFBB-0789B952020D}" type="parTrans" cxnId="{6C928428-284E-4E7D-9683-6F55F36228FB}">
      <dgm:prSet/>
      <dgm:spPr/>
      <dgm:t>
        <a:bodyPr/>
        <a:lstStyle/>
        <a:p>
          <a:endParaRPr lang="en-US"/>
        </a:p>
      </dgm:t>
    </dgm:pt>
    <dgm:pt modelId="{E80F0502-7CC7-44FF-B609-B9414F795B8A}" type="sibTrans" cxnId="{6C928428-284E-4E7D-9683-6F55F36228FB}">
      <dgm:prSet/>
      <dgm:spPr/>
      <dgm:t>
        <a:bodyPr/>
        <a:lstStyle/>
        <a:p>
          <a:endParaRPr lang="en-US"/>
        </a:p>
      </dgm:t>
    </dgm:pt>
    <dgm:pt modelId="{187606C4-A5C3-49B4-8A18-BB38CA4215D5}">
      <dgm:prSet phldrT="[Text]"/>
      <dgm:spPr>
        <a:solidFill>
          <a:srgbClr val="093C61"/>
        </a:solidFill>
      </dgm:spPr>
      <dgm:t>
        <a:bodyPr/>
        <a:lstStyle/>
        <a:p>
          <a:r>
            <a:rPr lang="en-US" dirty="0"/>
            <a:t>Click to edit Master subtitle style</a:t>
          </a:r>
        </a:p>
      </dgm:t>
    </dgm:pt>
    <dgm:pt modelId="{58AE02CB-D91D-41B6-A813-B4F035391B83}" type="parTrans" cxnId="{72D59750-5757-41CF-AF05-6C57B64FB7ED}">
      <dgm:prSet/>
      <dgm:spPr/>
      <dgm:t>
        <a:bodyPr/>
        <a:lstStyle/>
        <a:p>
          <a:endParaRPr lang="en-US"/>
        </a:p>
      </dgm:t>
    </dgm:pt>
    <dgm:pt modelId="{3CFCF34C-096A-4329-BCDD-0A8D1A075934}" type="sibTrans" cxnId="{72D59750-5757-41CF-AF05-6C57B64FB7ED}">
      <dgm:prSet/>
      <dgm:spPr/>
      <dgm:t>
        <a:bodyPr/>
        <a:lstStyle/>
        <a:p>
          <a:endParaRPr lang="en-US"/>
        </a:p>
      </dgm:t>
    </dgm:pt>
    <dgm:pt modelId="{075A3D39-E191-4C23-AF82-FED389D4714A}" type="pres">
      <dgm:prSet presAssocID="{32E11038-C648-4BF3-8167-6AE1FF3EFDF1}" presName="Name0" presStyleCnt="0">
        <dgm:presLayoutVars>
          <dgm:chMax val="7"/>
          <dgm:chPref val="7"/>
          <dgm:dir/>
        </dgm:presLayoutVars>
      </dgm:prSet>
      <dgm:spPr/>
    </dgm:pt>
    <dgm:pt modelId="{80725D32-2ED8-4B1F-81A2-9F7C840C4E0C}" type="pres">
      <dgm:prSet presAssocID="{32E11038-C648-4BF3-8167-6AE1FF3EFDF1}" presName="Name1" presStyleCnt="0"/>
      <dgm:spPr/>
    </dgm:pt>
    <dgm:pt modelId="{B6A82959-4BD9-4D99-A596-9C774D74AB1C}" type="pres">
      <dgm:prSet presAssocID="{32E11038-C648-4BF3-8167-6AE1FF3EFDF1}" presName="cycle" presStyleCnt="0"/>
      <dgm:spPr/>
    </dgm:pt>
    <dgm:pt modelId="{A2FCC776-BF52-47C4-92E4-17467F9AE6E1}" type="pres">
      <dgm:prSet presAssocID="{32E11038-C648-4BF3-8167-6AE1FF3EFDF1}" presName="srcNode" presStyleLbl="node1" presStyleIdx="0" presStyleCnt="3"/>
      <dgm:spPr/>
    </dgm:pt>
    <dgm:pt modelId="{6304DB4F-C21D-43CE-BC19-7FC9FE4143EB}" type="pres">
      <dgm:prSet presAssocID="{32E11038-C648-4BF3-8167-6AE1FF3EFDF1}" presName="conn" presStyleLbl="parChTrans1D2" presStyleIdx="0" presStyleCnt="1"/>
      <dgm:spPr/>
    </dgm:pt>
    <dgm:pt modelId="{0AC5C796-425F-48EC-9CE3-FF43A9E945D1}" type="pres">
      <dgm:prSet presAssocID="{32E11038-C648-4BF3-8167-6AE1FF3EFDF1}" presName="extraNode" presStyleLbl="node1" presStyleIdx="0" presStyleCnt="3"/>
      <dgm:spPr/>
    </dgm:pt>
    <dgm:pt modelId="{FEDB5C55-0F80-4976-AD26-0CEE89BEB7EA}" type="pres">
      <dgm:prSet presAssocID="{32E11038-C648-4BF3-8167-6AE1FF3EFDF1}" presName="dstNode" presStyleLbl="node1" presStyleIdx="0" presStyleCnt="3"/>
      <dgm:spPr/>
    </dgm:pt>
    <dgm:pt modelId="{89592E09-CC88-4904-BF5E-1629C8C5E634}" type="pres">
      <dgm:prSet presAssocID="{BA20C27A-FD2A-445A-A719-6C03AF8940F3}" presName="text_1" presStyleLbl="node1" presStyleIdx="0" presStyleCnt="3">
        <dgm:presLayoutVars>
          <dgm:bulletEnabled val="1"/>
        </dgm:presLayoutVars>
      </dgm:prSet>
      <dgm:spPr/>
    </dgm:pt>
    <dgm:pt modelId="{9A21976F-30D0-4847-9028-5756044BAAC3}" type="pres">
      <dgm:prSet presAssocID="{BA20C27A-FD2A-445A-A719-6C03AF8940F3}" presName="accent_1" presStyleCnt="0"/>
      <dgm:spPr/>
    </dgm:pt>
    <dgm:pt modelId="{36E4D279-9DCF-4996-B9DB-80023277EC34}" type="pres">
      <dgm:prSet presAssocID="{BA20C27A-FD2A-445A-A719-6C03AF8940F3}" presName="accentRepeatNode" presStyleLbl="solidFgAcc1" presStyleIdx="0" presStyleCnt="3"/>
      <dgm:spPr>
        <a:ln w="50800">
          <a:solidFill>
            <a:srgbClr val="5B6770"/>
          </a:solidFill>
        </a:ln>
      </dgm:spPr>
    </dgm:pt>
    <dgm:pt modelId="{FA8E3AD4-7354-43A8-B93D-74F840B6AEF6}" type="pres">
      <dgm:prSet presAssocID="{E0CEC3AC-4F65-405E-9DD2-9D5A494B4AC7}" presName="text_2" presStyleLbl="node1" presStyleIdx="1" presStyleCnt="3">
        <dgm:presLayoutVars>
          <dgm:bulletEnabled val="1"/>
        </dgm:presLayoutVars>
      </dgm:prSet>
      <dgm:spPr/>
    </dgm:pt>
    <dgm:pt modelId="{FDAFDD12-87AE-496F-A9BD-D8FA3C5C588E}" type="pres">
      <dgm:prSet presAssocID="{E0CEC3AC-4F65-405E-9DD2-9D5A494B4AC7}" presName="accent_2" presStyleCnt="0"/>
      <dgm:spPr/>
    </dgm:pt>
    <dgm:pt modelId="{CE0FEE12-C9DD-48AF-B095-635EAD24EB23}" type="pres">
      <dgm:prSet presAssocID="{E0CEC3AC-4F65-405E-9DD2-9D5A494B4AC7}" presName="accentRepeatNode" presStyleLbl="solidFgAcc1" presStyleIdx="1" presStyleCnt="3"/>
      <dgm:spPr>
        <a:ln w="50800">
          <a:solidFill>
            <a:srgbClr val="00AEC7"/>
          </a:solidFill>
        </a:ln>
      </dgm:spPr>
    </dgm:pt>
    <dgm:pt modelId="{30EB52CC-4F02-4C80-AAF8-62BFF5A038EA}" type="pres">
      <dgm:prSet presAssocID="{187606C4-A5C3-49B4-8A18-BB38CA4215D5}" presName="text_3" presStyleLbl="node1" presStyleIdx="2" presStyleCnt="3">
        <dgm:presLayoutVars>
          <dgm:bulletEnabled val="1"/>
        </dgm:presLayoutVars>
      </dgm:prSet>
      <dgm:spPr/>
    </dgm:pt>
    <dgm:pt modelId="{C8B76DD7-65EF-4958-B29D-8E09C2D14548}" type="pres">
      <dgm:prSet presAssocID="{187606C4-A5C3-49B4-8A18-BB38CA4215D5}" presName="accent_3" presStyleCnt="0"/>
      <dgm:spPr/>
    </dgm:pt>
    <dgm:pt modelId="{E96C1AF3-5332-4D40-8E92-7C851D843D9E}" type="pres">
      <dgm:prSet presAssocID="{187606C4-A5C3-49B4-8A18-BB38CA4215D5}" presName="accentRepeatNode" presStyleLbl="solidFgAcc1" presStyleIdx="2" presStyleCnt="3"/>
      <dgm:spPr>
        <a:ln w="50800">
          <a:solidFill>
            <a:srgbClr val="093C61"/>
          </a:solidFill>
        </a:ln>
      </dgm:spPr>
    </dgm:pt>
  </dgm:ptLst>
  <dgm:cxnLst>
    <dgm:cxn modelId="{6C928428-284E-4E7D-9683-6F55F36228FB}" srcId="{32E11038-C648-4BF3-8167-6AE1FF3EFDF1}" destId="{E0CEC3AC-4F65-405E-9DD2-9D5A494B4AC7}" srcOrd="1" destOrd="0" parTransId="{EAB6D17A-4709-4A18-AFBB-0789B952020D}" sibTransId="{E80F0502-7CC7-44FF-B609-B9414F795B8A}"/>
    <dgm:cxn modelId="{57C00C33-A140-4336-BF90-35942F94805A}" type="presOf" srcId="{187606C4-A5C3-49B4-8A18-BB38CA4215D5}" destId="{30EB52CC-4F02-4C80-AAF8-62BFF5A038EA}" srcOrd="0" destOrd="0" presId="urn:microsoft.com/office/officeart/2008/layout/VerticalCurvedList"/>
    <dgm:cxn modelId="{A5351B5C-9190-4E1A-BDA3-BCFD1EA44514}" srcId="{32E11038-C648-4BF3-8167-6AE1FF3EFDF1}" destId="{BA20C27A-FD2A-445A-A719-6C03AF8940F3}" srcOrd="0" destOrd="0" parTransId="{70D27D20-9B5C-4ACA-A932-25F2CF915F48}" sibTransId="{6F8B888A-19D7-43C8-BC5E-9BDE549DF313}"/>
    <dgm:cxn modelId="{53883844-14BD-4351-A151-F1F21DB11AA2}" type="presOf" srcId="{E0CEC3AC-4F65-405E-9DD2-9D5A494B4AC7}" destId="{FA8E3AD4-7354-43A8-B93D-74F840B6AEF6}" srcOrd="0" destOrd="0" presId="urn:microsoft.com/office/officeart/2008/layout/VerticalCurvedList"/>
    <dgm:cxn modelId="{72D59750-5757-41CF-AF05-6C57B64FB7ED}" srcId="{32E11038-C648-4BF3-8167-6AE1FF3EFDF1}" destId="{187606C4-A5C3-49B4-8A18-BB38CA4215D5}" srcOrd="2" destOrd="0" parTransId="{58AE02CB-D91D-41B6-A813-B4F035391B83}" sibTransId="{3CFCF34C-096A-4329-BCDD-0A8D1A075934}"/>
    <dgm:cxn modelId="{EBE72F74-33D1-4060-A3B4-F3A60F68D2DE}" type="presOf" srcId="{BA20C27A-FD2A-445A-A719-6C03AF8940F3}" destId="{89592E09-CC88-4904-BF5E-1629C8C5E634}" srcOrd="0" destOrd="0" presId="urn:microsoft.com/office/officeart/2008/layout/VerticalCurvedList"/>
    <dgm:cxn modelId="{44A009B9-4C6E-4056-A237-21B77C751944}" type="presOf" srcId="{32E11038-C648-4BF3-8167-6AE1FF3EFDF1}" destId="{075A3D39-E191-4C23-AF82-FED389D4714A}" srcOrd="0" destOrd="0" presId="urn:microsoft.com/office/officeart/2008/layout/VerticalCurvedList"/>
    <dgm:cxn modelId="{C12810DE-047C-44F0-893C-5DBF7D150250}" type="presOf" srcId="{6F8B888A-19D7-43C8-BC5E-9BDE549DF313}" destId="{6304DB4F-C21D-43CE-BC19-7FC9FE4143EB}" srcOrd="0" destOrd="0" presId="urn:microsoft.com/office/officeart/2008/layout/VerticalCurvedList"/>
    <dgm:cxn modelId="{C8DF18D6-9728-4B9E-8416-9844D37BED16}" type="presParOf" srcId="{075A3D39-E191-4C23-AF82-FED389D4714A}" destId="{80725D32-2ED8-4B1F-81A2-9F7C840C4E0C}" srcOrd="0" destOrd="0" presId="urn:microsoft.com/office/officeart/2008/layout/VerticalCurvedList"/>
    <dgm:cxn modelId="{E35D8989-C4EB-4877-88F9-278C7A5D79BE}" type="presParOf" srcId="{80725D32-2ED8-4B1F-81A2-9F7C840C4E0C}" destId="{B6A82959-4BD9-4D99-A596-9C774D74AB1C}" srcOrd="0" destOrd="0" presId="urn:microsoft.com/office/officeart/2008/layout/VerticalCurvedList"/>
    <dgm:cxn modelId="{2E10BBB5-BB5F-4213-81D6-299D4ED932F9}" type="presParOf" srcId="{B6A82959-4BD9-4D99-A596-9C774D74AB1C}" destId="{A2FCC776-BF52-47C4-92E4-17467F9AE6E1}" srcOrd="0" destOrd="0" presId="urn:microsoft.com/office/officeart/2008/layout/VerticalCurvedList"/>
    <dgm:cxn modelId="{5B23B201-EE0E-41FD-994F-D36FF4AEDA82}" type="presParOf" srcId="{B6A82959-4BD9-4D99-A596-9C774D74AB1C}" destId="{6304DB4F-C21D-43CE-BC19-7FC9FE4143EB}" srcOrd="1" destOrd="0" presId="urn:microsoft.com/office/officeart/2008/layout/VerticalCurvedList"/>
    <dgm:cxn modelId="{44830F56-0B6E-4957-B591-535E7C4AE88E}" type="presParOf" srcId="{B6A82959-4BD9-4D99-A596-9C774D74AB1C}" destId="{0AC5C796-425F-48EC-9CE3-FF43A9E945D1}" srcOrd="2" destOrd="0" presId="urn:microsoft.com/office/officeart/2008/layout/VerticalCurvedList"/>
    <dgm:cxn modelId="{B512C53B-041E-4F05-874B-6C14137472B2}" type="presParOf" srcId="{B6A82959-4BD9-4D99-A596-9C774D74AB1C}" destId="{FEDB5C55-0F80-4976-AD26-0CEE89BEB7EA}" srcOrd="3" destOrd="0" presId="urn:microsoft.com/office/officeart/2008/layout/VerticalCurvedList"/>
    <dgm:cxn modelId="{B5267D50-E7E0-4BB1-BFA8-A827CCA77309}" type="presParOf" srcId="{80725D32-2ED8-4B1F-81A2-9F7C840C4E0C}" destId="{89592E09-CC88-4904-BF5E-1629C8C5E634}" srcOrd="1" destOrd="0" presId="urn:microsoft.com/office/officeart/2008/layout/VerticalCurvedList"/>
    <dgm:cxn modelId="{B277B9AB-1A22-46B8-AB75-EA271659F9A9}" type="presParOf" srcId="{80725D32-2ED8-4B1F-81A2-9F7C840C4E0C}" destId="{9A21976F-30D0-4847-9028-5756044BAAC3}" srcOrd="2" destOrd="0" presId="urn:microsoft.com/office/officeart/2008/layout/VerticalCurvedList"/>
    <dgm:cxn modelId="{F63A9C37-6ADA-42F7-9567-B5030E7619A5}" type="presParOf" srcId="{9A21976F-30D0-4847-9028-5756044BAAC3}" destId="{36E4D279-9DCF-4996-B9DB-80023277EC34}" srcOrd="0" destOrd="0" presId="urn:microsoft.com/office/officeart/2008/layout/VerticalCurvedList"/>
    <dgm:cxn modelId="{F0AF24C9-085E-4E7F-84AF-44BDBD83C8D6}" type="presParOf" srcId="{80725D32-2ED8-4B1F-81A2-9F7C840C4E0C}" destId="{FA8E3AD4-7354-43A8-B93D-74F840B6AEF6}" srcOrd="3" destOrd="0" presId="urn:microsoft.com/office/officeart/2008/layout/VerticalCurvedList"/>
    <dgm:cxn modelId="{53C3BAA1-3CEB-4E9B-B244-D18A0E21044B}" type="presParOf" srcId="{80725D32-2ED8-4B1F-81A2-9F7C840C4E0C}" destId="{FDAFDD12-87AE-496F-A9BD-D8FA3C5C588E}" srcOrd="4" destOrd="0" presId="urn:microsoft.com/office/officeart/2008/layout/VerticalCurvedList"/>
    <dgm:cxn modelId="{D9AAB689-C278-446B-B50B-F0121693A922}" type="presParOf" srcId="{FDAFDD12-87AE-496F-A9BD-D8FA3C5C588E}" destId="{CE0FEE12-C9DD-48AF-B095-635EAD24EB23}" srcOrd="0" destOrd="0" presId="urn:microsoft.com/office/officeart/2008/layout/VerticalCurvedList"/>
    <dgm:cxn modelId="{6BE5BE6F-02B9-4318-9BB9-B7CD1051F0D2}" type="presParOf" srcId="{80725D32-2ED8-4B1F-81A2-9F7C840C4E0C}" destId="{30EB52CC-4F02-4C80-AAF8-62BFF5A038EA}" srcOrd="5" destOrd="0" presId="urn:microsoft.com/office/officeart/2008/layout/VerticalCurvedList"/>
    <dgm:cxn modelId="{37A2E405-9B83-4313-96A7-0A679F777B18}" type="presParOf" srcId="{80725D32-2ED8-4B1F-81A2-9F7C840C4E0C}" destId="{C8B76DD7-65EF-4958-B29D-8E09C2D14548}" srcOrd="6" destOrd="0" presId="urn:microsoft.com/office/officeart/2008/layout/VerticalCurvedList"/>
    <dgm:cxn modelId="{BA1CF7BF-1B96-48C4-ADB0-9317E5BC7454}" type="presParOf" srcId="{C8B76DD7-65EF-4958-B29D-8E09C2D14548}" destId="{E96C1AF3-5332-4D40-8E92-7C851D843D9E}"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C6C99D1-452A-4BDD-B850-43F43E3A4121}" type="doc">
      <dgm:prSet loTypeId="urn:microsoft.com/office/officeart/2005/8/layout/bProcess4" loCatId="process" qsTypeId="urn:microsoft.com/office/officeart/2005/8/quickstyle/simple1" qsCatId="simple" csTypeId="urn:microsoft.com/office/officeart/2005/8/colors/accent1_2" csCatId="accent1" phldr="1"/>
      <dgm:spPr/>
      <dgm:t>
        <a:bodyPr/>
        <a:lstStyle/>
        <a:p>
          <a:endParaRPr lang="en-US"/>
        </a:p>
      </dgm:t>
    </dgm:pt>
    <dgm:pt modelId="{782A4488-8D6C-42B4-BD2C-9CB7ACC7FDE3}">
      <dgm:prSet phldrT="[Text]" custT="1"/>
      <dgm:spPr>
        <a:solidFill>
          <a:schemeClr val="accent6">
            <a:lumMod val="75000"/>
          </a:schemeClr>
        </a:solidFill>
        <a:ln>
          <a:noFill/>
        </a:ln>
        <a:effectLst>
          <a:outerShdw blurRad="50800" dist="38100" dir="5400000" algn="t" rotWithShape="0">
            <a:prstClr val="black">
              <a:alpha val="40000"/>
            </a:prstClr>
          </a:outerShdw>
        </a:effectLst>
      </dgm:spPr>
      <dgm:t>
        <a:bodyPr lIns="91440" tIns="91440" rIns="91440"/>
        <a:lstStyle/>
        <a:p>
          <a:pPr algn="l">
            <a:buNone/>
          </a:pPr>
          <a:r>
            <a:rPr lang="en-US" sz="2000" b="1">
              <a:solidFill>
                <a:schemeClr val="bg1"/>
              </a:solidFill>
            </a:rPr>
            <a:t>1</a:t>
          </a:r>
        </a:p>
      </dgm:t>
    </dgm:pt>
    <dgm:pt modelId="{53E6804D-F871-43B0-9308-585610EED4AB}" type="parTrans" cxnId="{363D54CC-BA5A-4E50-BAC7-802950FA62EA}">
      <dgm:prSet/>
      <dgm:spPr/>
      <dgm:t>
        <a:bodyPr/>
        <a:lstStyle/>
        <a:p>
          <a:endParaRPr lang="en-US"/>
        </a:p>
      </dgm:t>
    </dgm:pt>
    <dgm:pt modelId="{035E58BF-117E-42D0-8286-3A2E07F942B9}" type="sibTrans" cxnId="{363D54CC-BA5A-4E50-BAC7-802950FA62EA}">
      <dgm:prSet/>
      <dgm:spPr>
        <a:solidFill>
          <a:schemeClr val="bg2">
            <a:lumMod val="90000"/>
          </a:schemeClr>
        </a:solidFill>
      </dgm:spPr>
      <dgm:t>
        <a:bodyPr/>
        <a:lstStyle/>
        <a:p>
          <a:endParaRPr lang="en-US">
            <a:solidFill>
              <a:schemeClr val="bg2"/>
            </a:solidFill>
          </a:endParaRPr>
        </a:p>
      </dgm:t>
    </dgm:pt>
    <dgm:pt modelId="{ED5A0B46-E8CD-49F7-9353-9E19DEA28C30}">
      <dgm:prSet phldrT="[Text]" custT="1"/>
      <dgm:spPr>
        <a:solidFill>
          <a:schemeClr val="accent6">
            <a:lumMod val="75000"/>
          </a:schemeClr>
        </a:solidFill>
        <a:ln>
          <a:noFill/>
        </a:ln>
        <a:effectLst>
          <a:outerShdw blurRad="50800" dist="38100" dir="2700000" algn="tl" rotWithShape="0">
            <a:prstClr val="black">
              <a:alpha val="40000"/>
            </a:prstClr>
          </a:outerShdw>
        </a:effectLst>
      </dgm:spPr>
      <dgm:t>
        <a:bodyPr/>
        <a:lstStyle/>
        <a:p>
          <a:pPr algn="l">
            <a:buNone/>
          </a:pPr>
          <a:r>
            <a:rPr lang="en-US" sz="2000" b="1">
              <a:solidFill>
                <a:schemeClr val="bg1"/>
              </a:solidFill>
            </a:rPr>
            <a:t>2</a:t>
          </a:r>
        </a:p>
      </dgm:t>
    </dgm:pt>
    <dgm:pt modelId="{3E5003DB-CF87-453B-8F97-9F1C0A78AE1F}" type="parTrans" cxnId="{1C69FF1C-80E8-4BA0-80E9-8AA517DF667A}">
      <dgm:prSet/>
      <dgm:spPr/>
      <dgm:t>
        <a:bodyPr/>
        <a:lstStyle/>
        <a:p>
          <a:endParaRPr lang="en-US"/>
        </a:p>
      </dgm:t>
    </dgm:pt>
    <dgm:pt modelId="{73AA5A22-AE3C-41DE-89C3-D0740B48F76F}" type="sibTrans" cxnId="{1C69FF1C-80E8-4BA0-80E9-8AA517DF667A}">
      <dgm:prSet/>
      <dgm:spPr>
        <a:solidFill>
          <a:schemeClr val="bg2">
            <a:lumMod val="90000"/>
          </a:schemeClr>
        </a:solidFill>
      </dgm:spPr>
      <dgm:t>
        <a:bodyPr/>
        <a:lstStyle/>
        <a:p>
          <a:endParaRPr lang="en-US">
            <a:solidFill>
              <a:schemeClr val="bg2"/>
            </a:solidFill>
          </a:endParaRPr>
        </a:p>
      </dgm:t>
    </dgm:pt>
    <dgm:pt modelId="{A72D9A3B-3AEA-49A9-AC7A-5A25C641CE83}">
      <dgm:prSet phldrT="[Text]" custT="1"/>
      <dgm:spPr>
        <a:solidFill>
          <a:schemeClr val="accent6">
            <a:lumMod val="75000"/>
          </a:schemeClr>
        </a:solidFill>
        <a:ln>
          <a:noFill/>
        </a:ln>
        <a:effectLst>
          <a:outerShdw blurRad="50800" dist="38100" dir="2700000" algn="tl" rotWithShape="0">
            <a:prstClr val="black">
              <a:alpha val="40000"/>
            </a:prstClr>
          </a:outerShdw>
        </a:effectLst>
      </dgm:spPr>
      <dgm:t>
        <a:bodyPr lIns="91440" tIns="91440" rIns="91440"/>
        <a:lstStyle/>
        <a:p>
          <a:pPr algn="l">
            <a:buNone/>
          </a:pPr>
          <a:r>
            <a:rPr lang="en-US" sz="2000" b="1">
              <a:solidFill>
                <a:schemeClr val="bg1"/>
              </a:solidFill>
            </a:rPr>
            <a:t>3</a:t>
          </a:r>
        </a:p>
      </dgm:t>
    </dgm:pt>
    <dgm:pt modelId="{901FC6B8-06AE-4196-8E1E-15F23051792A}" type="parTrans" cxnId="{980F68A2-9A01-4DA3-B5B4-39BF127C20BA}">
      <dgm:prSet/>
      <dgm:spPr/>
      <dgm:t>
        <a:bodyPr/>
        <a:lstStyle/>
        <a:p>
          <a:endParaRPr lang="en-US"/>
        </a:p>
      </dgm:t>
    </dgm:pt>
    <dgm:pt modelId="{F29461FD-9B21-4368-8151-6FA302FD6458}" type="sibTrans" cxnId="{980F68A2-9A01-4DA3-B5B4-39BF127C20BA}">
      <dgm:prSet/>
      <dgm:spPr>
        <a:solidFill>
          <a:schemeClr val="bg2">
            <a:lumMod val="90000"/>
          </a:schemeClr>
        </a:solidFill>
      </dgm:spPr>
      <dgm:t>
        <a:bodyPr/>
        <a:lstStyle/>
        <a:p>
          <a:endParaRPr lang="en-US"/>
        </a:p>
      </dgm:t>
    </dgm:pt>
    <dgm:pt modelId="{3F6978A1-A754-4314-8AC9-969CEE94F31F}">
      <dgm:prSet phldrT="[Text]" custT="1"/>
      <dgm:spPr>
        <a:solidFill>
          <a:schemeClr val="accent6">
            <a:lumMod val="75000"/>
          </a:schemeClr>
        </a:solidFill>
        <a:ln>
          <a:noFill/>
        </a:ln>
        <a:effectLst>
          <a:outerShdw blurRad="50800" dist="38100" dir="2700000" algn="tl" rotWithShape="0">
            <a:prstClr val="black">
              <a:alpha val="40000"/>
            </a:prstClr>
          </a:outerShdw>
        </a:effectLst>
      </dgm:spPr>
      <dgm:t>
        <a:bodyPr lIns="91440" tIns="91440" rIns="91440"/>
        <a:lstStyle/>
        <a:p>
          <a:pPr algn="l">
            <a:buNone/>
          </a:pPr>
          <a:r>
            <a:rPr lang="en-US" sz="2000" b="1">
              <a:solidFill>
                <a:schemeClr val="bg1"/>
              </a:solidFill>
            </a:rPr>
            <a:t>4</a:t>
          </a:r>
        </a:p>
      </dgm:t>
    </dgm:pt>
    <dgm:pt modelId="{52A90CAA-3841-45D1-BB6C-55BFBF02FB61}" type="parTrans" cxnId="{FF511324-695E-4ADC-8247-3745D83BE812}">
      <dgm:prSet/>
      <dgm:spPr/>
      <dgm:t>
        <a:bodyPr/>
        <a:lstStyle/>
        <a:p>
          <a:endParaRPr lang="en-US"/>
        </a:p>
      </dgm:t>
    </dgm:pt>
    <dgm:pt modelId="{F30883FE-98E3-4A1C-95F7-A3F1E09E57FF}" type="sibTrans" cxnId="{FF511324-695E-4ADC-8247-3745D83BE812}">
      <dgm:prSet/>
      <dgm:spPr>
        <a:solidFill>
          <a:schemeClr val="bg2">
            <a:lumMod val="90000"/>
          </a:schemeClr>
        </a:solidFill>
      </dgm:spPr>
      <dgm:t>
        <a:bodyPr/>
        <a:lstStyle/>
        <a:p>
          <a:endParaRPr lang="en-US"/>
        </a:p>
      </dgm:t>
    </dgm:pt>
    <dgm:pt modelId="{6F106A2E-D251-4580-A986-917336D07041}">
      <dgm:prSet phldrT="[Text]" custT="1"/>
      <dgm:spPr>
        <a:solidFill>
          <a:srgbClr val="093C61"/>
        </a:solidFill>
        <a:ln>
          <a:noFill/>
        </a:ln>
        <a:effectLst>
          <a:outerShdw blurRad="50800" dist="38100" dir="2700000" algn="tl" rotWithShape="0">
            <a:prstClr val="black">
              <a:alpha val="40000"/>
            </a:prstClr>
          </a:outerShdw>
        </a:effectLst>
      </dgm:spPr>
      <dgm:t>
        <a:bodyPr lIns="91440" tIns="91440" rIns="91440"/>
        <a:lstStyle/>
        <a:p>
          <a:pPr algn="l">
            <a:buNone/>
          </a:pPr>
          <a:r>
            <a:rPr lang="en-US" sz="2000" b="1">
              <a:solidFill>
                <a:schemeClr val="bg1"/>
              </a:solidFill>
            </a:rPr>
            <a:t>7</a:t>
          </a:r>
        </a:p>
      </dgm:t>
    </dgm:pt>
    <dgm:pt modelId="{0B044992-46AD-4F1C-B5E7-D4DC75508498}" type="parTrans" cxnId="{C87B1EBF-8823-4A95-9F44-FCD7A4E596EF}">
      <dgm:prSet/>
      <dgm:spPr/>
      <dgm:t>
        <a:bodyPr/>
        <a:lstStyle/>
        <a:p>
          <a:endParaRPr lang="en-US"/>
        </a:p>
      </dgm:t>
    </dgm:pt>
    <dgm:pt modelId="{EE0FEF4A-0173-4424-B958-01C79C33D653}" type="sibTrans" cxnId="{C87B1EBF-8823-4A95-9F44-FCD7A4E596EF}">
      <dgm:prSet/>
      <dgm:spPr>
        <a:solidFill>
          <a:srgbClr val="C9D3DE"/>
        </a:solidFill>
      </dgm:spPr>
      <dgm:t>
        <a:bodyPr/>
        <a:lstStyle/>
        <a:p>
          <a:endParaRPr lang="en-US"/>
        </a:p>
      </dgm:t>
    </dgm:pt>
    <dgm:pt modelId="{963D7A01-C5C6-4307-A54F-3C33AB9705C6}">
      <dgm:prSet phldrT="[Text]" custT="1"/>
      <dgm:spPr>
        <a:solidFill>
          <a:schemeClr val="accent6">
            <a:lumMod val="75000"/>
          </a:schemeClr>
        </a:solidFill>
        <a:ln>
          <a:noFill/>
        </a:ln>
        <a:effectLst>
          <a:outerShdw blurRad="50800" dist="38100" dir="2700000" algn="tl" rotWithShape="0">
            <a:prstClr val="black">
              <a:alpha val="40000"/>
            </a:prstClr>
          </a:outerShdw>
        </a:effectLst>
      </dgm:spPr>
      <dgm:t>
        <a:bodyPr lIns="91440" tIns="91440" rIns="91440"/>
        <a:lstStyle/>
        <a:p>
          <a:pPr algn="l">
            <a:buNone/>
          </a:pPr>
          <a:r>
            <a:rPr lang="en-US" sz="2000" b="1">
              <a:solidFill>
                <a:schemeClr val="bg1"/>
              </a:solidFill>
            </a:rPr>
            <a:t>5</a:t>
          </a:r>
        </a:p>
      </dgm:t>
    </dgm:pt>
    <dgm:pt modelId="{43E851DA-CEB4-4C9B-ABD3-3E8215005552}" type="parTrans" cxnId="{54E63DF8-0FF6-4C42-8558-7A3C8020175E}">
      <dgm:prSet/>
      <dgm:spPr/>
      <dgm:t>
        <a:bodyPr/>
        <a:lstStyle/>
        <a:p>
          <a:endParaRPr lang="en-US"/>
        </a:p>
      </dgm:t>
    </dgm:pt>
    <dgm:pt modelId="{BB5012A5-C4FE-4523-AF32-AD29EE8F2CFC}" type="sibTrans" cxnId="{54E63DF8-0FF6-4C42-8558-7A3C8020175E}">
      <dgm:prSet/>
      <dgm:spPr>
        <a:solidFill>
          <a:schemeClr val="bg2">
            <a:lumMod val="90000"/>
          </a:schemeClr>
        </a:solidFill>
      </dgm:spPr>
      <dgm:t>
        <a:bodyPr/>
        <a:lstStyle/>
        <a:p>
          <a:endParaRPr lang="en-US"/>
        </a:p>
      </dgm:t>
    </dgm:pt>
    <dgm:pt modelId="{149B9E2B-33E9-429B-837C-52FCA1A23E61}">
      <dgm:prSet phldrT="[Text]" custT="1"/>
      <dgm:spPr>
        <a:solidFill>
          <a:schemeClr val="accent6">
            <a:lumMod val="75000"/>
          </a:schemeClr>
        </a:solidFill>
        <a:ln>
          <a:noFill/>
        </a:ln>
        <a:effectLst>
          <a:outerShdw blurRad="50800" dist="38100" dir="2700000" algn="tl" rotWithShape="0">
            <a:prstClr val="black">
              <a:alpha val="40000"/>
            </a:prstClr>
          </a:outerShdw>
        </a:effectLst>
      </dgm:spPr>
      <dgm:t>
        <a:bodyPr lIns="91440" tIns="91440" rIns="91440"/>
        <a:lstStyle/>
        <a:p>
          <a:pPr algn="l">
            <a:buNone/>
          </a:pPr>
          <a:r>
            <a:rPr lang="en-US" sz="2000" b="1">
              <a:solidFill>
                <a:schemeClr val="bg1"/>
              </a:solidFill>
            </a:rPr>
            <a:t>6</a:t>
          </a:r>
        </a:p>
      </dgm:t>
    </dgm:pt>
    <dgm:pt modelId="{07F7F6CA-B353-4A52-84F1-04E6CE25F244}" type="parTrans" cxnId="{F772A5BE-E570-4DDA-8FCD-D2D282D9A19E}">
      <dgm:prSet/>
      <dgm:spPr/>
      <dgm:t>
        <a:bodyPr/>
        <a:lstStyle/>
        <a:p>
          <a:endParaRPr lang="en-US"/>
        </a:p>
      </dgm:t>
    </dgm:pt>
    <dgm:pt modelId="{F777FA9C-F1F5-416F-A15D-E5C9E95ADFCC}" type="sibTrans" cxnId="{F772A5BE-E570-4DDA-8FCD-D2D282D9A19E}">
      <dgm:prSet/>
      <dgm:spPr>
        <a:solidFill>
          <a:schemeClr val="bg2">
            <a:lumMod val="90000"/>
          </a:schemeClr>
        </a:solidFill>
      </dgm:spPr>
      <dgm:t>
        <a:bodyPr/>
        <a:lstStyle/>
        <a:p>
          <a:endParaRPr lang="en-US"/>
        </a:p>
      </dgm:t>
    </dgm:pt>
    <dgm:pt modelId="{88189EFB-9B07-4F65-8A94-6D64EE48EA07}">
      <dgm:prSet phldrT="[Text]" custT="1"/>
      <dgm:spPr>
        <a:solidFill>
          <a:schemeClr val="accent1"/>
        </a:solidFill>
        <a:ln>
          <a:noFill/>
        </a:ln>
        <a:effectLst>
          <a:outerShdw blurRad="50800" dist="38100" dir="2700000" algn="tl" rotWithShape="0">
            <a:prstClr val="black">
              <a:alpha val="40000"/>
            </a:prstClr>
          </a:outerShdw>
        </a:effectLst>
      </dgm:spPr>
      <dgm:t>
        <a:bodyPr lIns="91440" tIns="91440" rIns="91440"/>
        <a:lstStyle/>
        <a:p>
          <a:pPr algn="ctr"/>
          <a:r>
            <a:rPr lang="en-US" sz="1200" b="1">
              <a:solidFill>
                <a:schemeClr val="bg1"/>
              </a:solidFill>
            </a:rPr>
            <a:t>ERCOT Implements NPRR Changes Following PUCT Approval</a:t>
          </a:r>
        </a:p>
      </dgm:t>
    </dgm:pt>
    <dgm:pt modelId="{1DF7218D-BA04-4639-A04D-E309F18C1BB8}" type="parTrans" cxnId="{7E8E74AB-39EC-474D-87DF-24D3D421EA04}">
      <dgm:prSet/>
      <dgm:spPr/>
      <dgm:t>
        <a:bodyPr/>
        <a:lstStyle/>
        <a:p>
          <a:endParaRPr lang="en-US"/>
        </a:p>
      </dgm:t>
    </dgm:pt>
    <dgm:pt modelId="{CCD06F26-868F-48AE-84B4-1B902A50BB6D}" type="sibTrans" cxnId="{7E8E74AB-39EC-474D-87DF-24D3D421EA04}">
      <dgm:prSet/>
      <dgm:spPr/>
      <dgm:t>
        <a:bodyPr/>
        <a:lstStyle/>
        <a:p>
          <a:endParaRPr lang="en-US"/>
        </a:p>
      </dgm:t>
    </dgm:pt>
    <dgm:pt modelId="{3BF74B4E-CE7B-4447-8F4F-6716CD363C52}">
      <dgm:prSet phldrT="[Text]" custT="1"/>
      <dgm:spPr>
        <a:solidFill>
          <a:schemeClr val="accent6">
            <a:lumMod val="75000"/>
          </a:schemeClr>
        </a:solidFill>
        <a:ln>
          <a:noFill/>
        </a:ln>
        <a:effectLst>
          <a:outerShdw blurRad="50800" dist="38100" dir="5400000" algn="t" rotWithShape="0">
            <a:prstClr val="black">
              <a:alpha val="40000"/>
            </a:prstClr>
          </a:outerShdw>
        </a:effectLst>
      </dgm:spPr>
      <dgm:t>
        <a:bodyPr lIns="91440" tIns="91440" rIns="91440"/>
        <a:lstStyle/>
        <a:p>
          <a:pPr algn="l">
            <a:buFontTx/>
            <a:buNone/>
          </a:pPr>
          <a:r>
            <a:rPr lang="en-US" sz="1200" b="1">
              <a:solidFill>
                <a:schemeClr val="bg1"/>
              </a:solidFill>
            </a:rPr>
            <a:t>   Nodal Protocol Revision Request</a:t>
          </a:r>
        </a:p>
      </dgm:t>
    </dgm:pt>
    <dgm:pt modelId="{E051B960-F158-4F38-B862-73D9C9510837}" type="parTrans" cxnId="{987F8687-3AC1-4B6F-A4EA-CA403A4945AD}">
      <dgm:prSet/>
      <dgm:spPr/>
      <dgm:t>
        <a:bodyPr/>
        <a:lstStyle/>
        <a:p>
          <a:endParaRPr lang="en-US"/>
        </a:p>
      </dgm:t>
    </dgm:pt>
    <dgm:pt modelId="{5C76CC24-FDFC-46AF-9C42-CDA41695D936}" type="sibTrans" cxnId="{987F8687-3AC1-4B6F-A4EA-CA403A4945AD}">
      <dgm:prSet/>
      <dgm:spPr/>
      <dgm:t>
        <a:bodyPr/>
        <a:lstStyle/>
        <a:p>
          <a:endParaRPr lang="en-US"/>
        </a:p>
      </dgm:t>
    </dgm:pt>
    <dgm:pt modelId="{4792D0C4-A586-473D-8686-9AF9D0765866}">
      <dgm:prSet phldrT="[Text]" custT="1"/>
      <dgm:spPr>
        <a:solidFill>
          <a:schemeClr val="accent6">
            <a:lumMod val="75000"/>
          </a:schemeClr>
        </a:solidFill>
        <a:ln>
          <a:noFill/>
        </a:ln>
        <a:effectLst>
          <a:outerShdw blurRad="50800" dist="38100" dir="2700000" algn="tl" rotWithShape="0">
            <a:prstClr val="black">
              <a:alpha val="40000"/>
            </a:prstClr>
          </a:outerShdw>
        </a:effectLst>
      </dgm:spPr>
      <dgm:t>
        <a:bodyPr/>
        <a:lstStyle/>
        <a:p>
          <a:pPr algn="l">
            <a:buFontTx/>
            <a:buNone/>
          </a:pPr>
          <a:r>
            <a:rPr lang="en-US" sz="1200" b="1">
              <a:solidFill>
                <a:schemeClr val="bg1"/>
              </a:solidFill>
            </a:rPr>
            <a:t>  </a:t>
          </a:r>
          <a:r>
            <a:rPr lang="en-US" sz="1200" b="1">
              <a:solidFill>
                <a:schemeClr val="bg1"/>
              </a:solidFill>
              <a:latin typeface="Arial"/>
            </a:rPr>
            <a:t>14-Day</a:t>
          </a:r>
          <a:r>
            <a:rPr lang="en-US" sz="1200" b="1">
              <a:solidFill>
                <a:schemeClr val="bg1"/>
              </a:solidFill>
            </a:rPr>
            <a:t> Comment Period</a:t>
          </a:r>
        </a:p>
      </dgm:t>
    </dgm:pt>
    <dgm:pt modelId="{FC414743-0BD6-4A72-8F70-1D504E639F5D}" type="parTrans" cxnId="{4BB9CF64-DE86-48C3-B3AC-2CEA475B6C37}">
      <dgm:prSet/>
      <dgm:spPr/>
      <dgm:t>
        <a:bodyPr/>
        <a:lstStyle/>
        <a:p>
          <a:endParaRPr lang="en-US"/>
        </a:p>
      </dgm:t>
    </dgm:pt>
    <dgm:pt modelId="{91A98D27-BDD9-45CA-BAEB-162F09BFCBA1}" type="sibTrans" cxnId="{4BB9CF64-DE86-48C3-B3AC-2CEA475B6C37}">
      <dgm:prSet/>
      <dgm:spPr/>
      <dgm:t>
        <a:bodyPr/>
        <a:lstStyle/>
        <a:p>
          <a:endParaRPr lang="en-US"/>
        </a:p>
      </dgm:t>
    </dgm:pt>
    <dgm:pt modelId="{0955A8D7-B59A-4475-B090-7C53E780AD04}">
      <dgm:prSet phldrT="[Text]" custT="1"/>
      <dgm:spPr>
        <a:solidFill>
          <a:schemeClr val="accent6">
            <a:lumMod val="75000"/>
          </a:schemeClr>
        </a:solidFill>
        <a:ln>
          <a:noFill/>
        </a:ln>
        <a:effectLst>
          <a:outerShdw blurRad="50800" dist="38100" dir="2700000" algn="tl" rotWithShape="0">
            <a:prstClr val="black">
              <a:alpha val="40000"/>
            </a:prstClr>
          </a:outerShdw>
        </a:effectLst>
      </dgm:spPr>
      <dgm:t>
        <a:bodyPr lIns="91440" tIns="91440" rIns="91440"/>
        <a:lstStyle/>
        <a:p>
          <a:pPr algn="l">
            <a:buFontTx/>
            <a:buNone/>
          </a:pPr>
          <a:r>
            <a:rPr lang="en-US" sz="1200" b="1">
              <a:solidFill>
                <a:schemeClr val="bg1"/>
              </a:solidFill>
            </a:rPr>
            <a:t>   PRS Language Consideration</a:t>
          </a:r>
        </a:p>
      </dgm:t>
    </dgm:pt>
    <dgm:pt modelId="{58D27A75-5B41-4D54-A708-F7DF2F6F67B4}" type="parTrans" cxnId="{4CDE2E5A-4385-4B07-A7C3-0AAB176B307B}">
      <dgm:prSet/>
      <dgm:spPr/>
      <dgm:t>
        <a:bodyPr/>
        <a:lstStyle/>
        <a:p>
          <a:endParaRPr lang="en-US"/>
        </a:p>
      </dgm:t>
    </dgm:pt>
    <dgm:pt modelId="{D601482A-B1D5-4024-90CC-202E9B934D73}" type="sibTrans" cxnId="{4CDE2E5A-4385-4B07-A7C3-0AAB176B307B}">
      <dgm:prSet/>
      <dgm:spPr/>
      <dgm:t>
        <a:bodyPr/>
        <a:lstStyle/>
        <a:p>
          <a:endParaRPr lang="en-US"/>
        </a:p>
      </dgm:t>
    </dgm:pt>
    <dgm:pt modelId="{435A20C2-2E88-4054-BCAD-700E4359DCBB}">
      <dgm:prSet phldrT="[Text]" custT="1"/>
      <dgm:spPr>
        <a:solidFill>
          <a:schemeClr val="accent6">
            <a:lumMod val="75000"/>
          </a:schemeClr>
        </a:solidFill>
        <a:ln>
          <a:noFill/>
        </a:ln>
        <a:effectLst>
          <a:outerShdw blurRad="50800" dist="38100" dir="2700000" algn="tl" rotWithShape="0">
            <a:prstClr val="black">
              <a:alpha val="40000"/>
            </a:prstClr>
          </a:outerShdw>
        </a:effectLst>
      </dgm:spPr>
      <dgm:t>
        <a:bodyPr lIns="91440" tIns="91440" rIns="91440"/>
        <a:lstStyle/>
        <a:p>
          <a:pPr algn="l">
            <a:buFontTx/>
            <a:buNone/>
          </a:pPr>
          <a:r>
            <a:rPr lang="en-US" sz="1200" b="1">
              <a:solidFill>
                <a:schemeClr val="bg1"/>
              </a:solidFill>
            </a:rPr>
            <a:t>   PRS Impact Analysis Review</a:t>
          </a:r>
        </a:p>
      </dgm:t>
    </dgm:pt>
    <dgm:pt modelId="{C4E4AD39-5646-4EDE-B831-7E9C7C4B5027}" type="parTrans" cxnId="{784053E9-7DB8-4C05-9D56-3D4CF2F7A564}">
      <dgm:prSet/>
      <dgm:spPr/>
      <dgm:t>
        <a:bodyPr/>
        <a:lstStyle/>
        <a:p>
          <a:endParaRPr lang="en-US"/>
        </a:p>
      </dgm:t>
    </dgm:pt>
    <dgm:pt modelId="{B3A1E7F2-D9FF-46CE-A132-02CFC8B78368}" type="sibTrans" cxnId="{784053E9-7DB8-4C05-9D56-3D4CF2F7A564}">
      <dgm:prSet/>
      <dgm:spPr/>
      <dgm:t>
        <a:bodyPr/>
        <a:lstStyle/>
        <a:p>
          <a:endParaRPr lang="en-US"/>
        </a:p>
      </dgm:t>
    </dgm:pt>
    <dgm:pt modelId="{071DEB35-1ABE-48EF-9C16-4921DC4D5E73}">
      <dgm:prSet phldrT="[Text]" custT="1"/>
      <dgm:spPr>
        <a:solidFill>
          <a:schemeClr val="accent6">
            <a:lumMod val="75000"/>
          </a:schemeClr>
        </a:solidFill>
        <a:ln>
          <a:noFill/>
        </a:ln>
        <a:effectLst>
          <a:outerShdw blurRad="50800" dist="38100" dir="2700000" algn="tl" rotWithShape="0">
            <a:prstClr val="black">
              <a:alpha val="40000"/>
            </a:prstClr>
          </a:outerShdw>
        </a:effectLst>
      </dgm:spPr>
      <dgm:t>
        <a:bodyPr lIns="91440" tIns="91440" rIns="91440"/>
        <a:lstStyle/>
        <a:p>
          <a:pPr algn="l">
            <a:buNone/>
          </a:pPr>
          <a:r>
            <a:rPr lang="en-US" sz="1200" b="1">
              <a:solidFill>
                <a:schemeClr val="bg1"/>
              </a:solidFill>
            </a:rPr>
            <a:t>TAC Consideration</a:t>
          </a:r>
        </a:p>
      </dgm:t>
    </dgm:pt>
    <dgm:pt modelId="{63BD459A-D892-447C-BA3D-DB8819220FBE}" type="parTrans" cxnId="{9133174A-50E9-4A05-9863-211F499C9085}">
      <dgm:prSet/>
      <dgm:spPr/>
      <dgm:t>
        <a:bodyPr/>
        <a:lstStyle/>
        <a:p>
          <a:endParaRPr lang="en-US"/>
        </a:p>
      </dgm:t>
    </dgm:pt>
    <dgm:pt modelId="{CBCD330F-E6E8-46E2-A999-8E3574C89F47}" type="sibTrans" cxnId="{9133174A-50E9-4A05-9863-211F499C9085}">
      <dgm:prSet/>
      <dgm:spPr/>
      <dgm:t>
        <a:bodyPr/>
        <a:lstStyle/>
        <a:p>
          <a:endParaRPr lang="en-US"/>
        </a:p>
      </dgm:t>
    </dgm:pt>
    <dgm:pt modelId="{C4018B2A-7DB8-4ED9-889F-6787B02F821E}">
      <dgm:prSet phldrT="[Text]" custT="1"/>
      <dgm:spPr>
        <a:solidFill>
          <a:schemeClr val="accent6">
            <a:lumMod val="75000"/>
          </a:schemeClr>
        </a:solidFill>
        <a:ln>
          <a:noFill/>
        </a:ln>
        <a:effectLst>
          <a:outerShdw blurRad="50800" dist="38100" dir="2700000" algn="tl" rotWithShape="0">
            <a:prstClr val="black">
              <a:alpha val="40000"/>
            </a:prstClr>
          </a:outerShdw>
        </a:effectLst>
      </dgm:spPr>
      <dgm:t>
        <a:bodyPr lIns="91440" tIns="91440" rIns="91440"/>
        <a:lstStyle/>
        <a:p>
          <a:pPr algn="l">
            <a:buNone/>
          </a:pPr>
          <a:r>
            <a:rPr lang="en-US" sz="1200" b="1">
              <a:solidFill>
                <a:schemeClr val="bg1"/>
              </a:solidFill>
            </a:rPr>
            <a:t>   ERCOT Board Consideration</a:t>
          </a:r>
        </a:p>
      </dgm:t>
    </dgm:pt>
    <dgm:pt modelId="{4EB45F8D-8458-4EAA-BBED-BDDDE7603211}" type="parTrans" cxnId="{EF72899B-2741-4741-8A2A-009B7D5996DA}">
      <dgm:prSet/>
      <dgm:spPr/>
      <dgm:t>
        <a:bodyPr/>
        <a:lstStyle/>
        <a:p>
          <a:endParaRPr lang="en-US"/>
        </a:p>
      </dgm:t>
    </dgm:pt>
    <dgm:pt modelId="{6CD68DD8-AAAF-404B-9B6A-376E05F126DA}" type="sibTrans" cxnId="{EF72899B-2741-4741-8A2A-009B7D5996DA}">
      <dgm:prSet/>
      <dgm:spPr/>
      <dgm:t>
        <a:bodyPr/>
        <a:lstStyle/>
        <a:p>
          <a:endParaRPr lang="en-US"/>
        </a:p>
      </dgm:t>
    </dgm:pt>
    <dgm:pt modelId="{67CEB187-D241-4204-97F7-44DA885853B8}">
      <dgm:prSet phldrT="[Text]" custT="1"/>
      <dgm:spPr>
        <a:solidFill>
          <a:srgbClr val="093C61"/>
        </a:solidFill>
        <a:ln>
          <a:noFill/>
        </a:ln>
        <a:effectLst>
          <a:outerShdw blurRad="50800" dist="38100" dir="2700000" algn="tl" rotWithShape="0">
            <a:prstClr val="black">
              <a:alpha val="40000"/>
            </a:prstClr>
          </a:outerShdw>
        </a:effectLst>
      </dgm:spPr>
      <dgm:t>
        <a:bodyPr lIns="91440" tIns="91440" rIns="91440"/>
        <a:lstStyle/>
        <a:p>
          <a:pPr algn="l">
            <a:buNone/>
          </a:pPr>
          <a:r>
            <a:rPr lang="en-US" sz="1200" b="1">
              <a:solidFill>
                <a:schemeClr val="bg1"/>
              </a:solidFill>
            </a:rPr>
            <a:t>PUC Consideration</a:t>
          </a:r>
        </a:p>
      </dgm:t>
    </dgm:pt>
    <dgm:pt modelId="{67A62C55-F659-4424-B368-066EE6CD618C}" type="parTrans" cxnId="{5451081A-AE20-4EE5-99E9-7976202DC984}">
      <dgm:prSet/>
      <dgm:spPr/>
      <dgm:t>
        <a:bodyPr/>
        <a:lstStyle/>
        <a:p>
          <a:endParaRPr lang="en-US"/>
        </a:p>
      </dgm:t>
    </dgm:pt>
    <dgm:pt modelId="{3ABD81F6-F13B-4A1E-94EF-831CBE80884E}" type="sibTrans" cxnId="{5451081A-AE20-4EE5-99E9-7976202DC984}">
      <dgm:prSet/>
      <dgm:spPr/>
      <dgm:t>
        <a:bodyPr/>
        <a:lstStyle/>
        <a:p>
          <a:endParaRPr lang="en-US"/>
        </a:p>
      </dgm:t>
    </dgm:pt>
    <dgm:pt modelId="{3E3F0B97-E967-4A52-BA7A-DCFF58C4F4B4}" type="pres">
      <dgm:prSet presAssocID="{5C6C99D1-452A-4BDD-B850-43F43E3A4121}" presName="Name0" presStyleCnt="0">
        <dgm:presLayoutVars>
          <dgm:dir/>
          <dgm:resizeHandles/>
        </dgm:presLayoutVars>
      </dgm:prSet>
      <dgm:spPr/>
    </dgm:pt>
    <dgm:pt modelId="{D6C2AF52-D213-4F3C-AE2E-45438878F2D2}" type="pres">
      <dgm:prSet presAssocID="{782A4488-8D6C-42B4-BD2C-9CB7ACC7FDE3}" presName="compNode" presStyleCnt="0"/>
      <dgm:spPr/>
    </dgm:pt>
    <dgm:pt modelId="{5710AD85-DA2D-4B56-93CB-E58E64EE1E08}" type="pres">
      <dgm:prSet presAssocID="{782A4488-8D6C-42B4-BD2C-9CB7ACC7FDE3}" presName="dummyConnPt" presStyleCnt="0"/>
      <dgm:spPr/>
    </dgm:pt>
    <dgm:pt modelId="{6662B7E2-6273-4B62-8FD8-00AC303FB4BE}" type="pres">
      <dgm:prSet presAssocID="{782A4488-8D6C-42B4-BD2C-9CB7ACC7FDE3}" presName="node" presStyleLbl="node1" presStyleIdx="0" presStyleCnt="8">
        <dgm:presLayoutVars>
          <dgm:bulletEnabled val="1"/>
        </dgm:presLayoutVars>
      </dgm:prSet>
      <dgm:spPr/>
    </dgm:pt>
    <dgm:pt modelId="{038DA314-2A7B-4C9F-82D7-8AA21F7533F0}" type="pres">
      <dgm:prSet presAssocID="{035E58BF-117E-42D0-8286-3A2E07F942B9}" presName="sibTrans" presStyleLbl="bgSibTrans2D1" presStyleIdx="0" presStyleCnt="7"/>
      <dgm:spPr/>
    </dgm:pt>
    <dgm:pt modelId="{CD0C29A5-0F5A-4DC6-BC0D-C1CF9BEAADFE}" type="pres">
      <dgm:prSet presAssocID="{ED5A0B46-E8CD-49F7-9353-9E19DEA28C30}" presName="compNode" presStyleCnt="0"/>
      <dgm:spPr/>
    </dgm:pt>
    <dgm:pt modelId="{9733FF35-132A-4A09-AB0D-84B5B2149030}" type="pres">
      <dgm:prSet presAssocID="{ED5A0B46-E8CD-49F7-9353-9E19DEA28C30}" presName="dummyConnPt" presStyleCnt="0"/>
      <dgm:spPr/>
    </dgm:pt>
    <dgm:pt modelId="{B8E34D97-7537-4C2B-9E6D-F617E79BAAD2}" type="pres">
      <dgm:prSet presAssocID="{ED5A0B46-E8CD-49F7-9353-9E19DEA28C30}" presName="node" presStyleLbl="node1" presStyleIdx="1" presStyleCnt="8">
        <dgm:presLayoutVars>
          <dgm:bulletEnabled val="1"/>
        </dgm:presLayoutVars>
      </dgm:prSet>
      <dgm:spPr/>
    </dgm:pt>
    <dgm:pt modelId="{1DFA83D8-95B8-469E-A12A-0C0672795D9F}" type="pres">
      <dgm:prSet presAssocID="{73AA5A22-AE3C-41DE-89C3-D0740B48F76F}" presName="sibTrans" presStyleLbl="bgSibTrans2D1" presStyleIdx="1" presStyleCnt="7"/>
      <dgm:spPr/>
    </dgm:pt>
    <dgm:pt modelId="{262058F6-DD94-42EE-B48C-C609082A34E5}" type="pres">
      <dgm:prSet presAssocID="{A72D9A3B-3AEA-49A9-AC7A-5A25C641CE83}" presName="compNode" presStyleCnt="0"/>
      <dgm:spPr/>
    </dgm:pt>
    <dgm:pt modelId="{CB92C396-8258-435B-B194-C8122AEC42F3}" type="pres">
      <dgm:prSet presAssocID="{A72D9A3B-3AEA-49A9-AC7A-5A25C641CE83}" presName="dummyConnPt" presStyleCnt="0"/>
      <dgm:spPr/>
    </dgm:pt>
    <dgm:pt modelId="{0F45E80F-BE26-42C2-8DF9-603E91D16C08}" type="pres">
      <dgm:prSet presAssocID="{A72D9A3B-3AEA-49A9-AC7A-5A25C641CE83}" presName="node" presStyleLbl="node1" presStyleIdx="2" presStyleCnt="8">
        <dgm:presLayoutVars>
          <dgm:bulletEnabled val="1"/>
        </dgm:presLayoutVars>
      </dgm:prSet>
      <dgm:spPr/>
    </dgm:pt>
    <dgm:pt modelId="{DBEE4BF9-5B0D-478E-97F8-56E9B7565E52}" type="pres">
      <dgm:prSet presAssocID="{F29461FD-9B21-4368-8151-6FA302FD6458}" presName="sibTrans" presStyleLbl="bgSibTrans2D1" presStyleIdx="2" presStyleCnt="7"/>
      <dgm:spPr/>
    </dgm:pt>
    <dgm:pt modelId="{254D9EEF-ED4A-4106-A300-43427215090F}" type="pres">
      <dgm:prSet presAssocID="{3F6978A1-A754-4314-8AC9-969CEE94F31F}" presName="compNode" presStyleCnt="0"/>
      <dgm:spPr/>
    </dgm:pt>
    <dgm:pt modelId="{0667B44F-4A42-42BE-AD37-E8CE0AFAABED}" type="pres">
      <dgm:prSet presAssocID="{3F6978A1-A754-4314-8AC9-969CEE94F31F}" presName="dummyConnPt" presStyleCnt="0"/>
      <dgm:spPr/>
    </dgm:pt>
    <dgm:pt modelId="{E6C50F0C-9817-471A-ADFF-C10C7211F96F}" type="pres">
      <dgm:prSet presAssocID="{3F6978A1-A754-4314-8AC9-969CEE94F31F}" presName="node" presStyleLbl="node1" presStyleIdx="3" presStyleCnt="8">
        <dgm:presLayoutVars>
          <dgm:bulletEnabled val="1"/>
        </dgm:presLayoutVars>
      </dgm:prSet>
      <dgm:spPr/>
    </dgm:pt>
    <dgm:pt modelId="{871C3ACD-1E22-4504-907A-A7633F8A9F21}" type="pres">
      <dgm:prSet presAssocID="{F30883FE-98E3-4A1C-95F7-A3F1E09E57FF}" presName="sibTrans" presStyleLbl="bgSibTrans2D1" presStyleIdx="3" presStyleCnt="7"/>
      <dgm:spPr/>
    </dgm:pt>
    <dgm:pt modelId="{EEF12789-8662-4154-9937-1333C85D56DD}" type="pres">
      <dgm:prSet presAssocID="{963D7A01-C5C6-4307-A54F-3C33AB9705C6}" presName="compNode" presStyleCnt="0"/>
      <dgm:spPr/>
    </dgm:pt>
    <dgm:pt modelId="{944759CB-9B44-4313-83C1-7640DF8DC803}" type="pres">
      <dgm:prSet presAssocID="{963D7A01-C5C6-4307-A54F-3C33AB9705C6}" presName="dummyConnPt" presStyleCnt="0"/>
      <dgm:spPr/>
    </dgm:pt>
    <dgm:pt modelId="{0200B142-9374-43A4-B4B2-83C10FF3FCFF}" type="pres">
      <dgm:prSet presAssocID="{963D7A01-C5C6-4307-A54F-3C33AB9705C6}" presName="node" presStyleLbl="node1" presStyleIdx="4" presStyleCnt="8">
        <dgm:presLayoutVars>
          <dgm:bulletEnabled val="1"/>
        </dgm:presLayoutVars>
      </dgm:prSet>
      <dgm:spPr/>
    </dgm:pt>
    <dgm:pt modelId="{D9BC7589-5BCD-4F3A-B8A3-9B59D4BEF05C}" type="pres">
      <dgm:prSet presAssocID="{BB5012A5-C4FE-4523-AF32-AD29EE8F2CFC}" presName="sibTrans" presStyleLbl="bgSibTrans2D1" presStyleIdx="4" presStyleCnt="7"/>
      <dgm:spPr/>
    </dgm:pt>
    <dgm:pt modelId="{C9DE610F-FFCC-4BFD-BB73-A2E395901F30}" type="pres">
      <dgm:prSet presAssocID="{149B9E2B-33E9-429B-837C-52FCA1A23E61}" presName="compNode" presStyleCnt="0"/>
      <dgm:spPr/>
    </dgm:pt>
    <dgm:pt modelId="{231664E3-90BD-40B6-9B9B-9CB6605FB1D0}" type="pres">
      <dgm:prSet presAssocID="{149B9E2B-33E9-429B-837C-52FCA1A23E61}" presName="dummyConnPt" presStyleCnt="0"/>
      <dgm:spPr/>
    </dgm:pt>
    <dgm:pt modelId="{D0D1F66A-A103-41AF-98D9-F218F7994DC4}" type="pres">
      <dgm:prSet presAssocID="{149B9E2B-33E9-429B-837C-52FCA1A23E61}" presName="node" presStyleLbl="node1" presStyleIdx="5" presStyleCnt="8">
        <dgm:presLayoutVars>
          <dgm:bulletEnabled val="1"/>
        </dgm:presLayoutVars>
      </dgm:prSet>
      <dgm:spPr/>
    </dgm:pt>
    <dgm:pt modelId="{93DF6516-E298-4E4E-9D8B-945C380FB773}" type="pres">
      <dgm:prSet presAssocID="{F777FA9C-F1F5-416F-A15D-E5C9E95ADFCC}" presName="sibTrans" presStyleLbl="bgSibTrans2D1" presStyleIdx="5" presStyleCnt="7"/>
      <dgm:spPr/>
    </dgm:pt>
    <dgm:pt modelId="{8F452E3A-B1B4-4D21-9810-BC35AD0547BA}" type="pres">
      <dgm:prSet presAssocID="{6F106A2E-D251-4580-A986-917336D07041}" presName="compNode" presStyleCnt="0"/>
      <dgm:spPr/>
    </dgm:pt>
    <dgm:pt modelId="{5922DBB3-0BA7-4560-8CA7-D0659197BFB2}" type="pres">
      <dgm:prSet presAssocID="{6F106A2E-D251-4580-A986-917336D07041}" presName="dummyConnPt" presStyleCnt="0"/>
      <dgm:spPr/>
    </dgm:pt>
    <dgm:pt modelId="{3E785352-E290-4A65-A287-ECB5E994E85A}" type="pres">
      <dgm:prSet presAssocID="{6F106A2E-D251-4580-A986-917336D07041}" presName="node" presStyleLbl="node1" presStyleIdx="6" presStyleCnt="8">
        <dgm:presLayoutVars>
          <dgm:bulletEnabled val="1"/>
        </dgm:presLayoutVars>
      </dgm:prSet>
      <dgm:spPr/>
    </dgm:pt>
    <dgm:pt modelId="{22B2D9B6-BCEE-4FBF-9689-23967EC8615A}" type="pres">
      <dgm:prSet presAssocID="{EE0FEF4A-0173-4424-B958-01C79C33D653}" presName="sibTrans" presStyleLbl="bgSibTrans2D1" presStyleIdx="6" presStyleCnt="7" custAng="16284033" custScaleX="16142" custScaleY="554162" custLinFactNeighborX="28722" custLinFactNeighborY="99264"/>
      <dgm:spPr>
        <a:prstGeom prst="downArrow">
          <a:avLst/>
        </a:prstGeom>
      </dgm:spPr>
    </dgm:pt>
    <dgm:pt modelId="{BFD41436-FFBE-47D7-BAE1-937663E663A6}" type="pres">
      <dgm:prSet presAssocID="{88189EFB-9B07-4F65-8A94-6D64EE48EA07}" presName="compNode" presStyleCnt="0"/>
      <dgm:spPr/>
    </dgm:pt>
    <dgm:pt modelId="{2F608DA1-E17D-41F4-AD97-9B8D38F2E773}" type="pres">
      <dgm:prSet presAssocID="{88189EFB-9B07-4F65-8A94-6D64EE48EA07}" presName="dummyConnPt" presStyleCnt="0"/>
      <dgm:spPr/>
    </dgm:pt>
    <dgm:pt modelId="{5BBD7D37-E549-49CE-B723-D673CB63C86C}" type="pres">
      <dgm:prSet presAssocID="{88189EFB-9B07-4F65-8A94-6D64EE48EA07}" presName="node" presStyleLbl="node1" presStyleIdx="7" presStyleCnt="8" custLinFactNeighborX="2762" custLinFactNeighborY="33443">
        <dgm:presLayoutVars>
          <dgm:bulletEnabled val="1"/>
        </dgm:presLayoutVars>
      </dgm:prSet>
      <dgm:spPr/>
    </dgm:pt>
  </dgm:ptLst>
  <dgm:cxnLst>
    <dgm:cxn modelId="{7695490D-28FF-4E8A-80D1-61EE05C0AD41}" type="presOf" srcId="{5C6C99D1-452A-4BDD-B850-43F43E3A4121}" destId="{3E3F0B97-E967-4A52-BA7A-DCFF58C4F4B4}" srcOrd="0" destOrd="0" presId="urn:microsoft.com/office/officeart/2005/8/layout/bProcess4"/>
    <dgm:cxn modelId="{893D6B0F-6972-4A99-9244-D09BF07E837C}" type="presOf" srcId="{035E58BF-117E-42D0-8286-3A2E07F942B9}" destId="{038DA314-2A7B-4C9F-82D7-8AA21F7533F0}" srcOrd="0" destOrd="0" presId="urn:microsoft.com/office/officeart/2005/8/layout/bProcess4"/>
    <dgm:cxn modelId="{5451081A-AE20-4EE5-99E9-7976202DC984}" srcId="{6F106A2E-D251-4580-A986-917336D07041}" destId="{67CEB187-D241-4204-97F7-44DA885853B8}" srcOrd="0" destOrd="0" parTransId="{67A62C55-F659-4424-B368-066EE6CD618C}" sibTransId="{3ABD81F6-F13B-4A1E-94EF-831CBE80884E}"/>
    <dgm:cxn modelId="{9D2A4E1C-50D7-423B-89D7-5515F534023C}" type="presOf" srcId="{6F106A2E-D251-4580-A986-917336D07041}" destId="{3E785352-E290-4A65-A287-ECB5E994E85A}" srcOrd="0" destOrd="0" presId="urn:microsoft.com/office/officeart/2005/8/layout/bProcess4"/>
    <dgm:cxn modelId="{1C69FF1C-80E8-4BA0-80E9-8AA517DF667A}" srcId="{5C6C99D1-452A-4BDD-B850-43F43E3A4121}" destId="{ED5A0B46-E8CD-49F7-9353-9E19DEA28C30}" srcOrd="1" destOrd="0" parTransId="{3E5003DB-CF87-453B-8F97-9F1C0A78AE1F}" sibTransId="{73AA5A22-AE3C-41DE-89C3-D0740B48F76F}"/>
    <dgm:cxn modelId="{0964331E-E6C1-4F64-86A2-FE308EF246E2}" type="presOf" srcId="{BB5012A5-C4FE-4523-AF32-AD29EE8F2CFC}" destId="{D9BC7589-5BCD-4F3A-B8A3-9B59D4BEF05C}" srcOrd="0" destOrd="0" presId="urn:microsoft.com/office/officeart/2005/8/layout/bProcess4"/>
    <dgm:cxn modelId="{B1C83921-6E04-42B7-8613-50929D0CC4B2}" type="presOf" srcId="{88189EFB-9B07-4F65-8A94-6D64EE48EA07}" destId="{5BBD7D37-E549-49CE-B723-D673CB63C86C}" srcOrd="0" destOrd="0" presId="urn:microsoft.com/office/officeart/2005/8/layout/bProcess4"/>
    <dgm:cxn modelId="{FF511324-695E-4ADC-8247-3745D83BE812}" srcId="{5C6C99D1-452A-4BDD-B850-43F43E3A4121}" destId="{3F6978A1-A754-4314-8AC9-969CEE94F31F}" srcOrd="3" destOrd="0" parTransId="{52A90CAA-3841-45D1-BB6C-55BFBF02FB61}" sibTransId="{F30883FE-98E3-4A1C-95F7-A3F1E09E57FF}"/>
    <dgm:cxn modelId="{9A2FCD25-1AEA-4C02-976A-22C50E430B4E}" type="presOf" srcId="{963D7A01-C5C6-4307-A54F-3C33AB9705C6}" destId="{0200B142-9374-43A4-B4B2-83C10FF3FCFF}" srcOrd="0" destOrd="0" presId="urn:microsoft.com/office/officeart/2005/8/layout/bProcess4"/>
    <dgm:cxn modelId="{AFCCC13B-D90A-4829-859F-8FA6DCCECBAD}" type="presOf" srcId="{EE0FEF4A-0173-4424-B958-01C79C33D653}" destId="{22B2D9B6-BCEE-4FBF-9689-23967EC8615A}" srcOrd="0" destOrd="0" presId="urn:microsoft.com/office/officeart/2005/8/layout/bProcess4"/>
    <dgm:cxn modelId="{D2FBBE5B-969A-4BD7-B7F1-3551C6CB4512}" type="presOf" srcId="{782A4488-8D6C-42B4-BD2C-9CB7ACC7FDE3}" destId="{6662B7E2-6273-4B62-8FD8-00AC303FB4BE}" srcOrd="0" destOrd="0" presId="urn:microsoft.com/office/officeart/2005/8/layout/bProcess4"/>
    <dgm:cxn modelId="{2A4EE943-467C-4123-9FC9-3C7B31FBF738}" type="presOf" srcId="{149B9E2B-33E9-429B-837C-52FCA1A23E61}" destId="{D0D1F66A-A103-41AF-98D9-F218F7994DC4}" srcOrd="0" destOrd="0" presId="urn:microsoft.com/office/officeart/2005/8/layout/bProcess4"/>
    <dgm:cxn modelId="{4BB9CF64-DE86-48C3-B3AC-2CEA475B6C37}" srcId="{ED5A0B46-E8CD-49F7-9353-9E19DEA28C30}" destId="{4792D0C4-A586-473D-8686-9AF9D0765866}" srcOrd="0" destOrd="0" parTransId="{FC414743-0BD6-4A72-8F70-1D504E639F5D}" sibTransId="{91A98D27-BDD9-45CA-BAEB-162F09BFCBA1}"/>
    <dgm:cxn modelId="{9133174A-50E9-4A05-9863-211F499C9085}" srcId="{963D7A01-C5C6-4307-A54F-3C33AB9705C6}" destId="{071DEB35-1ABE-48EF-9C16-4921DC4D5E73}" srcOrd="0" destOrd="0" parTransId="{63BD459A-D892-447C-BA3D-DB8819220FBE}" sibTransId="{CBCD330F-E6E8-46E2-A999-8E3574C89F47}"/>
    <dgm:cxn modelId="{3CC2354A-D93F-40A4-B6D0-8B6843DB5CCD}" type="presOf" srcId="{A72D9A3B-3AEA-49A9-AC7A-5A25C641CE83}" destId="{0F45E80F-BE26-42C2-8DF9-603E91D16C08}" srcOrd="0" destOrd="0" presId="urn:microsoft.com/office/officeart/2005/8/layout/bProcess4"/>
    <dgm:cxn modelId="{A824824D-E251-4887-BC52-1DE89767A63C}" type="presOf" srcId="{F777FA9C-F1F5-416F-A15D-E5C9E95ADFCC}" destId="{93DF6516-E298-4E4E-9D8B-945C380FB773}" srcOrd="0" destOrd="0" presId="urn:microsoft.com/office/officeart/2005/8/layout/bProcess4"/>
    <dgm:cxn modelId="{F32E8975-9518-481E-98A9-BAA87893251B}" type="presOf" srcId="{ED5A0B46-E8CD-49F7-9353-9E19DEA28C30}" destId="{B8E34D97-7537-4C2B-9E6D-F617E79BAAD2}" srcOrd="0" destOrd="0" presId="urn:microsoft.com/office/officeart/2005/8/layout/bProcess4"/>
    <dgm:cxn modelId="{4CDE2E5A-4385-4B07-A7C3-0AAB176B307B}" srcId="{A72D9A3B-3AEA-49A9-AC7A-5A25C641CE83}" destId="{0955A8D7-B59A-4475-B090-7C53E780AD04}" srcOrd="0" destOrd="0" parTransId="{58D27A75-5B41-4D54-A708-F7DF2F6F67B4}" sibTransId="{D601482A-B1D5-4024-90CC-202E9B934D73}"/>
    <dgm:cxn modelId="{A9EFDC7E-DD6B-48DC-99E0-5C96CCC80DDD}" type="presOf" srcId="{73AA5A22-AE3C-41DE-89C3-D0740B48F76F}" destId="{1DFA83D8-95B8-469E-A12A-0C0672795D9F}" srcOrd="0" destOrd="0" presId="urn:microsoft.com/office/officeart/2005/8/layout/bProcess4"/>
    <dgm:cxn modelId="{2DDEDC82-DC0D-46F0-8483-8CB412C4AC25}" type="presOf" srcId="{F30883FE-98E3-4A1C-95F7-A3F1E09E57FF}" destId="{871C3ACD-1E22-4504-907A-A7633F8A9F21}" srcOrd="0" destOrd="0" presId="urn:microsoft.com/office/officeart/2005/8/layout/bProcess4"/>
    <dgm:cxn modelId="{987F8687-3AC1-4B6F-A4EA-CA403A4945AD}" srcId="{782A4488-8D6C-42B4-BD2C-9CB7ACC7FDE3}" destId="{3BF74B4E-CE7B-4447-8F4F-6716CD363C52}" srcOrd="0" destOrd="0" parTransId="{E051B960-F158-4F38-B862-73D9C9510837}" sibTransId="{5C76CC24-FDFC-46AF-9C42-CDA41695D936}"/>
    <dgm:cxn modelId="{E32D2E91-87D6-42BE-9CD5-30D0E1861177}" type="presOf" srcId="{4792D0C4-A586-473D-8686-9AF9D0765866}" destId="{B8E34D97-7537-4C2B-9E6D-F617E79BAAD2}" srcOrd="0" destOrd="1" presId="urn:microsoft.com/office/officeart/2005/8/layout/bProcess4"/>
    <dgm:cxn modelId="{42658C92-37BF-4A6D-9D77-DBF0DB436E1B}" type="presOf" srcId="{0955A8D7-B59A-4475-B090-7C53E780AD04}" destId="{0F45E80F-BE26-42C2-8DF9-603E91D16C08}" srcOrd="0" destOrd="1" presId="urn:microsoft.com/office/officeart/2005/8/layout/bProcess4"/>
    <dgm:cxn modelId="{EF72899B-2741-4741-8A2A-009B7D5996DA}" srcId="{149B9E2B-33E9-429B-837C-52FCA1A23E61}" destId="{C4018B2A-7DB8-4ED9-889F-6787B02F821E}" srcOrd="0" destOrd="0" parTransId="{4EB45F8D-8458-4EAA-BBED-BDDDE7603211}" sibTransId="{6CD68DD8-AAAF-404B-9B6A-376E05F126DA}"/>
    <dgm:cxn modelId="{980F68A2-9A01-4DA3-B5B4-39BF127C20BA}" srcId="{5C6C99D1-452A-4BDD-B850-43F43E3A4121}" destId="{A72D9A3B-3AEA-49A9-AC7A-5A25C641CE83}" srcOrd="2" destOrd="0" parTransId="{901FC6B8-06AE-4196-8E1E-15F23051792A}" sibTransId="{F29461FD-9B21-4368-8151-6FA302FD6458}"/>
    <dgm:cxn modelId="{7E8E74AB-39EC-474D-87DF-24D3D421EA04}" srcId="{5C6C99D1-452A-4BDD-B850-43F43E3A4121}" destId="{88189EFB-9B07-4F65-8A94-6D64EE48EA07}" srcOrd="7" destOrd="0" parTransId="{1DF7218D-BA04-4639-A04D-E309F18C1BB8}" sibTransId="{CCD06F26-868F-48AE-84B4-1B902A50BB6D}"/>
    <dgm:cxn modelId="{FA3833B2-BB0C-4E87-A0CD-C9F8426E7EE2}" type="presOf" srcId="{F29461FD-9B21-4368-8151-6FA302FD6458}" destId="{DBEE4BF9-5B0D-478E-97F8-56E9B7565E52}" srcOrd="0" destOrd="0" presId="urn:microsoft.com/office/officeart/2005/8/layout/bProcess4"/>
    <dgm:cxn modelId="{909A44B9-47BA-4928-840A-D30D3D5C6EA9}" type="presOf" srcId="{3F6978A1-A754-4314-8AC9-969CEE94F31F}" destId="{E6C50F0C-9817-471A-ADFF-C10C7211F96F}" srcOrd="0" destOrd="0" presId="urn:microsoft.com/office/officeart/2005/8/layout/bProcess4"/>
    <dgm:cxn modelId="{F772A5BE-E570-4DDA-8FCD-D2D282D9A19E}" srcId="{5C6C99D1-452A-4BDD-B850-43F43E3A4121}" destId="{149B9E2B-33E9-429B-837C-52FCA1A23E61}" srcOrd="5" destOrd="0" parTransId="{07F7F6CA-B353-4A52-84F1-04E6CE25F244}" sibTransId="{F777FA9C-F1F5-416F-A15D-E5C9E95ADFCC}"/>
    <dgm:cxn modelId="{C87B1EBF-8823-4A95-9F44-FCD7A4E596EF}" srcId="{5C6C99D1-452A-4BDD-B850-43F43E3A4121}" destId="{6F106A2E-D251-4580-A986-917336D07041}" srcOrd="6" destOrd="0" parTransId="{0B044992-46AD-4F1C-B5E7-D4DC75508498}" sibTransId="{EE0FEF4A-0173-4424-B958-01C79C33D653}"/>
    <dgm:cxn modelId="{C96731C4-AC3C-4D6E-B38F-7D04C58E9E01}" type="presOf" srcId="{C4018B2A-7DB8-4ED9-889F-6787B02F821E}" destId="{D0D1F66A-A103-41AF-98D9-F218F7994DC4}" srcOrd="0" destOrd="1" presId="urn:microsoft.com/office/officeart/2005/8/layout/bProcess4"/>
    <dgm:cxn modelId="{363D54CC-BA5A-4E50-BAC7-802950FA62EA}" srcId="{5C6C99D1-452A-4BDD-B850-43F43E3A4121}" destId="{782A4488-8D6C-42B4-BD2C-9CB7ACC7FDE3}" srcOrd="0" destOrd="0" parTransId="{53E6804D-F871-43B0-9308-585610EED4AB}" sibTransId="{035E58BF-117E-42D0-8286-3A2E07F942B9}"/>
    <dgm:cxn modelId="{EABB37D0-1968-46FA-988E-7F95F94D5FF2}" type="presOf" srcId="{3BF74B4E-CE7B-4447-8F4F-6716CD363C52}" destId="{6662B7E2-6273-4B62-8FD8-00AC303FB4BE}" srcOrd="0" destOrd="1" presId="urn:microsoft.com/office/officeart/2005/8/layout/bProcess4"/>
    <dgm:cxn modelId="{59C8CED3-FD4E-4DD3-99DE-3F9464CBE2E4}" type="presOf" srcId="{67CEB187-D241-4204-97F7-44DA885853B8}" destId="{3E785352-E290-4A65-A287-ECB5E994E85A}" srcOrd="0" destOrd="1" presId="urn:microsoft.com/office/officeart/2005/8/layout/bProcess4"/>
    <dgm:cxn modelId="{1E3EFFDD-6E0C-4428-8FD6-4116A76565FC}" type="presOf" srcId="{071DEB35-1ABE-48EF-9C16-4921DC4D5E73}" destId="{0200B142-9374-43A4-B4B2-83C10FF3FCFF}" srcOrd="0" destOrd="1" presId="urn:microsoft.com/office/officeart/2005/8/layout/bProcess4"/>
    <dgm:cxn modelId="{784053E9-7DB8-4C05-9D56-3D4CF2F7A564}" srcId="{3F6978A1-A754-4314-8AC9-969CEE94F31F}" destId="{435A20C2-2E88-4054-BCAD-700E4359DCBB}" srcOrd="0" destOrd="0" parTransId="{C4E4AD39-5646-4EDE-B831-7E9C7C4B5027}" sibTransId="{B3A1E7F2-D9FF-46CE-A132-02CFC8B78368}"/>
    <dgm:cxn modelId="{54E63DF8-0FF6-4C42-8558-7A3C8020175E}" srcId="{5C6C99D1-452A-4BDD-B850-43F43E3A4121}" destId="{963D7A01-C5C6-4307-A54F-3C33AB9705C6}" srcOrd="4" destOrd="0" parTransId="{43E851DA-CEB4-4C9B-ABD3-3E8215005552}" sibTransId="{BB5012A5-C4FE-4523-AF32-AD29EE8F2CFC}"/>
    <dgm:cxn modelId="{479AABFA-9890-478B-9227-CC7111E4A3CC}" type="presOf" srcId="{435A20C2-2E88-4054-BCAD-700E4359DCBB}" destId="{E6C50F0C-9817-471A-ADFF-C10C7211F96F}" srcOrd="0" destOrd="1" presId="urn:microsoft.com/office/officeart/2005/8/layout/bProcess4"/>
    <dgm:cxn modelId="{2A926DFC-DCD7-4426-9A46-0D8FF1814194}" type="presParOf" srcId="{3E3F0B97-E967-4A52-BA7A-DCFF58C4F4B4}" destId="{D6C2AF52-D213-4F3C-AE2E-45438878F2D2}" srcOrd="0" destOrd="0" presId="urn:microsoft.com/office/officeart/2005/8/layout/bProcess4"/>
    <dgm:cxn modelId="{C068FB1A-C1AF-4146-8937-AD397FB1B3EE}" type="presParOf" srcId="{D6C2AF52-D213-4F3C-AE2E-45438878F2D2}" destId="{5710AD85-DA2D-4B56-93CB-E58E64EE1E08}" srcOrd="0" destOrd="0" presId="urn:microsoft.com/office/officeart/2005/8/layout/bProcess4"/>
    <dgm:cxn modelId="{1C4E4D59-36EC-43CD-93E2-7D7B90934DD4}" type="presParOf" srcId="{D6C2AF52-D213-4F3C-AE2E-45438878F2D2}" destId="{6662B7E2-6273-4B62-8FD8-00AC303FB4BE}" srcOrd="1" destOrd="0" presId="urn:microsoft.com/office/officeart/2005/8/layout/bProcess4"/>
    <dgm:cxn modelId="{4CC878F4-3376-46AE-B4A6-BE69EF629227}" type="presParOf" srcId="{3E3F0B97-E967-4A52-BA7A-DCFF58C4F4B4}" destId="{038DA314-2A7B-4C9F-82D7-8AA21F7533F0}" srcOrd="1" destOrd="0" presId="urn:microsoft.com/office/officeart/2005/8/layout/bProcess4"/>
    <dgm:cxn modelId="{3905CF95-E7DE-4619-9F44-213BE6999FE3}" type="presParOf" srcId="{3E3F0B97-E967-4A52-BA7A-DCFF58C4F4B4}" destId="{CD0C29A5-0F5A-4DC6-BC0D-C1CF9BEAADFE}" srcOrd="2" destOrd="0" presId="urn:microsoft.com/office/officeart/2005/8/layout/bProcess4"/>
    <dgm:cxn modelId="{C8BBBCB1-4938-41D9-BB48-D0AF962E1B11}" type="presParOf" srcId="{CD0C29A5-0F5A-4DC6-BC0D-C1CF9BEAADFE}" destId="{9733FF35-132A-4A09-AB0D-84B5B2149030}" srcOrd="0" destOrd="0" presId="urn:microsoft.com/office/officeart/2005/8/layout/bProcess4"/>
    <dgm:cxn modelId="{C839D5E6-BF2D-4296-B473-6ED982D73DFA}" type="presParOf" srcId="{CD0C29A5-0F5A-4DC6-BC0D-C1CF9BEAADFE}" destId="{B8E34D97-7537-4C2B-9E6D-F617E79BAAD2}" srcOrd="1" destOrd="0" presId="urn:microsoft.com/office/officeart/2005/8/layout/bProcess4"/>
    <dgm:cxn modelId="{14538638-2F38-4059-B5C5-94567962D7DC}" type="presParOf" srcId="{3E3F0B97-E967-4A52-BA7A-DCFF58C4F4B4}" destId="{1DFA83D8-95B8-469E-A12A-0C0672795D9F}" srcOrd="3" destOrd="0" presId="urn:microsoft.com/office/officeart/2005/8/layout/bProcess4"/>
    <dgm:cxn modelId="{ADFC65D5-8950-48CF-ABAC-8B76A482B91F}" type="presParOf" srcId="{3E3F0B97-E967-4A52-BA7A-DCFF58C4F4B4}" destId="{262058F6-DD94-42EE-B48C-C609082A34E5}" srcOrd="4" destOrd="0" presId="urn:microsoft.com/office/officeart/2005/8/layout/bProcess4"/>
    <dgm:cxn modelId="{F9CF3F27-6BC7-4F2A-B9A5-96970A8C3C40}" type="presParOf" srcId="{262058F6-DD94-42EE-B48C-C609082A34E5}" destId="{CB92C396-8258-435B-B194-C8122AEC42F3}" srcOrd="0" destOrd="0" presId="urn:microsoft.com/office/officeart/2005/8/layout/bProcess4"/>
    <dgm:cxn modelId="{418DA8BA-0E21-4605-AB97-1D3CD5661F84}" type="presParOf" srcId="{262058F6-DD94-42EE-B48C-C609082A34E5}" destId="{0F45E80F-BE26-42C2-8DF9-603E91D16C08}" srcOrd="1" destOrd="0" presId="urn:microsoft.com/office/officeart/2005/8/layout/bProcess4"/>
    <dgm:cxn modelId="{519F647F-FC6A-4D87-9F6D-3198924B7A76}" type="presParOf" srcId="{3E3F0B97-E967-4A52-BA7A-DCFF58C4F4B4}" destId="{DBEE4BF9-5B0D-478E-97F8-56E9B7565E52}" srcOrd="5" destOrd="0" presId="urn:microsoft.com/office/officeart/2005/8/layout/bProcess4"/>
    <dgm:cxn modelId="{BA52F04D-8BC6-4559-8DB4-5B738D849EF3}" type="presParOf" srcId="{3E3F0B97-E967-4A52-BA7A-DCFF58C4F4B4}" destId="{254D9EEF-ED4A-4106-A300-43427215090F}" srcOrd="6" destOrd="0" presId="urn:microsoft.com/office/officeart/2005/8/layout/bProcess4"/>
    <dgm:cxn modelId="{767BD177-9DA8-477D-9491-6E6B10D375D6}" type="presParOf" srcId="{254D9EEF-ED4A-4106-A300-43427215090F}" destId="{0667B44F-4A42-42BE-AD37-E8CE0AFAABED}" srcOrd="0" destOrd="0" presId="urn:microsoft.com/office/officeart/2005/8/layout/bProcess4"/>
    <dgm:cxn modelId="{1CA5F355-8A35-43C2-8AB8-94DDEDC81C1B}" type="presParOf" srcId="{254D9EEF-ED4A-4106-A300-43427215090F}" destId="{E6C50F0C-9817-471A-ADFF-C10C7211F96F}" srcOrd="1" destOrd="0" presId="urn:microsoft.com/office/officeart/2005/8/layout/bProcess4"/>
    <dgm:cxn modelId="{EB7CF6F1-8EFC-49FE-A01D-9414008CBAEF}" type="presParOf" srcId="{3E3F0B97-E967-4A52-BA7A-DCFF58C4F4B4}" destId="{871C3ACD-1E22-4504-907A-A7633F8A9F21}" srcOrd="7" destOrd="0" presId="urn:microsoft.com/office/officeart/2005/8/layout/bProcess4"/>
    <dgm:cxn modelId="{0F88BB62-C720-4874-8FA7-09AE4954E183}" type="presParOf" srcId="{3E3F0B97-E967-4A52-BA7A-DCFF58C4F4B4}" destId="{EEF12789-8662-4154-9937-1333C85D56DD}" srcOrd="8" destOrd="0" presId="urn:microsoft.com/office/officeart/2005/8/layout/bProcess4"/>
    <dgm:cxn modelId="{B27756FF-3280-4B13-B67A-0B6825DDA50F}" type="presParOf" srcId="{EEF12789-8662-4154-9937-1333C85D56DD}" destId="{944759CB-9B44-4313-83C1-7640DF8DC803}" srcOrd="0" destOrd="0" presId="urn:microsoft.com/office/officeart/2005/8/layout/bProcess4"/>
    <dgm:cxn modelId="{2B9AAF89-5096-4281-873B-A7FD1EA7ABC6}" type="presParOf" srcId="{EEF12789-8662-4154-9937-1333C85D56DD}" destId="{0200B142-9374-43A4-B4B2-83C10FF3FCFF}" srcOrd="1" destOrd="0" presId="urn:microsoft.com/office/officeart/2005/8/layout/bProcess4"/>
    <dgm:cxn modelId="{90195A54-C998-458B-B5F2-DAD8326CCA53}" type="presParOf" srcId="{3E3F0B97-E967-4A52-BA7A-DCFF58C4F4B4}" destId="{D9BC7589-5BCD-4F3A-B8A3-9B59D4BEF05C}" srcOrd="9" destOrd="0" presId="urn:microsoft.com/office/officeart/2005/8/layout/bProcess4"/>
    <dgm:cxn modelId="{066FE59B-819E-43A1-9987-5E285B44A4C0}" type="presParOf" srcId="{3E3F0B97-E967-4A52-BA7A-DCFF58C4F4B4}" destId="{C9DE610F-FFCC-4BFD-BB73-A2E395901F30}" srcOrd="10" destOrd="0" presId="urn:microsoft.com/office/officeart/2005/8/layout/bProcess4"/>
    <dgm:cxn modelId="{3AFB986C-C0B8-4506-A224-F2E86B91B0F3}" type="presParOf" srcId="{C9DE610F-FFCC-4BFD-BB73-A2E395901F30}" destId="{231664E3-90BD-40B6-9B9B-9CB6605FB1D0}" srcOrd="0" destOrd="0" presId="urn:microsoft.com/office/officeart/2005/8/layout/bProcess4"/>
    <dgm:cxn modelId="{191BC5A4-BCB4-41E2-BADD-5A0D06559119}" type="presParOf" srcId="{C9DE610F-FFCC-4BFD-BB73-A2E395901F30}" destId="{D0D1F66A-A103-41AF-98D9-F218F7994DC4}" srcOrd="1" destOrd="0" presId="urn:microsoft.com/office/officeart/2005/8/layout/bProcess4"/>
    <dgm:cxn modelId="{73F11586-CA29-45E7-8F56-72CB14B6B606}" type="presParOf" srcId="{3E3F0B97-E967-4A52-BA7A-DCFF58C4F4B4}" destId="{93DF6516-E298-4E4E-9D8B-945C380FB773}" srcOrd="11" destOrd="0" presId="urn:microsoft.com/office/officeart/2005/8/layout/bProcess4"/>
    <dgm:cxn modelId="{D40A64B0-187D-4F74-BBB4-AF97A838E0FF}" type="presParOf" srcId="{3E3F0B97-E967-4A52-BA7A-DCFF58C4F4B4}" destId="{8F452E3A-B1B4-4D21-9810-BC35AD0547BA}" srcOrd="12" destOrd="0" presId="urn:microsoft.com/office/officeart/2005/8/layout/bProcess4"/>
    <dgm:cxn modelId="{28BFC14A-2FFA-4ED2-8904-A90AC65AFED7}" type="presParOf" srcId="{8F452E3A-B1B4-4D21-9810-BC35AD0547BA}" destId="{5922DBB3-0BA7-4560-8CA7-D0659197BFB2}" srcOrd="0" destOrd="0" presId="urn:microsoft.com/office/officeart/2005/8/layout/bProcess4"/>
    <dgm:cxn modelId="{E0834C31-1B63-4B56-B6E7-9CDFFC51A559}" type="presParOf" srcId="{8F452E3A-B1B4-4D21-9810-BC35AD0547BA}" destId="{3E785352-E290-4A65-A287-ECB5E994E85A}" srcOrd="1" destOrd="0" presId="urn:microsoft.com/office/officeart/2005/8/layout/bProcess4"/>
    <dgm:cxn modelId="{EAD125DF-975B-4499-AD0A-97556CE2D467}" type="presParOf" srcId="{3E3F0B97-E967-4A52-BA7A-DCFF58C4F4B4}" destId="{22B2D9B6-BCEE-4FBF-9689-23967EC8615A}" srcOrd="13" destOrd="0" presId="urn:microsoft.com/office/officeart/2005/8/layout/bProcess4"/>
    <dgm:cxn modelId="{3268BE79-D62B-4200-B757-598F97D0FB63}" type="presParOf" srcId="{3E3F0B97-E967-4A52-BA7A-DCFF58C4F4B4}" destId="{BFD41436-FFBE-47D7-BAE1-937663E663A6}" srcOrd="14" destOrd="0" presId="urn:microsoft.com/office/officeart/2005/8/layout/bProcess4"/>
    <dgm:cxn modelId="{EEE9324E-6A83-4942-8B1E-382F0837E35C}" type="presParOf" srcId="{BFD41436-FFBE-47D7-BAE1-937663E663A6}" destId="{2F608DA1-E17D-41F4-AD97-9B8D38F2E773}" srcOrd="0" destOrd="0" presId="urn:microsoft.com/office/officeart/2005/8/layout/bProcess4"/>
    <dgm:cxn modelId="{DB91DBF9-EE31-4719-BF7E-F1082F6261A2}" type="presParOf" srcId="{BFD41436-FFBE-47D7-BAE1-937663E663A6}" destId="{5BBD7D37-E549-49CE-B723-D673CB63C86C}" srcOrd="1" destOrd="0" presId="urn:microsoft.com/office/officeart/2005/8/layout/bProcess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5C6C99D1-452A-4BDD-B850-43F43E3A4121}" type="doc">
      <dgm:prSet loTypeId="urn:microsoft.com/office/officeart/2005/8/layout/bProcess4" loCatId="process" qsTypeId="urn:microsoft.com/office/officeart/2005/8/quickstyle/simple1" qsCatId="simple" csTypeId="urn:microsoft.com/office/officeart/2005/8/colors/accent1_2" csCatId="accent1" phldr="1"/>
      <dgm:spPr/>
      <dgm:t>
        <a:bodyPr/>
        <a:lstStyle/>
        <a:p>
          <a:endParaRPr lang="en-US"/>
        </a:p>
      </dgm:t>
    </dgm:pt>
    <dgm:pt modelId="{782A4488-8D6C-42B4-BD2C-9CB7ACC7FDE3}">
      <dgm:prSet phldrT="[Text]" custT="1"/>
      <dgm:spPr>
        <a:solidFill>
          <a:schemeClr val="accent6">
            <a:lumMod val="75000"/>
          </a:schemeClr>
        </a:solidFill>
        <a:ln>
          <a:noFill/>
        </a:ln>
        <a:effectLst>
          <a:outerShdw blurRad="50800" dist="38100" dir="5400000" algn="t" rotWithShape="0">
            <a:prstClr val="black">
              <a:alpha val="40000"/>
            </a:prstClr>
          </a:outerShdw>
        </a:effectLst>
      </dgm:spPr>
      <dgm:t>
        <a:bodyPr lIns="91440" tIns="91440" rIns="91440"/>
        <a:lstStyle/>
        <a:p>
          <a:pPr algn="l">
            <a:buNone/>
          </a:pPr>
          <a:r>
            <a:rPr lang="en-US" sz="2000" b="1">
              <a:solidFill>
                <a:schemeClr val="bg1"/>
              </a:solidFill>
            </a:rPr>
            <a:t>1</a:t>
          </a:r>
        </a:p>
      </dgm:t>
    </dgm:pt>
    <dgm:pt modelId="{53E6804D-F871-43B0-9308-585610EED4AB}" type="parTrans" cxnId="{363D54CC-BA5A-4E50-BAC7-802950FA62EA}">
      <dgm:prSet/>
      <dgm:spPr/>
      <dgm:t>
        <a:bodyPr/>
        <a:lstStyle/>
        <a:p>
          <a:endParaRPr lang="en-US"/>
        </a:p>
      </dgm:t>
    </dgm:pt>
    <dgm:pt modelId="{035E58BF-117E-42D0-8286-3A2E07F942B9}" type="sibTrans" cxnId="{363D54CC-BA5A-4E50-BAC7-802950FA62EA}">
      <dgm:prSet/>
      <dgm:spPr>
        <a:solidFill>
          <a:schemeClr val="bg2">
            <a:lumMod val="90000"/>
          </a:schemeClr>
        </a:solidFill>
      </dgm:spPr>
      <dgm:t>
        <a:bodyPr/>
        <a:lstStyle/>
        <a:p>
          <a:endParaRPr lang="en-US">
            <a:solidFill>
              <a:schemeClr val="bg2"/>
            </a:solidFill>
          </a:endParaRPr>
        </a:p>
      </dgm:t>
    </dgm:pt>
    <dgm:pt modelId="{ED5A0B46-E8CD-49F7-9353-9E19DEA28C30}">
      <dgm:prSet phldrT="[Text]" custT="1"/>
      <dgm:spPr>
        <a:solidFill>
          <a:schemeClr val="accent6">
            <a:lumMod val="75000"/>
          </a:schemeClr>
        </a:solidFill>
        <a:ln>
          <a:noFill/>
        </a:ln>
        <a:effectLst>
          <a:outerShdw blurRad="50800" dist="38100" dir="2700000" algn="tl" rotWithShape="0">
            <a:prstClr val="black">
              <a:alpha val="40000"/>
            </a:prstClr>
          </a:outerShdw>
        </a:effectLst>
      </dgm:spPr>
      <dgm:t>
        <a:bodyPr/>
        <a:lstStyle/>
        <a:p>
          <a:pPr algn="l">
            <a:buNone/>
          </a:pPr>
          <a:r>
            <a:rPr lang="en-US" sz="2000" b="1">
              <a:solidFill>
                <a:schemeClr val="bg1"/>
              </a:solidFill>
            </a:rPr>
            <a:t>2</a:t>
          </a:r>
        </a:p>
      </dgm:t>
    </dgm:pt>
    <dgm:pt modelId="{3E5003DB-CF87-453B-8F97-9F1C0A78AE1F}" type="parTrans" cxnId="{1C69FF1C-80E8-4BA0-80E9-8AA517DF667A}">
      <dgm:prSet/>
      <dgm:spPr/>
      <dgm:t>
        <a:bodyPr/>
        <a:lstStyle/>
        <a:p>
          <a:endParaRPr lang="en-US"/>
        </a:p>
      </dgm:t>
    </dgm:pt>
    <dgm:pt modelId="{73AA5A22-AE3C-41DE-89C3-D0740B48F76F}" type="sibTrans" cxnId="{1C69FF1C-80E8-4BA0-80E9-8AA517DF667A}">
      <dgm:prSet/>
      <dgm:spPr>
        <a:solidFill>
          <a:schemeClr val="bg2">
            <a:lumMod val="90000"/>
          </a:schemeClr>
        </a:solidFill>
      </dgm:spPr>
      <dgm:t>
        <a:bodyPr/>
        <a:lstStyle/>
        <a:p>
          <a:endParaRPr lang="en-US">
            <a:solidFill>
              <a:schemeClr val="bg2"/>
            </a:solidFill>
          </a:endParaRPr>
        </a:p>
      </dgm:t>
    </dgm:pt>
    <dgm:pt modelId="{A72D9A3B-3AEA-49A9-AC7A-5A25C641CE83}">
      <dgm:prSet phldrT="[Text]" custT="1"/>
      <dgm:spPr>
        <a:solidFill>
          <a:schemeClr val="accent6">
            <a:lumMod val="75000"/>
          </a:schemeClr>
        </a:solidFill>
        <a:ln>
          <a:noFill/>
        </a:ln>
        <a:effectLst>
          <a:outerShdw blurRad="50800" dist="38100" dir="2700000" algn="tl" rotWithShape="0">
            <a:prstClr val="black">
              <a:alpha val="40000"/>
            </a:prstClr>
          </a:outerShdw>
        </a:effectLst>
      </dgm:spPr>
      <dgm:t>
        <a:bodyPr lIns="91440" tIns="91440" rIns="91440"/>
        <a:lstStyle/>
        <a:p>
          <a:pPr algn="l">
            <a:buNone/>
          </a:pPr>
          <a:r>
            <a:rPr lang="en-US" sz="2000" b="1">
              <a:solidFill>
                <a:schemeClr val="bg1"/>
              </a:solidFill>
            </a:rPr>
            <a:t>3</a:t>
          </a:r>
        </a:p>
      </dgm:t>
    </dgm:pt>
    <dgm:pt modelId="{901FC6B8-06AE-4196-8E1E-15F23051792A}" type="parTrans" cxnId="{980F68A2-9A01-4DA3-B5B4-39BF127C20BA}">
      <dgm:prSet/>
      <dgm:spPr/>
      <dgm:t>
        <a:bodyPr/>
        <a:lstStyle/>
        <a:p>
          <a:endParaRPr lang="en-US"/>
        </a:p>
      </dgm:t>
    </dgm:pt>
    <dgm:pt modelId="{F29461FD-9B21-4368-8151-6FA302FD6458}" type="sibTrans" cxnId="{980F68A2-9A01-4DA3-B5B4-39BF127C20BA}">
      <dgm:prSet/>
      <dgm:spPr>
        <a:solidFill>
          <a:schemeClr val="bg2">
            <a:lumMod val="90000"/>
          </a:schemeClr>
        </a:solidFill>
      </dgm:spPr>
      <dgm:t>
        <a:bodyPr/>
        <a:lstStyle/>
        <a:p>
          <a:endParaRPr lang="en-US"/>
        </a:p>
      </dgm:t>
    </dgm:pt>
    <dgm:pt modelId="{3F6978A1-A754-4314-8AC9-969CEE94F31F}">
      <dgm:prSet phldrT="[Text]" custT="1"/>
      <dgm:spPr>
        <a:solidFill>
          <a:schemeClr val="accent6">
            <a:lumMod val="75000"/>
          </a:schemeClr>
        </a:solidFill>
        <a:ln>
          <a:noFill/>
        </a:ln>
        <a:effectLst>
          <a:outerShdw blurRad="50800" dist="38100" dir="2700000" algn="tl" rotWithShape="0">
            <a:prstClr val="black">
              <a:alpha val="40000"/>
            </a:prstClr>
          </a:outerShdw>
        </a:effectLst>
      </dgm:spPr>
      <dgm:t>
        <a:bodyPr lIns="91440" tIns="91440" rIns="91440"/>
        <a:lstStyle/>
        <a:p>
          <a:pPr algn="l">
            <a:buNone/>
          </a:pPr>
          <a:r>
            <a:rPr lang="en-US" sz="2000" b="1">
              <a:solidFill>
                <a:schemeClr val="bg1"/>
              </a:solidFill>
            </a:rPr>
            <a:t>4</a:t>
          </a:r>
        </a:p>
      </dgm:t>
    </dgm:pt>
    <dgm:pt modelId="{52A90CAA-3841-45D1-BB6C-55BFBF02FB61}" type="parTrans" cxnId="{FF511324-695E-4ADC-8247-3745D83BE812}">
      <dgm:prSet/>
      <dgm:spPr/>
      <dgm:t>
        <a:bodyPr/>
        <a:lstStyle/>
        <a:p>
          <a:endParaRPr lang="en-US"/>
        </a:p>
      </dgm:t>
    </dgm:pt>
    <dgm:pt modelId="{F30883FE-98E3-4A1C-95F7-A3F1E09E57FF}" type="sibTrans" cxnId="{FF511324-695E-4ADC-8247-3745D83BE812}">
      <dgm:prSet/>
      <dgm:spPr>
        <a:solidFill>
          <a:schemeClr val="bg2">
            <a:lumMod val="90000"/>
          </a:schemeClr>
        </a:solidFill>
      </dgm:spPr>
      <dgm:t>
        <a:bodyPr/>
        <a:lstStyle/>
        <a:p>
          <a:endParaRPr lang="en-US"/>
        </a:p>
      </dgm:t>
    </dgm:pt>
    <dgm:pt modelId="{6F106A2E-D251-4580-A986-917336D07041}">
      <dgm:prSet phldrT="[Text]" custT="1"/>
      <dgm:spPr>
        <a:solidFill>
          <a:srgbClr val="093C61"/>
        </a:solidFill>
        <a:ln>
          <a:noFill/>
        </a:ln>
        <a:effectLst>
          <a:outerShdw blurRad="50800" dist="38100" dir="2700000" algn="tl" rotWithShape="0">
            <a:prstClr val="black">
              <a:alpha val="40000"/>
            </a:prstClr>
          </a:outerShdw>
        </a:effectLst>
      </dgm:spPr>
      <dgm:t>
        <a:bodyPr lIns="91440" tIns="91440" rIns="91440"/>
        <a:lstStyle/>
        <a:p>
          <a:pPr algn="l">
            <a:buNone/>
          </a:pPr>
          <a:r>
            <a:rPr lang="en-US" sz="2000" b="1">
              <a:solidFill>
                <a:schemeClr val="bg1"/>
              </a:solidFill>
            </a:rPr>
            <a:t>7</a:t>
          </a:r>
        </a:p>
      </dgm:t>
    </dgm:pt>
    <dgm:pt modelId="{0B044992-46AD-4F1C-B5E7-D4DC75508498}" type="parTrans" cxnId="{C87B1EBF-8823-4A95-9F44-FCD7A4E596EF}">
      <dgm:prSet/>
      <dgm:spPr/>
      <dgm:t>
        <a:bodyPr/>
        <a:lstStyle/>
        <a:p>
          <a:endParaRPr lang="en-US"/>
        </a:p>
      </dgm:t>
    </dgm:pt>
    <dgm:pt modelId="{EE0FEF4A-0173-4424-B958-01C79C33D653}" type="sibTrans" cxnId="{C87B1EBF-8823-4A95-9F44-FCD7A4E596EF}">
      <dgm:prSet/>
      <dgm:spPr>
        <a:solidFill>
          <a:srgbClr val="C9D3DE"/>
        </a:solidFill>
      </dgm:spPr>
      <dgm:t>
        <a:bodyPr/>
        <a:lstStyle/>
        <a:p>
          <a:endParaRPr lang="en-US"/>
        </a:p>
      </dgm:t>
    </dgm:pt>
    <dgm:pt modelId="{963D7A01-C5C6-4307-A54F-3C33AB9705C6}">
      <dgm:prSet phldrT="[Text]" custT="1"/>
      <dgm:spPr>
        <a:solidFill>
          <a:schemeClr val="accent6">
            <a:lumMod val="75000"/>
          </a:schemeClr>
        </a:solidFill>
        <a:ln>
          <a:noFill/>
        </a:ln>
        <a:effectLst>
          <a:outerShdw blurRad="50800" dist="38100" dir="2700000" algn="tl" rotWithShape="0">
            <a:prstClr val="black">
              <a:alpha val="40000"/>
            </a:prstClr>
          </a:outerShdw>
        </a:effectLst>
      </dgm:spPr>
      <dgm:t>
        <a:bodyPr lIns="91440" tIns="91440" rIns="91440"/>
        <a:lstStyle/>
        <a:p>
          <a:pPr algn="l">
            <a:buNone/>
          </a:pPr>
          <a:r>
            <a:rPr lang="en-US" sz="2000" b="1">
              <a:solidFill>
                <a:schemeClr val="bg1"/>
              </a:solidFill>
            </a:rPr>
            <a:t>5</a:t>
          </a:r>
        </a:p>
      </dgm:t>
    </dgm:pt>
    <dgm:pt modelId="{43E851DA-CEB4-4C9B-ABD3-3E8215005552}" type="parTrans" cxnId="{54E63DF8-0FF6-4C42-8558-7A3C8020175E}">
      <dgm:prSet/>
      <dgm:spPr/>
      <dgm:t>
        <a:bodyPr/>
        <a:lstStyle/>
        <a:p>
          <a:endParaRPr lang="en-US"/>
        </a:p>
      </dgm:t>
    </dgm:pt>
    <dgm:pt modelId="{BB5012A5-C4FE-4523-AF32-AD29EE8F2CFC}" type="sibTrans" cxnId="{54E63DF8-0FF6-4C42-8558-7A3C8020175E}">
      <dgm:prSet/>
      <dgm:spPr>
        <a:solidFill>
          <a:schemeClr val="bg2">
            <a:lumMod val="90000"/>
          </a:schemeClr>
        </a:solidFill>
      </dgm:spPr>
      <dgm:t>
        <a:bodyPr/>
        <a:lstStyle/>
        <a:p>
          <a:endParaRPr lang="en-US"/>
        </a:p>
      </dgm:t>
    </dgm:pt>
    <dgm:pt modelId="{149B9E2B-33E9-429B-837C-52FCA1A23E61}">
      <dgm:prSet phldrT="[Text]" custT="1"/>
      <dgm:spPr>
        <a:solidFill>
          <a:schemeClr val="accent6">
            <a:lumMod val="75000"/>
          </a:schemeClr>
        </a:solidFill>
        <a:ln>
          <a:noFill/>
        </a:ln>
        <a:effectLst>
          <a:outerShdw blurRad="50800" dist="38100" dir="2700000" algn="tl" rotWithShape="0">
            <a:prstClr val="black">
              <a:alpha val="40000"/>
            </a:prstClr>
          </a:outerShdw>
        </a:effectLst>
      </dgm:spPr>
      <dgm:t>
        <a:bodyPr lIns="91440" tIns="91440" rIns="91440"/>
        <a:lstStyle/>
        <a:p>
          <a:pPr algn="l">
            <a:buNone/>
          </a:pPr>
          <a:r>
            <a:rPr lang="en-US" sz="2000" b="1">
              <a:solidFill>
                <a:schemeClr val="bg1"/>
              </a:solidFill>
            </a:rPr>
            <a:t>6</a:t>
          </a:r>
        </a:p>
      </dgm:t>
    </dgm:pt>
    <dgm:pt modelId="{07F7F6CA-B353-4A52-84F1-04E6CE25F244}" type="parTrans" cxnId="{F772A5BE-E570-4DDA-8FCD-D2D282D9A19E}">
      <dgm:prSet/>
      <dgm:spPr/>
      <dgm:t>
        <a:bodyPr/>
        <a:lstStyle/>
        <a:p>
          <a:endParaRPr lang="en-US"/>
        </a:p>
      </dgm:t>
    </dgm:pt>
    <dgm:pt modelId="{F777FA9C-F1F5-416F-A15D-E5C9E95ADFCC}" type="sibTrans" cxnId="{F772A5BE-E570-4DDA-8FCD-D2D282D9A19E}">
      <dgm:prSet/>
      <dgm:spPr>
        <a:solidFill>
          <a:schemeClr val="bg2">
            <a:lumMod val="90000"/>
          </a:schemeClr>
        </a:solidFill>
      </dgm:spPr>
      <dgm:t>
        <a:bodyPr/>
        <a:lstStyle/>
        <a:p>
          <a:endParaRPr lang="en-US"/>
        </a:p>
      </dgm:t>
    </dgm:pt>
    <dgm:pt modelId="{88189EFB-9B07-4F65-8A94-6D64EE48EA07}">
      <dgm:prSet phldrT="[Text]" custT="1"/>
      <dgm:spPr>
        <a:solidFill>
          <a:schemeClr val="accent1"/>
        </a:solidFill>
        <a:ln>
          <a:noFill/>
        </a:ln>
        <a:effectLst>
          <a:outerShdw blurRad="50800" dist="38100" dir="2700000" algn="tl" rotWithShape="0">
            <a:prstClr val="black">
              <a:alpha val="40000"/>
            </a:prstClr>
          </a:outerShdw>
        </a:effectLst>
      </dgm:spPr>
      <dgm:t>
        <a:bodyPr lIns="91440" tIns="91440" rIns="91440"/>
        <a:lstStyle/>
        <a:p>
          <a:pPr algn="ctr"/>
          <a:r>
            <a:rPr lang="en-US" sz="1200" b="1">
              <a:solidFill>
                <a:schemeClr val="bg1"/>
              </a:solidFill>
            </a:rPr>
            <a:t>ERCOT Implements Planning Guide Following PUCT Approval</a:t>
          </a:r>
        </a:p>
      </dgm:t>
    </dgm:pt>
    <dgm:pt modelId="{1DF7218D-BA04-4639-A04D-E309F18C1BB8}" type="parTrans" cxnId="{7E8E74AB-39EC-474D-87DF-24D3D421EA04}">
      <dgm:prSet/>
      <dgm:spPr/>
      <dgm:t>
        <a:bodyPr/>
        <a:lstStyle/>
        <a:p>
          <a:endParaRPr lang="en-US"/>
        </a:p>
      </dgm:t>
    </dgm:pt>
    <dgm:pt modelId="{CCD06F26-868F-48AE-84B4-1B902A50BB6D}" type="sibTrans" cxnId="{7E8E74AB-39EC-474D-87DF-24D3D421EA04}">
      <dgm:prSet/>
      <dgm:spPr/>
      <dgm:t>
        <a:bodyPr/>
        <a:lstStyle/>
        <a:p>
          <a:endParaRPr lang="en-US"/>
        </a:p>
      </dgm:t>
    </dgm:pt>
    <dgm:pt modelId="{3BF74B4E-CE7B-4447-8F4F-6716CD363C52}">
      <dgm:prSet phldrT="[Text]" custT="1"/>
      <dgm:spPr>
        <a:solidFill>
          <a:schemeClr val="accent6">
            <a:lumMod val="75000"/>
          </a:schemeClr>
        </a:solidFill>
        <a:ln>
          <a:noFill/>
        </a:ln>
        <a:effectLst>
          <a:outerShdw blurRad="50800" dist="38100" dir="5400000" algn="t" rotWithShape="0">
            <a:prstClr val="black">
              <a:alpha val="40000"/>
            </a:prstClr>
          </a:outerShdw>
        </a:effectLst>
      </dgm:spPr>
      <dgm:t>
        <a:bodyPr lIns="91440" tIns="91440" rIns="91440"/>
        <a:lstStyle/>
        <a:p>
          <a:pPr algn="l">
            <a:buFontTx/>
            <a:buNone/>
          </a:pPr>
          <a:r>
            <a:rPr lang="en-US" sz="1200" b="1">
              <a:solidFill>
                <a:schemeClr val="bg1"/>
              </a:solidFill>
            </a:rPr>
            <a:t>   Planning Guide Revision Request</a:t>
          </a:r>
        </a:p>
      </dgm:t>
    </dgm:pt>
    <dgm:pt modelId="{E051B960-F158-4F38-B862-73D9C9510837}" type="parTrans" cxnId="{987F8687-3AC1-4B6F-A4EA-CA403A4945AD}">
      <dgm:prSet/>
      <dgm:spPr/>
      <dgm:t>
        <a:bodyPr/>
        <a:lstStyle/>
        <a:p>
          <a:endParaRPr lang="en-US"/>
        </a:p>
      </dgm:t>
    </dgm:pt>
    <dgm:pt modelId="{5C76CC24-FDFC-46AF-9C42-CDA41695D936}" type="sibTrans" cxnId="{987F8687-3AC1-4B6F-A4EA-CA403A4945AD}">
      <dgm:prSet/>
      <dgm:spPr/>
      <dgm:t>
        <a:bodyPr/>
        <a:lstStyle/>
        <a:p>
          <a:endParaRPr lang="en-US"/>
        </a:p>
      </dgm:t>
    </dgm:pt>
    <dgm:pt modelId="{4792D0C4-A586-473D-8686-9AF9D0765866}">
      <dgm:prSet phldrT="[Text]" custT="1"/>
      <dgm:spPr>
        <a:solidFill>
          <a:schemeClr val="accent6">
            <a:lumMod val="75000"/>
          </a:schemeClr>
        </a:solidFill>
        <a:ln>
          <a:noFill/>
        </a:ln>
        <a:effectLst>
          <a:outerShdw blurRad="50800" dist="38100" dir="2700000" algn="tl" rotWithShape="0">
            <a:prstClr val="black">
              <a:alpha val="40000"/>
            </a:prstClr>
          </a:outerShdw>
        </a:effectLst>
      </dgm:spPr>
      <dgm:t>
        <a:bodyPr/>
        <a:lstStyle/>
        <a:p>
          <a:pPr algn="l">
            <a:buFontTx/>
            <a:buNone/>
          </a:pPr>
          <a:r>
            <a:rPr lang="en-US" sz="1200" b="1">
              <a:solidFill>
                <a:schemeClr val="bg1"/>
              </a:solidFill>
            </a:rPr>
            <a:t>  </a:t>
          </a:r>
          <a:r>
            <a:rPr lang="en-US" sz="1200" b="1">
              <a:solidFill>
                <a:schemeClr val="bg1"/>
              </a:solidFill>
              <a:latin typeface="Arial"/>
            </a:rPr>
            <a:t>14-Day</a:t>
          </a:r>
          <a:r>
            <a:rPr lang="en-US" sz="1200" b="1">
              <a:solidFill>
                <a:schemeClr val="bg1"/>
              </a:solidFill>
            </a:rPr>
            <a:t> Comment Period</a:t>
          </a:r>
        </a:p>
      </dgm:t>
    </dgm:pt>
    <dgm:pt modelId="{FC414743-0BD6-4A72-8F70-1D504E639F5D}" type="parTrans" cxnId="{4BB9CF64-DE86-48C3-B3AC-2CEA475B6C37}">
      <dgm:prSet/>
      <dgm:spPr/>
      <dgm:t>
        <a:bodyPr/>
        <a:lstStyle/>
        <a:p>
          <a:endParaRPr lang="en-US"/>
        </a:p>
      </dgm:t>
    </dgm:pt>
    <dgm:pt modelId="{91A98D27-BDD9-45CA-BAEB-162F09BFCBA1}" type="sibTrans" cxnId="{4BB9CF64-DE86-48C3-B3AC-2CEA475B6C37}">
      <dgm:prSet/>
      <dgm:spPr/>
      <dgm:t>
        <a:bodyPr/>
        <a:lstStyle/>
        <a:p>
          <a:endParaRPr lang="en-US"/>
        </a:p>
      </dgm:t>
    </dgm:pt>
    <dgm:pt modelId="{0955A8D7-B59A-4475-B090-7C53E780AD04}">
      <dgm:prSet phldrT="[Text]" custT="1"/>
      <dgm:spPr>
        <a:solidFill>
          <a:schemeClr val="accent6">
            <a:lumMod val="75000"/>
          </a:schemeClr>
        </a:solidFill>
        <a:ln>
          <a:noFill/>
        </a:ln>
        <a:effectLst>
          <a:outerShdw blurRad="50800" dist="38100" dir="2700000" algn="tl" rotWithShape="0">
            <a:prstClr val="black">
              <a:alpha val="40000"/>
            </a:prstClr>
          </a:outerShdw>
        </a:effectLst>
      </dgm:spPr>
      <dgm:t>
        <a:bodyPr lIns="91440" tIns="91440" rIns="91440"/>
        <a:lstStyle/>
        <a:p>
          <a:pPr algn="l">
            <a:buFontTx/>
            <a:buNone/>
          </a:pPr>
          <a:r>
            <a:rPr lang="en-US" sz="1200" b="1">
              <a:solidFill>
                <a:schemeClr val="bg1"/>
              </a:solidFill>
            </a:rPr>
            <a:t>   ROS Language Consideration</a:t>
          </a:r>
        </a:p>
      </dgm:t>
    </dgm:pt>
    <dgm:pt modelId="{58D27A75-5B41-4D54-A708-F7DF2F6F67B4}" type="parTrans" cxnId="{4CDE2E5A-4385-4B07-A7C3-0AAB176B307B}">
      <dgm:prSet/>
      <dgm:spPr/>
      <dgm:t>
        <a:bodyPr/>
        <a:lstStyle/>
        <a:p>
          <a:endParaRPr lang="en-US"/>
        </a:p>
      </dgm:t>
    </dgm:pt>
    <dgm:pt modelId="{D601482A-B1D5-4024-90CC-202E9B934D73}" type="sibTrans" cxnId="{4CDE2E5A-4385-4B07-A7C3-0AAB176B307B}">
      <dgm:prSet/>
      <dgm:spPr/>
      <dgm:t>
        <a:bodyPr/>
        <a:lstStyle/>
        <a:p>
          <a:endParaRPr lang="en-US"/>
        </a:p>
      </dgm:t>
    </dgm:pt>
    <dgm:pt modelId="{435A20C2-2E88-4054-BCAD-700E4359DCBB}">
      <dgm:prSet phldrT="[Text]" custT="1"/>
      <dgm:spPr>
        <a:solidFill>
          <a:schemeClr val="accent6">
            <a:lumMod val="75000"/>
          </a:schemeClr>
        </a:solidFill>
        <a:ln>
          <a:noFill/>
        </a:ln>
        <a:effectLst>
          <a:outerShdw blurRad="50800" dist="38100" dir="2700000" algn="tl" rotWithShape="0">
            <a:prstClr val="black">
              <a:alpha val="40000"/>
            </a:prstClr>
          </a:outerShdw>
        </a:effectLst>
      </dgm:spPr>
      <dgm:t>
        <a:bodyPr lIns="91440" tIns="91440" rIns="91440"/>
        <a:lstStyle/>
        <a:p>
          <a:pPr algn="l">
            <a:buFontTx/>
            <a:buNone/>
          </a:pPr>
          <a:r>
            <a:rPr lang="en-US" sz="1200" b="1">
              <a:solidFill>
                <a:schemeClr val="bg1"/>
              </a:solidFill>
            </a:rPr>
            <a:t>   ROS Impact Analysis Review</a:t>
          </a:r>
        </a:p>
      </dgm:t>
    </dgm:pt>
    <dgm:pt modelId="{C4E4AD39-5646-4EDE-B831-7E9C7C4B5027}" type="parTrans" cxnId="{784053E9-7DB8-4C05-9D56-3D4CF2F7A564}">
      <dgm:prSet/>
      <dgm:spPr/>
      <dgm:t>
        <a:bodyPr/>
        <a:lstStyle/>
        <a:p>
          <a:endParaRPr lang="en-US"/>
        </a:p>
      </dgm:t>
    </dgm:pt>
    <dgm:pt modelId="{B3A1E7F2-D9FF-46CE-A132-02CFC8B78368}" type="sibTrans" cxnId="{784053E9-7DB8-4C05-9D56-3D4CF2F7A564}">
      <dgm:prSet/>
      <dgm:spPr/>
      <dgm:t>
        <a:bodyPr/>
        <a:lstStyle/>
        <a:p>
          <a:endParaRPr lang="en-US"/>
        </a:p>
      </dgm:t>
    </dgm:pt>
    <dgm:pt modelId="{071DEB35-1ABE-48EF-9C16-4921DC4D5E73}">
      <dgm:prSet phldrT="[Text]" custT="1"/>
      <dgm:spPr>
        <a:solidFill>
          <a:schemeClr val="accent6">
            <a:lumMod val="75000"/>
          </a:schemeClr>
        </a:solidFill>
        <a:ln>
          <a:noFill/>
        </a:ln>
        <a:effectLst>
          <a:outerShdw blurRad="50800" dist="38100" dir="2700000" algn="tl" rotWithShape="0">
            <a:prstClr val="black">
              <a:alpha val="40000"/>
            </a:prstClr>
          </a:outerShdw>
        </a:effectLst>
      </dgm:spPr>
      <dgm:t>
        <a:bodyPr lIns="91440" tIns="91440" rIns="91440"/>
        <a:lstStyle/>
        <a:p>
          <a:pPr algn="l">
            <a:buNone/>
          </a:pPr>
          <a:r>
            <a:rPr lang="en-US" sz="1200" b="1">
              <a:solidFill>
                <a:schemeClr val="bg1"/>
              </a:solidFill>
            </a:rPr>
            <a:t>TAC Consideration</a:t>
          </a:r>
        </a:p>
      </dgm:t>
    </dgm:pt>
    <dgm:pt modelId="{63BD459A-D892-447C-BA3D-DB8819220FBE}" type="parTrans" cxnId="{9133174A-50E9-4A05-9863-211F499C9085}">
      <dgm:prSet/>
      <dgm:spPr/>
      <dgm:t>
        <a:bodyPr/>
        <a:lstStyle/>
        <a:p>
          <a:endParaRPr lang="en-US"/>
        </a:p>
      </dgm:t>
    </dgm:pt>
    <dgm:pt modelId="{CBCD330F-E6E8-46E2-A999-8E3574C89F47}" type="sibTrans" cxnId="{9133174A-50E9-4A05-9863-211F499C9085}">
      <dgm:prSet/>
      <dgm:spPr/>
      <dgm:t>
        <a:bodyPr/>
        <a:lstStyle/>
        <a:p>
          <a:endParaRPr lang="en-US"/>
        </a:p>
      </dgm:t>
    </dgm:pt>
    <dgm:pt modelId="{C4018B2A-7DB8-4ED9-889F-6787B02F821E}">
      <dgm:prSet phldrT="[Text]" custT="1"/>
      <dgm:spPr>
        <a:solidFill>
          <a:schemeClr val="accent6">
            <a:lumMod val="75000"/>
          </a:schemeClr>
        </a:solidFill>
        <a:ln>
          <a:noFill/>
        </a:ln>
        <a:effectLst>
          <a:outerShdw blurRad="50800" dist="38100" dir="2700000" algn="tl" rotWithShape="0">
            <a:prstClr val="black">
              <a:alpha val="40000"/>
            </a:prstClr>
          </a:outerShdw>
        </a:effectLst>
      </dgm:spPr>
      <dgm:t>
        <a:bodyPr lIns="91440" tIns="91440" rIns="91440"/>
        <a:lstStyle/>
        <a:p>
          <a:pPr algn="l">
            <a:buNone/>
          </a:pPr>
          <a:r>
            <a:rPr lang="en-US" sz="1200" b="1">
              <a:solidFill>
                <a:schemeClr val="bg1"/>
              </a:solidFill>
            </a:rPr>
            <a:t>   ERCOT Board Consideration</a:t>
          </a:r>
        </a:p>
      </dgm:t>
    </dgm:pt>
    <dgm:pt modelId="{4EB45F8D-8458-4EAA-BBED-BDDDE7603211}" type="parTrans" cxnId="{EF72899B-2741-4741-8A2A-009B7D5996DA}">
      <dgm:prSet/>
      <dgm:spPr/>
      <dgm:t>
        <a:bodyPr/>
        <a:lstStyle/>
        <a:p>
          <a:endParaRPr lang="en-US"/>
        </a:p>
      </dgm:t>
    </dgm:pt>
    <dgm:pt modelId="{6CD68DD8-AAAF-404B-9B6A-376E05F126DA}" type="sibTrans" cxnId="{EF72899B-2741-4741-8A2A-009B7D5996DA}">
      <dgm:prSet/>
      <dgm:spPr/>
      <dgm:t>
        <a:bodyPr/>
        <a:lstStyle/>
        <a:p>
          <a:endParaRPr lang="en-US"/>
        </a:p>
      </dgm:t>
    </dgm:pt>
    <dgm:pt modelId="{67CEB187-D241-4204-97F7-44DA885853B8}">
      <dgm:prSet phldrT="[Text]" custT="1"/>
      <dgm:spPr>
        <a:solidFill>
          <a:srgbClr val="093C61"/>
        </a:solidFill>
        <a:ln>
          <a:noFill/>
        </a:ln>
        <a:effectLst>
          <a:outerShdw blurRad="50800" dist="38100" dir="2700000" algn="tl" rotWithShape="0">
            <a:prstClr val="black">
              <a:alpha val="40000"/>
            </a:prstClr>
          </a:outerShdw>
        </a:effectLst>
      </dgm:spPr>
      <dgm:t>
        <a:bodyPr lIns="91440" tIns="91440" rIns="91440"/>
        <a:lstStyle/>
        <a:p>
          <a:pPr algn="l">
            <a:buNone/>
          </a:pPr>
          <a:r>
            <a:rPr lang="en-US" sz="1200" b="1">
              <a:solidFill>
                <a:schemeClr val="bg1"/>
              </a:solidFill>
            </a:rPr>
            <a:t>PUC Consideration</a:t>
          </a:r>
        </a:p>
      </dgm:t>
    </dgm:pt>
    <dgm:pt modelId="{67A62C55-F659-4424-B368-066EE6CD618C}" type="parTrans" cxnId="{5451081A-AE20-4EE5-99E9-7976202DC984}">
      <dgm:prSet/>
      <dgm:spPr/>
      <dgm:t>
        <a:bodyPr/>
        <a:lstStyle/>
        <a:p>
          <a:endParaRPr lang="en-US"/>
        </a:p>
      </dgm:t>
    </dgm:pt>
    <dgm:pt modelId="{3ABD81F6-F13B-4A1E-94EF-831CBE80884E}" type="sibTrans" cxnId="{5451081A-AE20-4EE5-99E9-7976202DC984}">
      <dgm:prSet/>
      <dgm:spPr/>
      <dgm:t>
        <a:bodyPr/>
        <a:lstStyle/>
        <a:p>
          <a:endParaRPr lang="en-US"/>
        </a:p>
      </dgm:t>
    </dgm:pt>
    <dgm:pt modelId="{3E3F0B97-E967-4A52-BA7A-DCFF58C4F4B4}" type="pres">
      <dgm:prSet presAssocID="{5C6C99D1-452A-4BDD-B850-43F43E3A4121}" presName="Name0" presStyleCnt="0">
        <dgm:presLayoutVars>
          <dgm:dir/>
          <dgm:resizeHandles/>
        </dgm:presLayoutVars>
      </dgm:prSet>
      <dgm:spPr/>
    </dgm:pt>
    <dgm:pt modelId="{D6C2AF52-D213-4F3C-AE2E-45438878F2D2}" type="pres">
      <dgm:prSet presAssocID="{782A4488-8D6C-42B4-BD2C-9CB7ACC7FDE3}" presName="compNode" presStyleCnt="0"/>
      <dgm:spPr/>
    </dgm:pt>
    <dgm:pt modelId="{5710AD85-DA2D-4B56-93CB-E58E64EE1E08}" type="pres">
      <dgm:prSet presAssocID="{782A4488-8D6C-42B4-BD2C-9CB7ACC7FDE3}" presName="dummyConnPt" presStyleCnt="0"/>
      <dgm:spPr/>
    </dgm:pt>
    <dgm:pt modelId="{6662B7E2-6273-4B62-8FD8-00AC303FB4BE}" type="pres">
      <dgm:prSet presAssocID="{782A4488-8D6C-42B4-BD2C-9CB7ACC7FDE3}" presName="node" presStyleLbl="node1" presStyleIdx="0" presStyleCnt="8">
        <dgm:presLayoutVars>
          <dgm:bulletEnabled val="1"/>
        </dgm:presLayoutVars>
      </dgm:prSet>
      <dgm:spPr/>
    </dgm:pt>
    <dgm:pt modelId="{038DA314-2A7B-4C9F-82D7-8AA21F7533F0}" type="pres">
      <dgm:prSet presAssocID="{035E58BF-117E-42D0-8286-3A2E07F942B9}" presName="sibTrans" presStyleLbl="bgSibTrans2D1" presStyleIdx="0" presStyleCnt="7"/>
      <dgm:spPr/>
    </dgm:pt>
    <dgm:pt modelId="{CD0C29A5-0F5A-4DC6-BC0D-C1CF9BEAADFE}" type="pres">
      <dgm:prSet presAssocID="{ED5A0B46-E8CD-49F7-9353-9E19DEA28C30}" presName="compNode" presStyleCnt="0"/>
      <dgm:spPr/>
    </dgm:pt>
    <dgm:pt modelId="{9733FF35-132A-4A09-AB0D-84B5B2149030}" type="pres">
      <dgm:prSet presAssocID="{ED5A0B46-E8CD-49F7-9353-9E19DEA28C30}" presName="dummyConnPt" presStyleCnt="0"/>
      <dgm:spPr/>
    </dgm:pt>
    <dgm:pt modelId="{B8E34D97-7537-4C2B-9E6D-F617E79BAAD2}" type="pres">
      <dgm:prSet presAssocID="{ED5A0B46-E8CD-49F7-9353-9E19DEA28C30}" presName="node" presStyleLbl="node1" presStyleIdx="1" presStyleCnt="8">
        <dgm:presLayoutVars>
          <dgm:bulletEnabled val="1"/>
        </dgm:presLayoutVars>
      </dgm:prSet>
      <dgm:spPr/>
    </dgm:pt>
    <dgm:pt modelId="{1DFA83D8-95B8-469E-A12A-0C0672795D9F}" type="pres">
      <dgm:prSet presAssocID="{73AA5A22-AE3C-41DE-89C3-D0740B48F76F}" presName="sibTrans" presStyleLbl="bgSibTrans2D1" presStyleIdx="1" presStyleCnt="7"/>
      <dgm:spPr/>
    </dgm:pt>
    <dgm:pt modelId="{262058F6-DD94-42EE-B48C-C609082A34E5}" type="pres">
      <dgm:prSet presAssocID="{A72D9A3B-3AEA-49A9-AC7A-5A25C641CE83}" presName="compNode" presStyleCnt="0"/>
      <dgm:spPr/>
    </dgm:pt>
    <dgm:pt modelId="{CB92C396-8258-435B-B194-C8122AEC42F3}" type="pres">
      <dgm:prSet presAssocID="{A72D9A3B-3AEA-49A9-AC7A-5A25C641CE83}" presName="dummyConnPt" presStyleCnt="0"/>
      <dgm:spPr/>
    </dgm:pt>
    <dgm:pt modelId="{0F45E80F-BE26-42C2-8DF9-603E91D16C08}" type="pres">
      <dgm:prSet presAssocID="{A72D9A3B-3AEA-49A9-AC7A-5A25C641CE83}" presName="node" presStyleLbl="node1" presStyleIdx="2" presStyleCnt="8">
        <dgm:presLayoutVars>
          <dgm:bulletEnabled val="1"/>
        </dgm:presLayoutVars>
      </dgm:prSet>
      <dgm:spPr/>
    </dgm:pt>
    <dgm:pt modelId="{DBEE4BF9-5B0D-478E-97F8-56E9B7565E52}" type="pres">
      <dgm:prSet presAssocID="{F29461FD-9B21-4368-8151-6FA302FD6458}" presName="sibTrans" presStyleLbl="bgSibTrans2D1" presStyleIdx="2" presStyleCnt="7"/>
      <dgm:spPr/>
    </dgm:pt>
    <dgm:pt modelId="{254D9EEF-ED4A-4106-A300-43427215090F}" type="pres">
      <dgm:prSet presAssocID="{3F6978A1-A754-4314-8AC9-969CEE94F31F}" presName="compNode" presStyleCnt="0"/>
      <dgm:spPr/>
    </dgm:pt>
    <dgm:pt modelId="{0667B44F-4A42-42BE-AD37-E8CE0AFAABED}" type="pres">
      <dgm:prSet presAssocID="{3F6978A1-A754-4314-8AC9-969CEE94F31F}" presName="dummyConnPt" presStyleCnt="0"/>
      <dgm:spPr/>
    </dgm:pt>
    <dgm:pt modelId="{E6C50F0C-9817-471A-ADFF-C10C7211F96F}" type="pres">
      <dgm:prSet presAssocID="{3F6978A1-A754-4314-8AC9-969CEE94F31F}" presName="node" presStyleLbl="node1" presStyleIdx="3" presStyleCnt="8">
        <dgm:presLayoutVars>
          <dgm:bulletEnabled val="1"/>
        </dgm:presLayoutVars>
      </dgm:prSet>
      <dgm:spPr/>
    </dgm:pt>
    <dgm:pt modelId="{871C3ACD-1E22-4504-907A-A7633F8A9F21}" type="pres">
      <dgm:prSet presAssocID="{F30883FE-98E3-4A1C-95F7-A3F1E09E57FF}" presName="sibTrans" presStyleLbl="bgSibTrans2D1" presStyleIdx="3" presStyleCnt="7"/>
      <dgm:spPr/>
    </dgm:pt>
    <dgm:pt modelId="{EEF12789-8662-4154-9937-1333C85D56DD}" type="pres">
      <dgm:prSet presAssocID="{963D7A01-C5C6-4307-A54F-3C33AB9705C6}" presName="compNode" presStyleCnt="0"/>
      <dgm:spPr/>
    </dgm:pt>
    <dgm:pt modelId="{944759CB-9B44-4313-83C1-7640DF8DC803}" type="pres">
      <dgm:prSet presAssocID="{963D7A01-C5C6-4307-A54F-3C33AB9705C6}" presName="dummyConnPt" presStyleCnt="0"/>
      <dgm:spPr/>
    </dgm:pt>
    <dgm:pt modelId="{0200B142-9374-43A4-B4B2-83C10FF3FCFF}" type="pres">
      <dgm:prSet presAssocID="{963D7A01-C5C6-4307-A54F-3C33AB9705C6}" presName="node" presStyleLbl="node1" presStyleIdx="4" presStyleCnt="8">
        <dgm:presLayoutVars>
          <dgm:bulletEnabled val="1"/>
        </dgm:presLayoutVars>
      </dgm:prSet>
      <dgm:spPr/>
    </dgm:pt>
    <dgm:pt modelId="{D9BC7589-5BCD-4F3A-B8A3-9B59D4BEF05C}" type="pres">
      <dgm:prSet presAssocID="{BB5012A5-C4FE-4523-AF32-AD29EE8F2CFC}" presName="sibTrans" presStyleLbl="bgSibTrans2D1" presStyleIdx="4" presStyleCnt="7"/>
      <dgm:spPr/>
    </dgm:pt>
    <dgm:pt modelId="{C9DE610F-FFCC-4BFD-BB73-A2E395901F30}" type="pres">
      <dgm:prSet presAssocID="{149B9E2B-33E9-429B-837C-52FCA1A23E61}" presName="compNode" presStyleCnt="0"/>
      <dgm:spPr/>
    </dgm:pt>
    <dgm:pt modelId="{231664E3-90BD-40B6-9B9B-9CB6605FB1D0}" type="pres">
      <dgm:prSet presAssocID="{149B9E2B-33E9-429B-837C-52FCA1A23E61}" presName="dummyConnPt" presStyleCnt="0"/>
      <dgm:spPr/>
    </dgm:pt>
    <dgm:pt modelId="{D0D1F66A-A103-41AF-98D9-F218F7994DC4}" type="pres">
      <dgm:prSet presAssocID="{149B9E2B-33E9-429B-837C-52FCA1A23E61}" presName="node" presStyleLbl="node1" presStyleIdx="5" presStyleCnt="8">
        <dgm:presLayoutVars>
          <dgm:bulletEnabled val="1"/>
        </dgm:presLayoutVars>
      </dgm:prSet>
      <dgm:spPr/>
    </dgm:pt>
    <dgm:pt modelId="{93DF6516-E298-4E4E-9D8B-945C380FB773}" type="pres">
      <dgm:prSet presAssocID="{F777FA9C-F1F5-416F-A15D-E5C9E95ADFCC}" presName="sibTrans" presStyleLbl="bgSibTrans2D1" presStyleIdx="5" presStyleCnt="7"/>
      <dgm:spPr/>
    </dgm:pt>
    <dgm:pt modelId="{8F452E3A-B1B4-4D21-9810-BC35AD0547BA}" type="pres">
      <dgm:prSet presAssocID="{6F106A2E-D251-4580-A986-917336D07041}" presName="compNode" presStyleCnt="0"/>
      <dgm:spPr/>
    </dgm:pt>
    <dgm:pt modelId="{5922DBB3-0BA7-4560-8CA7-D0659197BFB2}" type="pres">
      <dgm:prSet presAssocID="{6F106A2E-D251-4580-A986-917336D07041}" presName="dummyConnPt" presStyleCnt="0"/>
      <dgm:spPr/>
    </dgm:pt>
    <dgm:pt modelId="{3E785352-E290-4A65-A287-ECB5E994E85A}" type="pres">
      <dgm:prSet presAssocID="{6F106A2E-D251-4580-A986-917336D07041}" presName="node" presStyleLbl="node1" presStyleIdx="6" presStyleCnt="8">
        <dgm:presLayoutVars>
          <dgm:bulletEnabled val="1"/>
        </dgm:presLayoutVars>
      </dgm:prSet>
      <dgm:spPr/>
    </dgm:pt>
    <dgm:pt modelId="{22B2D9B6-BCEE-4FBF-9689-23967EC8615A}" type="pres">
      <dgm:prSet presAssocID="{EE0FEF4A-0173-4424-B958-01C79C33D653}" presName="sibTrans" presStyleLbl="bgSibTrans2D1" presStyleIdx="6" presStyleCnt="7" custAng="16284033" custScaleX="16142" custScaleY="554162" custLinFactNeighborX="28722" custLinFactNeighborY="99264"/>
      <dgm:spPr>
        <a:prstGeom prst="downArrow">
          <a:avLst/>
        </a:prstGeom>
      </dgm:spPr>
    </dgm:pt>
    <dgm:pt modelId="{BFD41436-FFBE-47D7-BAE1-937663E663A6}" type="pres">
      <dgm:prSet presAssocID="{88189EFB-9B07-4F65-8A94-6D64EE48EA07}" presName="compNode" presStyleCnt="0"/>
      <dgm:spPr/>
    </dgm:pt>
    <dgm:pt modelId="{2F608DA1-E17D-41F4-AD97-9B8D38F2E773}" type="pres">
      <dgm:prSet presAssocID="{88189EFB-9B07-4F65-8A94-6D64EE48EA07}" presName="dummyConnPt" presStyleCnt="0"/>
      <dgm:spPr/>
    </dgm:pt>
    <dgm:pt modelId="{5BBD7D37-E549-49CE-B723-D673CB63C86C}" type="pres">
      <dgm:prSet presAssocID="{88189EFB-9B07-4F65-8A94-6D64EE48EA07}" presName="node" presStyleLbl="node1" presStyleIdx="7" presStyleCnt="8" custLinFactNeighborX="2762" custLinFactNeighborY="33443">
        <dgm:presLayoutVars>
          <dgm:bulletEnabled val="1"/>
        </dgm:presLayoutVars>
      </dgm:prSet>
      <dgm:spPr/>
    </dgm:pt>
  </dgm:ptLst>
  <dgm:cxnLst>
    <dgm:cxn modelId="{7695490D-28FF-4E8A-80D1-61EE05C0AD41}" type="presOf" srcId="{5C6C99D1-452A-4BDD-B850-43F43E3A4121}" destId="{3E3F0B97-E967-4A52-BA7A-DCFF58C4F4B4}" srcOrd="0" destOrd="0" presId="urn:microsoft.com/office/officeart/2005/8/layout/bProcess4"/>
    <dgm:cxn modelId="{893D6B0F-6972-4A99-9244-D09BF07E837C}" type="presOf" srcId="{035E58BF-117E-42D0-8286-3A2E07F942B9}" destId="{038DA314-2A7B-4C9F-82D7-8AA21F7533F0}" srcOrd="0" destOrd="0" presId="urn:microsoft.com/office/officeart/2005/8/layout/bProcess4"/>
    <dgm:cxn modelId="{5451081A-AE20-4EE5-99E9-7976202DC984}" srcId="{6F106A2E-D251-4580-A986-917336D07041}" destId="{67CEB187-D241-4204-97F7-44DA885853B8}" srcOrd="0" destOrd="0" parTransId="{67A62C55-F659-4424-B368-066EE6CD618C}" sibTransId="{3ABD81F6-F13B-4A1E-94EF-831CBE80884E}"/>
    <dgm:cxn modelId="{9D2A4E1C-50D7-423B-89D7-5515F534023C}" type="presOf" srcId="{6F106A2E-D251-4580-A986-917336D07041}" destId="{3E785352-E290-4A65-A287-ECB5E994E85A}" srcOrd="0" destOrd="0" presId="urn:microsoft.com/office/officeart/2005/8/layout/bProcess4"/>
    <dgm:cxn modelId="{1C69FF1C-80E8-4BA0-80E9-8AA517DF667A}" srcId="{5C6C99D1-452A-4BDD-B850-43F43E3A4121}" destId="{ED5A0B46-E8CD-49F7-9353-9E19DEA28C30}" srcOrd="1" destOrd="0" parTransId="{3E5003DB-CF87-453B-8F97-9F1C0A78AE1F}" sibTransId="{73AA5A22-AE3C-41DE-89C3-D0740B48F76F}"/>
    <dgm:cxn modelId="{0964331E-E6C1-4F64-86A2-FE308EF246E2}" type="presOf" srcId="{BB5012A5-C4FE-4523-AF32-AD29EE8F2CFC}" destId="{D9BC7589-5BCD-4F3A-B8A3-9B59D4BEF05C}" srcOrd="0" destOrd="0" presId="urn:microsoft.com/office/officeart/2005/8/layout/bProcess4"/>
    <dgm:cxn modelId="{B1C83921-6E04-42B7-8613-50929D0CC4B2}" type="presOf" srcId="{88189EFB-9B07-4F65-8A94-6D64EE48EA07}" destId="{5BBD7D37-E549-49CE-B723-D673CB63C86C}" srcOrd="0" destOrd="0" presId="urn:microsoft.com/office/officeart/2005/8/layout/bProcess4"/>
    <dgm:cxn modelId="{FF511324-695E-4ADC-8247-3745D83BE812}" srcId="{5C6C99D1-452A-4BDD-B850-43F43E3A4121}" destId="{3F6978A1-A754-4314-8AC9-969CEE94F31F}" srcOrd="3" destOrd="0" parTransId="{52A90CAA-3841-45D1-BB6C-55BFBF02FB61}" sibTransId="{F30883FE-98E3-4A1C-95F7-A3F1E09E57FF}"/>
    <dgm:cxn modelId="{9A2FCD25-1AEA-4C02-976A-22C50E430B4E}" type="presOf" srcId="{963D7A01-C5C6-4307-A54F-3C33AB9705C6}" destId="{0200B142-9374-43A4-B4B2-83C10FF3FCFF}" srcOrd="0" destOrd="0" presId="urn:microsoft.com/office/officeart/2005/8/layout/bProcess4"/>
    <dgm:cxn modelId="{AFCCC13B-D90A-4829-859F-8FA6DCCECBAD}" type="presOf" srcId="{EE0FEF4A-0173-4424-B958-01C79C33D653}" destId="{22B2D9B6-BCEE-4FBF-9689-23967EC8615A}" srcOrd="0" destOrd="0" presId="urn:microsoft.com/office/officeart/2005/8/layout/bProcess4"/>
    <dgm:cxn modelId="{D2FBBE5B-969A-4BD7-B7F1-3551C6CB4512}" type="presOf" srcId="{782A4488-8D6C-42B4-BD2C-9CB7ACC7FDE3}" destId="{6662B7E2-6273-4B62-8FD8-00AC303FB4BE}" srcOrd="0" destOrd="0" presId="urn:microsoft.com/office/officeart/2005/8/layout/bProcess4"/>
    <dgm:cxn modelId="{2A4EE943-467C-4123-9FC9-3C7B31FBF738}" type="presOf" srcId="{149B9E2B-33E9-429B-837C-52FCA1A23E61}" destId="{D0D1F66A-A103-41AF-98D9-F218F7994DC4}" srcOrd="0" destOrd="0" presId="urn:microsoft.com/office/officeart/2005/8/layout/bProcess4"/>
    <dgm:cxn modelId="{4BB9CF64-DE86-48C3-B3AC-2CEA475B6C37}" srcId="{ED5A0B46-E8CD-49F7-9353-9E19DEA28C30}" destId="{4792D0C4-A586-473D-8686-9AF9D0765866}" srcOrd="0" destOrd="0" parTransId="{FC414743-0BD6-4A72-8F70-1D504E639F5D}" sibTransId="{91A98D27-BDD9-45CA-BAEB-162F09BFCBA1}"/>
    <dgm:cxn modelId="{9133174A-50E9-4A05-9863-211F499C9085}" srcId="{963D7A01-C5C6-4307-A54F-3C33AB9705C6}" destId="{071DEB35-1ABE-48EF-9C16-4921DC4D5E73}" srcOrd="0" destOrd="0" parTransId="{63BD459A-D892-447C-BA3D-DB8819220FBE}" sibTransId="{CBCD330F-E6E8-46E2-A999-8E3574C89F47}"/>
    <dgm:cxn modelId="{3CC2354A-D93F-40A4-B6D0-8B6843DB5CCD}" type="presOf" srcId="{A72D9A3B-3AEA-49A9-AC7A-5A25C641CE83}" destId="{0F45E80F-BE26-42C2-8DF9-603E91D16C08}" srcOrd="0" destOrd="0" presId="urn:microsoft.com/office/officeart/2005/8/layout/bProcess4"/>
    <dgm:cxn modelId="{A824824D-E251-4887-BC52-1DE89767A63C}" type="presOf" srcId="{F777FA9C-F1F5-416F-A15D-E5C9E95ADFCC}" destId="{93DF6516-E298-4E4E-9D8B-945C380FB773}" srcOrd="0" destOrd="0" presId="urn:microsoft.com/office/officeart/2005/8/layout/bProcess4"/>
    <dgm:cxn modelId="{F32E8975-9518-481E-98A9-BAA87893251B}" type="presOf" srcId="{ED5A0B46-E8CD-49F7-9353-9E19DEA28C30}" destId="{B8E34D97-7537-4C2B-9E6D-F617E79BAAD2}" srcOrd="0" destOrd="0" presId="urn:microsoft.com/office/officeart/2005/8/layout/bProcess4"/>
    <dgm:cxn modelId="{4CDE2E5A-4385-4B07-A7C3-0AAB176B307B}" srcId="{A72D9A3B-3AEA-49A9-AC7A-5A25C641CE83}" destId="{0955A8D7-B59A-4475-B090-7C53E780AD04}" srcOrd="0" destOrd="0" parTransId="{58D27A75-5B41-4D54-A708-F7DF2F6F67B4}" sibTransId="{D601482A-B1D5-4024-90CC-202E9B934D73}"/>
    <dgm:cxn modelId="{A9EFDC7E-DD6B-48DC-99E0-5C96CCC80DDD}" type="presOf" srcId="{73AA5A22-AE3C-41DE-89C3-D0740B48F76F}" destId="{1DFA83D8-95B8-469E-A12A-0C0672795D9F}" srcOrd="0" destOrd="0" presId="urn:microsoft.com/office/officeart/2005/8/layout/bProcess4"/>
    <dgm:cxn modelId="{2DDEDC82-DC0D-46F0-8483-8CB412C4AC25}" type="presOf" srcId="{F30883FE-98E3-4A1C-95F7-A3F1E09E57FF}" destId="{871C3ACD-1E22-4504-907A-A7633F8A9F21}" srcOrd="0" destOrd="0" presId="urn:microsoft.com/office/officeart/2005/8/layout/bProcess4"/>
    <dgm:cxn modelId="{987F8687-3AC1-4B6F-A4EA-CA403A4945AD}" srcId="{782A4488-8D6C-42B4-BD2C-9CB7ACC7FDE3}" destId="{3BF74B4E-CE7B-4447-8F4F-6716CD363C52}" srcOrd="0" destOrd="0" parTransId="{E051B960-F158-4F38-B862-73D9C9510837}" sibTransId="{5C76CC24-FDFC-46AF-9C42-CDA41695D936}"/>
    <dgm:cxn modelId="{E32D2E91-87D6-42BE-9CD5-30D0E1861177}" type="presOf" srcId="{4792D0C4-A586-473D-8686-9AF9D0765866}" destId="{B8E34D97-7537-4C2B-9E6D-F617E79BAAD2}" srcOrd="0" destOrd="1" presId="urn:microsoft.com/office/officeart/2005/8/layout/bProcess4"/>
    <dgm:cxn modelId="{42658C92-37BF-4A6D-9D77-DBF0DB436E1B}" type="presOf" srcId="{0955A8D7-B59A-4475-B090-7C53E780AD04}" destId="{0F45E80F-BE26-42C2-8DF9-603E91D16C08}" srcOrd="0" destOrd="1" presId="urn:microsoft.com/office/officeart/2005/8/layout/bProcess4"/>
    <dgm:cxn modelId="{EF72899B-2741-4741-8A2A-009B7D5996DA}" srcId="{149B9E2B-33E9-429B-837C-52FCA1A23E61}" destId="{C4018B2A-7DB8-4ED9-889F-6787B02F821E}" srcOrd="0" destOrd="0" parTransId="{4EB45F8D-8458-4EAA-BBED-BDDDE7603211}" sibTransId="{6CD68DD8-AAAF-404B-9B6A-376E05F126DA}"/>
    <dgm:cxn modelId="{980F68A2-9A01-4DA3-B5B4-39BF127C20BA}" srcId="{5C6C99D1-452A-4BDD-B850-43F43E3A4121}" destId="{A72D9A3B-3AEA-49A9-AC7A-5A25C641CE83}" srcOrd="2" destOrd="0" parTransId="{901FC6B8-06AE-4196-8E1E-15F23051792A}" sibTransId="{F29461FD-9B21-4368-8151-6FA302FD6458}"/>
    <dgm:cxn modelId="{7E8E74AB-39EC-474D-87DF-24D3D421EA04}" srcId="{5C6C99D1-452A-4BDD-B850-43F43E3A4121}" destId="{88189EFB-9B07-4F65-8A94-6D64EE48EA07}" srcOrd="7" destOrd="0" parTransId="{1DF7218D-BA04-4639-A04D-E309F18C1BB8}" sibTransId="{CCD06F26-868F-48AE-84B4-1B902A50BB6D}"/>
    <dgm:cxn modelId="{FA3833B2-BB0C-4E87-A0CD-C9F8426E7EE2}" type="presOf" srcId="{F29461FD-9B21-4368-8151-6FA302FD6458}" destId="{DBEE4BF9-5B0D-478E-97F8-56E9B7565E52}" srcOrd="0" destOrd="0" presId="urn:microsoft.com/office/officeart/2005/8/layout/bProcess4"/>
    <dgm:cxn modelId="{909A44B9-47BA-4928-840A-D30D3D5C6EA9}" type="presOf" srcId="{3F6978A1-A754-4314-8AC9-969CEE94F31F}" destId="{E6C50F0C-9817-471A-ADFF-C10C7211F96F}" srcOrd="0" destOrd="0" presId="urn:microsoft.com/office/officeart/2005/8/layout/bProcess4"/>
    <dgm:cxn modelId="{F772A5BE-E570-4DDA-8FCD-D2D282D9A19E}" srcId="{5C6C99D1-452A-4BDD-B850-43F43E3A4121}" destId="{149B9E2B-33E9-429B-837C-52FCA1A23E61}" srcOrd="5" destOrd="0" parTransId="{07F7F6CA-B353-4A52-84F1-04E6CE25F244}" sibTransId="{F777FA9C-F1F5-416F-A15D-E5C9E95ADFCC}"/>
    <dgm:cxn modelId="{C87B1EBF-8823-4A95-9F44-FCD7A4E596EF}" srcId="{5C6C99D1-452A-4BDD-B850-43F43E3A4121}" destId="{6F106A2E-D251-4580-A986-917336D07041}" srcOrd="6" destOrd="0" parTransId="{0B044992-46AD-4F1C-B5E7-D4DC75508498}" sibTransId="{EE0FEF4A-0173-4424-B958-01C79C33D653}"/>
    <dgm:cxn modelId="{C96731C4-AC3C-4D6E-B38F-7D04C58E9E01}" type="presOf" srcId="{C4018B2A-7DB8-4ED9-889F-6787B02F821E}" destId="{D0D1F66A-A103-41AF-98D9-F218F7994DC4}" srcOrd="0" destOrd="1" presId="urn:microsoft.com/office/officeart/2005/8/layout/bProcess4"/>
    <dgm:cxn modelId="{363D54CC-BA5A-4E50-BAC7-802950FA62EA}" srcId="{5C6C99D1-452A-4BDD-B850-43F43E3A4121}" destId="{782A4488-8D6C-42B4-BD2C-9CB7ACC7FDE3}" srcOrd="0" destOrd="0" parTransId="{53E6804D-F871-43B0-9308-585610EED4AB}" sibTransId="{035E58BF-117E-42D0-8286-3A2E07F942B9}"/>
    <dgm:cxn modelId="{EABB37D0-1968-46FA-988E-7F95F94D5FF2}" type="presOf" srcId="{3BF74B4E-CE7B-4447-8F4F-6716CD363C52}" destId="{6662B7E2-6273-4B62-8FD8-00AC303FB4BE}" srcOrd="0" destOrd="1" presId="urn:microsoft.com/office/officeart/2005/8/layout/bProcess4"/>
    <dgm:cxn modelId="{59C8CED3-FD4E-4DD3-99DE-3F9464CBE2E4}" type="presOf" srcId="{67CEB187-D241-4204-97F7-44DA885853B8}" destId="{3E785352-E290-4A65-A287-ECB5E994E85A}" srcOrd="0" destOrd="1" presId="urn:microsoft.com/office/officeart/2005/8/layout/bProcess4"/>
    <dgm:cxn modelId="{1E3EFFDD-6E0C-4428-8FD6-4116A76565FC}" type="presOf" srcId="{071DEB35-1ABE-48EF-9C16-4921DC4D5E73}" destId="{0200B142-9374-43A4-B4B2-83C10FF3FCFF}" srcOrd="0" destOrd="1" presId="urn:microsoft.com/office/officeart/2005/8/layout/bProcess4"/>
    <dgm:cxn modelId="{784053E9-7DB8-4C05-9D56-3D4CF2F7A564}" srcId="{3F6978A1-A754-4314-8AC9-969CEE94F31F}" destId="{435A20C2-2E88-4054-BCAD-700E4359DCBB}" srcOrd="0" destOrd="0" parTransId="{C4E4AD39-5646-4EDE-B831-7E9C7C4B5027}" sibTransId="{B3A1E7F2-D9FF-46CE-A132-02CFC8B78368}"/>
    <dgm:cxn modelId="{54E63DF8-0FF6-4C42-8558-7A3C8020175E}" srcId="{5C6C99D1-452A-4BDD-B850-43F43E3A4121}" destId="{963D7A01-C5C6-4307-A54F-3C33AB9705C6}" srcOrd="4" destOrd="0" parTransId="{43E851DA-CEB4-4C9B-ABD3-3E8215005552}" sibTransId="{BB5012A5-C4FE-4523-AF32-AD29EE8F2CFC}"/>
    <dgm:cxn modelId="{479AABFA-9890-478B-9227-CC7111E4A3CC}" type="presOf" srcId="{435A20C2-2E88-4054-BCAD-700E4359DCBB}" destId="{E6C50F0C-9817-471A-ADFF-C10C7211F96F}" srcOrd="0" destOrd="1" presId="urn:microsoft.com/office/officeart/2005/8/layout/bProcess4"/>
    <dgm:cxn modelId="{2A926DFC-DCD7-4426-9A46-0D8FF1814194}" type="presParOf" srcId="{3E3F0B97-E967-4A52-BA7A-DCFF58C4F4B4}" destId="{D6C2AF52-D213-4F3C-AE2E-45438878F2D2}" srcOrd="0" destOrd="0" presId="urn:microsoft.com/office/officeart/2005/8/layout/bProcess4"/>
    <dgm:cxn modelId="{C068FB1A-C1AF-4146-8937-AD397FB1B3EE}" type="presParOf" srcId="{D6C2AF52-D213-4F3C-AE2E-45438878F2D2}" destId="{5710AD85-DA2D-4B56-93CB-E58E64EE1E08}" srcOrd="0" destOrd="0" presId="urn:microsoft.com/office/officeart/2005/8/layout/bProcess4"/>
    <dgm:cxn modelId="{1C4E4D59-36EC-43CD-93E2-7D7B90934DD4}" type="presParOf" srcId="{D6C2AF52-D213-4F3C-AE2E-45438878F2D2}" destId="{6662B7E2-6273-4B62-8FD8-00AC303FB4BE}" srcOrd="1" destOrd="0" presId="urn:microsoft.com/office/officeart/2005/8/layout/bProcess4"/>
    <dgm:cxn modelId="{4CC878F4-3376-46AE-B4A6-BE69EF629227}" type="presParOf" srcId="{3E3F0B97-E967-4A52-BA7A-DCFF58C4F4B4}" destId="{038DA314-2A7B-4C9F-82D7-8AA21F7533F0}" srcOrd="1" destOrd="0" presId="urn:microsoft.com/office/officeart/2005/8/layout/bProcess4"/>
    <dgm:cxn modelId="{3905CF95-E7DE-4619-9F44-213BE6999FE3}" type="presParOf" srcId="{3E3F0B97-E967-4A52-BA7A-DCFF58C4F4B4}" destId="{CD0C29A5-0F5A-4DC6-BC0D-C1CF9BEAADFE}" srcOrd="2" destOrd="0" presId="urn:microsoft.com/office/officeart/2005/8/layout/bProcess4"/>
    <dgm:cxn modelId="{C8BBBCB1-4938-41D9-BB48-D0AF962E1B11}" type="presParOf" srcId="{CD0C29A5-0F5A-4DC6-BC0D-C1CF9BEAADFE}" destId="{9733FF35-132A-4A09-AB0D-84B5B2149030}" srcOrd="0" destOrd="0" presId="urn:microsoft.com/office/officeart/2005/8/layout/bProcess4"/>
    <dgm:cxn modelId="{C839D5E6-BF2D-4296-B473-6ED982D73DFA}" type="presParOf" srcId="{CD0C29A5-0F5A-4DC6-BC0D-C1CF9BEAADFE}" destId="{B8E34D97-7537-4C2B-9E6D-F617E79BAAD2}" srcOrd="1" destOrd="0" presId="urn:microsoft.com/office/officeart/2005/8/layout/bProcess4"/>
    <dgm:cxn modelId="{14538638-2F38-4059-B5C5-94567962D7DC}" type="presParOf" srcId="{3E3F0B97-E967-4A52-BA7A-DCFF58C4F4B4}" destId="{1DFA83D8-95B8-469E-A12A-0C0672795D9F}" srcOrd="3" destOrd="0" presId="urn:microsoft.com/office/officeart/2005/8/layout/bProcess4"/>
    <dgm:cxn modelId="{ADFC65D5-8950-48CF-ABAC-8B76A482B91F}" type="presParOf" srcId="{3E3F0B97-E967-4A52-BA7A-DCFF58C4F4B4}" destId="{262058F6-DD94-42EE-B48C-C609082A34E5}" srcOrd="4" destOrd="0" presId="urn:microsoft.com/office/officeart/2005/8/layout/bProcess4"/>
    <dgm:cxn modelId="{F9CF3F27-6BC7-4F2A-B9A5-96970A8C3C40}" type="presParOf" srcId="{262058F6-DD94-42EE-B48C-C609082A34E5}" destId="{CB92C396-8258-435B-B194-C8122AEC42F3}" srcOrd="0" destOrd="0" presId="urn:microsoft.com/office/officeart/2005/8/layout/bProcess4"/>
    <dgm:cxn modelId="{418DA8BA-0E21-4605-AB97-1D3CD5661F84}" type="presParOf" srcId="{262058F6-DD94-42EE-B48C-C609082A34E5}" destId="{0F45E80F-BE26-42C2-8DF9-603E91D16C08}" srcOrd="1" destOrd="0" presId="urn:microsoft.com/office/officeart/2005/8/layout/bProcess4"/>
    <dgm:cxn modelId="{519F647F-FC6A-4D87-9F6D-3198924B7A76}" type="presParOf" srcId="{3E3F0B97-E967-4A52-BA7A-DCFF58C4F4B4}" destId="{DBEE4BF9-5B0D-478E-97F8-56E9B7565E52}" srcOrd="5" destOrd="0" presId="urn:microsoft.com/office/officeart/2005/8/layout/bProcess4"/>
    <dgm:cxn modelId="{BA52F04D-8BC6-4559-8DB4-5B738D849EF3}" type="presParOf" srcId="{3E3F0B97-E967-4A52-BA7A-DCFF58C4F4B4}" destId="{254D9EEF-ED4A-4106-A300-43427215090F}" srcOrd="6" destOrd="0" presId="urn:microsoft.com/office/officeart/2005/8/layout/bProcess4"/>
    <dgm:cxn modelId="{767BD177-9DA8-477D-9491-6E6B10D375D6}" type="presParOf" srcId="{254D9EEF-ED4A-4106-A300-43427215090F}" destId="{0667B44F-4A42-42BE-AD37-E8CE0AFAABED}" srcOrd="0" destOrd="0" presId="urn:microsoft.com/office/officeart/2005/8/layout/bProcess4"/>
    <dgm:cxn modelId="{1CA5F355-8A35-43C2-8AB8-94DDEDC81C1B}" type="presParOf" srcId="{254D9EEF-ED4A-4106-A300-43427215090F}" destId="{E6C50F0C-9817-471A-ADFF-C10C7211F96F}" srcOrd="1" destOrd="0" presId="urn:microsoft.com/office/officeart/2005/8/layout/bProcess4"/>
    <dgm:cxn modelId="{EB7CF6F1-8EFC-49FE-A01D-9414008CBAEF}" type="presParOf" srcId="{3E3F0B97-E967-4A52-BA7A-DCFF58C4F4B4}" destId="{871C3ACD-1E22-4504-907A-A7633F8A9F21}" srcOrd="7" destOrd="0" presId="urn:microsoft.com/office/officeart/2005/8/layout/bProcess4"/>
    <dgm:cxn modelId="{0F88BB62-C720-4874-8FA7-09AE4954E183}" type="presParOf" srcId="{3E3F0B97-E967-4A52-BA7A-DCFF58C4F4B4}" destId="{EEF12789-8662-4154-9937-1333C85D56DD}" srcOrd="8" destOrd="0" presId="urn:microsoft.com/office/officeart/2005/8/layout/bProcess4"/>
    <dgm:cxn modelId="{B27756FF-3280-4B13-B67A-0B6825DDA50F}" type="presParOf" srcId="{EEF12789-8662-4154-9937-1333C85D56DD}" destId="{944759CB-9B44-4313-83C1-7640DF8DC803}" srcOrd="0" destOrd="0" presId="urn:microsoft.com/office/officeart/2005/8/layout/bProcess4"/>
    <dgm:cxn modelId="{2B9AAF89-5096-4281-873B-A7FD1EA7ABC6}" type="presParOf" srcId="{EEF12789-8662-4154-9937-1333C85D56DD}" destId="{0200B142-9374-43A4-B4B2-83C10FF3FCFF}" srcOrd="1" destOrd="0" presId="urn:microsoft.com/office/officeart/2005/8/layout/bProcess4"/>
    <dgm:cxn modelId="{90195A54-C998-458B-B5F2-DAD8326CCA53}" type="presParOf" srcId="{3E3F0B97-E967-4A52-BA7A-DCFF58C4F4B4}" destId="{D9BC7589-5BCD-4F3A-B8A3-9B59D4BEF05C}" srcOrd="9" destOrd="0" presId="urn:microsoft.com/office/officeart/2005/8/layout/bProcess4"/>
    <dgm:cxn modelId="{066FE59B-819E-43A1-9987-5E285B44A4C0}" type="presParOf" srcId="{3E3F0B97-E967-4A52-BA7A-DCFF58C4F4B4}" destId="{C9DE610F-FFCC-4BFD-BB73-A2E395901F30}" srcOrd="10" destOrd="0" presId="urn:microsoft.com/office/officeart/2005/8/layout/bProcess4"/>
    <dgm:cxn modelId="{3AFB986C-C0B8-4506-A224-F2E86B91B0F3}" type="presParOf" srcId="{C9DE610F-FFCC-4BFD-BB73-A2E395901F30}" destId="{231664E3-90BD-40B6-9B9B-9CB6605FB1D0}" srcOrd="0" destOrd="0" presId="urn:microsoft.com/office/officeart/2005/8/layout/bProcess4"/>
    <dgm:cxn modelId="{191BC5A4-BCB4-41E2-BADD-5A0D06559119}" type="presParOf" srcId="{C9DE610F-FFCC-4BFD-BB73-A2E395901F30}" destId="{D0D1F66A-A103-41AF-98D9-F218F7994DC4}" srcOrd="1" destOrd="0" presId="urn:microsoft.com/office/officeart/2005/8/layout/bProcess4"/>
    <dgm:cxn modelId="{73F11586-CA29-45E7-8F56-72CB14B6B606}" type="presParOf" srcId="{3E3F0B97-E967-4A52-BA7A-DCFF58C4F4B4}" destId="{93DF6516-E298-4E4E-9D8B-945C380FB773}" srcOrd="11" destOrd="0" presId="urn:microsoft.com/office/officeart/2005/8/layout/bProcess4"/>
    <dgm:cxn modelId="{D40A64B0-187D-4F74-BBB4-AF97A838E0FF}" type="presParOf" srcId="{3E3F0B97-E967-4A52-BA7A-DCFF58C4F4B4}" destId="{8F452E3A-B1B4-4D21-9810-BC35AD0547BA}" srcOrd="12" destOrd="0" presId="urn:microsoft.com/office/officeart/2005/8/layout/bProcess4"/>
    <dgm:cxn modelId="{28BFC14A-2FFA-4ED2-8904-A90AC65AFED7}" type="presParOf" srcId="{8F452E3A-B1B4-4D21-9810-BC35AD0547BA}" destId="{5922DBB3-0BA7-4560-8CA7-D0659197BFB2}" srcOrd="0" destOrd="0" presId="urn:microsoft.com/office/officeart/2005/8/layout/bProcess4"/>
    <dgm:cxn modelId="{E0834C31-1B63-4B56-B6E7-9CDFFC51A559}" type="presParOf" srcId="{8F452E3A-B1B4-4D21-9810-BC35AD0547BA}" destId="{3E785352-E290-4A65-A287-ECB5E994E85A}" srcOrd="1" destOrd="0" presId="urn:microsoft.com/office/officeart/2005/8/layout/bProcess4"/>
    <dgm:cxn modelId="{EAD125DF-975B-4499-AD0A-97556CE2D467}" type="presParOf" srcId="{3E3F0B97-E967-4A52-BA7A-DCFF58C4F4B4}" destId="{22B2D9B6-BCEE-4FBF-9689-23967EC8615A}" srcOrd="13" destOrd="0" presId="urn:microsoft.com/office/officeart/2005/8/layout/bProcess4"/>
    <dgm:cxn modelId="{3268BE79-D62B-4200-B757-598F97D0FB63}" type="presParOf" srcId="{3E3F0B97-E967-4A52-BA7A-DCFF58C4F4B4}" destId="{BFD41436-FFBE-47D7-BAE1-937663E663A6}" srcOrd="14" destOrd="0" presId="urn:microsoft.com/office/officeart/2005/8/layout/bProcess4"/>
    <dgm:cxn modelId="{EEE9324E-6A83-4942-8B1E-382F0837E35C}" type="presParOf" srcId="{BFD41436-FFBE-47D7-BAE1-937663E663A6}" destId="{2F608DA1-E17D-41F4-AD97-9B8D38F2E773}" srcOrd="0" destOrd="0" presId="urn:microsoft.com/office/officeart/2005/8/layout/bProcess4"/>
    <dgm:cxn modelId="{DB91DBF9-EE31-4719-BF7E-F1082F6261A2}" type="presParOf" srcId="{BFD41436-FFBE-47D7-BAE1-937663E663A6}" destId="{5BBD7D37-E549-49CE-B723-D673CB63C86C}" srcOrd="1" destOrd="0" presId="urn:microsoft.com/office/officeart/2005/8/layout/b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5C6C99D1-452A-4BDD-B850-43F43E3A4121}" type="doc">
      <dgm:prSet loTypeId="urn:microsoft.com/office/officeart/2005/8/layout/bProcess4" loCatId="process" qsTypeId="urn:microsoft.com/office/officeart/2005/8/quickstyle/simple1" qsCatId="simple" csTypeId="urn:microsoft.com/office/officeart/2005/8/colors/accent1_2" csCatId="accent1" phldr="1"/>
      <dgm:spPr/>
      <dgm:t>
        <a:bodyPr/>
        <a:lstStyle/>
        <a:p>
          <a:endParaRPr lang="en-US"/>
        </a:p>
      </dgm:t>
    </dgm:pt>
    <dgm:pt modelId="{782A4488-8D6C-42B4-BD2C-9CB7ACC7FDE3}">
      <dgm:prSet phldrT="[Text]" custT="1"/>
      <dgm:spPr>
        <a:solidFill>
          <a:schemeClr val="accent6">
            <a:lumMod val="75000"/>
          </a:schemeClr>
        </a:solidFill>
        <a:ln>
          <a:noFill/>
        </a:ln>
        <a:effectLst>
          <a:outerShdw blurRad="50800" dist="38100" dir="5400000" algn="t" rotWithShape="0">
            <a:prstClr val="black">
              <a:alpha val="40000"/>
            </a:prstClr>
          </a:outerShdw>
        </a:effectLst>
      </dgm:spPr>
      <dgm:t>
        <a:bodyPr lIns="91440" tIns="91440" rIns="91440"/>
        <a:lstStyle/>
        <a:p>
          <a:pPr algn="l">
            <a:buNone/>
          </a:pPr>
          <a:r>
            <a:rPr lang="en-US" sz="2000" b="1">
              <a:solidFill>
                <a:schemeClr val="bg1"/>
              </a:solidFill>
            </a:rPr>
            <a:t>1</a:t>
          </a:r>
        </a:p>
      </dgm:t>
    </dgm:pt>
    <dgm:pt modelId="{53E6804D-F871-43B0-9308-585610EED4AB}" type="parTrans" cxnId="{363D54CC-BA5A-4E50-BAC7-802950FA62EA}">
      <dgm:prSet/>
      <dgm:spPr/>
      <dgm:t>
        <a:bodyPr/>
        <a:lstStyle/>
        <a:p>
          <a:endParaRPr lang="en-US"/>
        </a:p>
      </dgm:t>
    </dgm:pt>
    <dgm:pt modelId="{035E58BF-117E-42D0-8286-3A2E07F942B9}" type="sibTrans" cxnId="{363D54CC-BA5A-4E50-BAC7-802950FA62EA}">
      <dgm:prSet/>
      <dgm:spPr>
        <a:solidFill>
          <a:schemeClr val="bg2">
            <a:lumMod val="90000"/>
          </a:schemeClr>
        </a:solidFill>
      </dgm:spPr>
      <dgm:t>
        <a:bodyPr/>
        <a:lstStyle/>
        <a:p>
          <a:endParaRPr lang="en-US">
            <a:solidFill>
              <a:schemeClr val="bg2"/>
            </a:solidFill>
          </a:endParaRPr>
        </a:p>
      </dgm:t>
    </dgm:pt>
    <dgm:pt modelId="{ED5A0B46-E8CD-49F7-9353-9E19DEA28C30}">
      <dgm:prSet phldrT="[Text]" custT="1"/>
      <dgm:spPr>
        <a:solidFill>
          <a:schemeClr val="accent6">
            <a:lumMod val="75000"/>
          </a:schemeClr>
        </a:solidFill>
        <a:ln>
          <a:noFill/>
        </a:ln>
        <a:effectLst>
          <a:outerShdw blurRad="50800" dist="38100" dir="2700000" algn="tl" rotWithShape="0">
            <a:prstClr val="black">
              <a:alpha val="40000"/>
            </a:prstClr>
          </a:outerShdw>
        </a:effectLst>
      </dgm:spPr>
      <dgm:t>
        <a:bodyPr/>
        <a:lstStyle/>
        <a:p>
          <a:pPr algn="l">
            <a:buNone/>
          </a:pPr>
          <a:r>
            <a:rPr lang="en-US" sz="2000" b="1">
              <a:solidFill>
                <a:schemeClr val="bg1"/>
              </a:solidFill>
            </a:rPr>
            <a:t>2</a:t>
          </a:r>
        </a:p>
      </dgm:t>
    </dgm:pt>
    <dgm:pt modelId="{3E5003DB-CF87-453B-8F97-9F1C0A78AE1F}" type="parTrans" cxnId="{1C69FF1C-80E8-4BA0-80E9-8AA517DF667A}">
      <dgm:prSet/>
      <dgm:spPr/>
      <dgm:t>
        <a:bodyPr/>
        <a:lstStyle/>
        <a:p>
          <a:endParaRPr lang="en-US"/>
        </a:p>
      </dgm:t>
    </dgm:pt>
    <dgm:pt modelId="{73AA5A22-AE3C-41DE-89C3-D0740B48F76F}" type="sibTrans" cxnId="{1C69FF1C-80E8-4BA0-80E9-8AA517DF667A}">
      <dgm:prSet/>
      <dgm:spPr>
        <a:solidFill>
          <a:schemeClr val="bg2">
            <a:lumMod val="90000"/>
          </a:schemeClr>
        </a:solidFill>
      </dgm:spPr>
      <dgm:t>
        <a:bodyPr/>
        <a:lstStyle/>
        <a:p>
          <a:endParaRPr lang="en-US">
            <a:solidFill>
              <a:schemeClr val="bg2"/>
            </a:solidFill>
          </a:endParaRPr>
        </a:p>
      </dgm:t>
    </dgm:pt>
    <dgm:pt modelId="{A72D9A3B-3AEA-49A9-AC7A-5A25C641CE83}">
      <dgm:prSet phldrT="[Text]" custT="1"/>
      <dgm:spPr>
        <a:solidFill>
          <a:schemeClr val="accent6">
            <a:lumMod val="75000"/>
          </a:schemeClr>
        </a:solidFill>
        <a:ln>
          <a:noFill/>
        </a:ln>
        <a:effectLst>
          <a:outerShdw blurRad="50800" dist="38100" dir="2700000" algn="tl" rotWithShape="0">
            <a:prstClr val="black">
              <a:alpha val="40000"/>
            </a:prstClr>
          </a:outerShdw>
        </a:effectLst>
      </dgm:spPr>
      <dgm:t>
        <a:bodyPr lIns="91440" tIns="91440" rIns="91440"/>
        <a:lstStyle/>
        <a:p>
          <a:pPr algn="l">
            <a:buNone/>
          </a:pPr>
          <a:r>
            <a:rPr lang="en-US" sz="2000" b="1">
              <a:solidFill>
                <a:schemeClr val="bg1"/>
              </a:solidFill>
            </a:rPr>
            <a:t>3</a:t>
          </a:r>
        </a:p>
      </dgm:t>
    </dgm:pt>
    <dgm:pt modelId="{901FC6B8-06AE-4196-8E1E-15F23051792A}" type="parTrans" cxnId="{980F68A2-9A01-4DA3-B5B4-39BF127C20BA}">
      <dgm:prSet/>
      <dgm:spPr/>
      <dgm:t>
        <a:bodyPr/>
        <a:lstStyle/>
        <a:p>
          <a:endParaRPr lang="en-US"/>
        </a:p>
      </dgm:t>
    </dgm:pt>
    <dgm:pt modelId="{F29461FD-9B21-4368-8151-6FA302FD6458}" type="sibTrans" cxnId="{980F68A2-9A01-4DA3-B5B4-39BF127C20BA}">
      <dgm:prSet/>
      <dgm:spPr>
        <a:solidFill>
          <a:schemeClr val="bg2">
            <a:lumMod val="90000"/>
          </a:schemeClr>
        </a:solidFill>
      </dgm:spPr>
      <dgm:t>
        <a:bodyPr/>
        <a:lstStyle/>
        <a:p>
          <a:endParaRPr lang="en-US"/>
        </a:p>
      </dgm:t>
    </dgm:pt>
    <dgm:pt modelId="{3F6978A1-A754-4314-8AC9-969CEE94F31F}">
      <dgm:prSet phldrT="[Text]" custT="1"/>
      <dgm:spPr>
        <a:solidFill>
          <a:schemeClr val="accent6">
            <a:lumMod val="75000"/>
          </a:schemeClr>
        </a:solidFill>
        <a:ln>
          <a:noFill/>
        </a:ln>
        <a:effectLst>
          <a:outerShdw blurRad="50800" dist="38100" dir="2700000" algn="tl" rotWithShape="0">
            <a:prstClr val="black">
              <a:alpha val="40000"/>
            </a:prstClr>
          </a:outerShdw>
        </a:effectLst>
      </dgm:spPr>
      <dgm:t>
        <a:bodyPr lIns="91440" tIns="91440" rIns="91440"/>
        <a:lstStyle/>
        <a:p>
          <a:pPr algn="l">
            <a:buNone/>
          </a:pPr>
          <a:r>
            <a:rPr lang="en-US" sz="2000" b="1">
              <a:solidFill>
                <a:schemeClr val="bg1"/>
              </a:solidFill>
            </a:rPr>
            <a:t>4</a:t>
          </a:r>
        </a:p>
      </dgm:t>
    </dgm:pt>
    <dgm:pt modelId="{52A90CAA-3841-45D1-BB6C-55BFBF02FB61}" type="parTrans" cxnId="{FF511324-695E-4ADC-8247-3745D83BE812}">
      <dgm:prSet/>
      <dgm:spPr/>
      <dgm:t>
        <a:bodyPr/>
        <a:lstStyle/>
        <a:p>
          <a:endParaRPr lang="en-US"/>
        </a:p>
      </dgm:t>
    </dgm:pt>
    <dgm:pt modelId="{F30883FE-98E3-4A1C-95F7-A3F1E09E57FF}" type="sibTrans" cxnId="{FF511324-695E-4ADC-8247-3745D83BE812}">
      <dgm:prSet/>
      <dgm:spPr>
        <a:solidFill>
          <a:schemeClr val="bg2">
            <a:lumMod val="90000"/>
          </a:schemeClr>
        </a:solidFill>
      </dgm:spPr>
      <dgm:t>
        <a:bodyPr/>
        <a:lstStyle/>
        <a:p>
          <a:endParaRPr lang="en-US"/>
        </a:p>
      </dgm:t>
    </dgm:pt>
    <dgm:pt modelId="{6F106A2E-D251-4580-A986-917336D07041}">
      <dgm:prSet phldrT="[Text]" custT="1"/>
      <dgm:spPr>
        <a:solidFill>
          <a:srgbClr val="093C61"/>
        </a:solidFill>
        <a:ln>
          <a:noFill/>
        </a:ln>
        <a:effectLst>
          <a:outerShdw blurRad="50800" dist="38100" dir="2700000" algn="tl" rotWithShape="0">
            <a:prstClr val="black">
              <a:alpha val="40000"/>
            </a:prstClr>
          </a:outerShdw>
        </a:effectLst>
      </dgm:spPr>
      <dgm:t>
        <a:bodyPr lIns="91440" tIns="91440" rIns="91440"/>
        <a:lstStyle/>
        <a:p>
          <a:pPr algn="l">
            <a:buNone/>
          </a:pPr>
          <a:r>
            <a:rPr lang="en-US" sz="2000" b="1">
              <a:solidFill>
                <a:schemeClr val="bg1"/>
              </a:solidFill>
            </a:rPr>
            <a:t>7</a:t>
          </a:r>
        </a:p>
      </dgm:t>
    </dgm:pt>
    <dgm:pt modelId="{0B044992-46AD-4F1C-B5E7-D4DC75508498}" type="parTrans" cxnId="{C87B1EBF-8823-4A95-9F44-FCD7A4E596EF}">
      <dgm:prSet/>
      <dgm:spPr/>
      <dgm:t>
        <a:bodyPr/>
        <a:lstStyle/>
        <a:p>
          <a:endParaRPr lang="en-US"/>
        </a:p>
      </dgm:t>
    </dgm:pt>
    <dgm:pt modelId="{EE0FEF4A-0173-4424-B958-01C79C33D653}" type="sibTrans" cxnId="{C87B1EBF-8823-4A95-9F44-FCD7A4E596EF}">
      <dgm:prSet/>
      <dgm:spPr>
        <a:solidFill>
          <a:srgbClr val="C9D3DE"/>
        </a:solidFill>
      </dgm:spPr>
      <dgm:t>
        <a:bodyPr/>
        <a:lstStyle/>
        <a:p>
          <a:endParaRPr lang="en-US"/>
        </a:p>
      </dgm:t>
    </dgm:pt>
    <dgm:pt modelId="{963D7A01-C5C6-4307-A54F-3C33AB9705C6}">
      <dgm:prSet phldrT="[Text]" custT="1"/>
      <dgm:spPr>
        <a:solidFill>
          <a:schemeClr val="accent6">
            <a:lumMod val="75000"/>
          </a:schemeClr>
        </a:solidFill>
        <a:ln>
          <a:noFill/>
        </a:ln>
        <a:effectLst>
          <a:outerShdw blurRad="50800" dist="38100" dir="2700000" algn="tl" rotWithShape="0">
            <a:prstClr val="black">
              <a:alpha val="40000"/>
            </a:prstClr>
          </a:outerShdw>
        </a:effectLst>
      </dgm:spPr>
      <dgm:t>
        <a:bodyPr lIns="91440" tIns="91440" rIns="91440"/>
        <a:lstStyle/>
        <a:p>
          <a:pPr algn="l">
            <a:buNone/>
          </a:pPr>
          <a:r>
            <a:rPr lang="en-US" sz="2000" b="1">
              <a:solidFill>
                <a:schemeClr val="bg1"/>
              </a:solidFill>
            </a:rPr>
            <a:t>5</a:t>
          </a:r>
        </a:p>
      </dgm:t>
    </dgm:pt>
    <dgm:pt modelId="{43E851DA-CEB4-4C9B-ABD3-3E8215005552}" type="parTrans" cxnId="{54E63DF8-0FF6-4C42-8558-7A3C8020175E}">
      <dgm:prSet/>
      <dgm:spPr/>
      <dgm:t>
        <a:bodyPr/>
        <a:lstStyle/>
        <a:p>
          <a:endParaRPr lang="en-US"/>
        </a:p>
      </dgm:t>
    </dgm:pt>
    <dgm:pt modelId="{BB5012A5-C4FE-4523-AF32-AD29EE8F2CFC}" type="sibTrans" cxnId="{54E63DF8-0FF6-4C42-8558-7A3C8020175E}">
      <dgm:prSet/>
      <dgm:spPr>
        <a:solidFill>
          <a:schemeClr val="bg2">
            <a:lumMod val="90000"/>
          </a:schemeClr>
        </a:solidFill>
      </dgm:spPr>
      <dgm:t>
        <a:bodyPr/>
        <a:lstStyle/>
        <a:p>
          <a:endParaRPr lang="en-US"/>
        </a:p>
      </dgm:t>
    </dgm:pt>
    <dgm:pt modelId="{149B9E2B-33E9-429B-837C-52FCA1A23E61}">
      <dgm:prSet phldrT="[Text]" custT="1"/>
      <dgm:spPr>
        <a:solidFill>
          <a:schemeClr val="accent6">
            <a:lumMod val="75000"/>
          </a:schemeClr>
        </a:solidFill>
        <a:ln>
          <a:noFill/>
        </a:ln>
        <a:effectLst>
          <a:outerShdw blurRad="50800" dist="38100" dir="2700000" algn="tl" rotWithShape="0">
            <a:prstClr val="black">
              <a:alpha val="40000"/>
            </a:prstClr>
          </a:outerShdw>
        </a:effectLst>
      </dgm:spPr>
      <dgm:t>
        <a:bodyPr lIns="91440" tIns="91440" rIns="91440"/>
        <a:lstStyle/>
        <a:p>
          <a:pPr algn="l">
            <a:buNone/>
          </a:pPr>
          <a:r>
            <a:rPr lang="en-US" sz="2000" b="1">
              <a:solidFill>
                <a:schemeClr val="bg1"/>
              </a:solidFill>
            </a:rPr>
            <a:t>6</a:t>
          </a:r>
        </a:p>
      </dgm:t>
    </dgm:pt>
    <dgm:pt modelId="{07F7F6CA-B353-4A52-84F1-04E6CE25F244}" type="parTrans" cxnId="{F772A5BE-E570-4DDA-8FCD-D2D282D9A19E}">
      <dgm:prSet/>
      <dgm:spPr/>
      <dgm:t>
        <a:bodyPr/>
        <a:lstStyle/>
        <a:p>
          <a:endParaRPr lang="en-US"/>
        </a:p>
      </dgm:t>
    </dgm:pt>
    <dgm:pt modelId="{F777FA9C-F1F5-416F-A15D-E5C9E95ADFCC}" type="sibTrans" cxnId="{F772A5BE-E570-4DDA-8FCD-D2D282D9A19E}">
      <dgm:prSet/>
      <dgm:spPr>
        <a:solidFill>
          <a:schemeClr val="bg2">
            <a:lumMod val="90000"/>
          </a:schemeClr>
        </a:solidFill>
      </dgm:spPr>
      <dgm:t>
        <a:bodyPr/>
        <a:lstStyle/>
        <a:p>
          <a:endParaRPr lang="en-US"/>
        </a:p>
      </dgm:t>
    </dgm:pt>
    <dgm:pt modelId="{88189EFB-9B07-4F65-8A94-6D64EE48EA07}">
      <dgm:prSet phldrT="[Text]" custT="1"/>
      <dgm:spPr>
        <a:solidFill>
          <a:schemeClr val="accent1"/>
        </a:solidFill>
        <a:ln>
          <a:noFill/>
        </a:ln>
        <a:effectLst>
          <a:outerShdw blurRad="50800" dist="38100" dir="2700000" algn="tl" rotWithShape="0">
            <a:prstClr val="black">
              <a:alpha val="40000"/>
            </a:prstClr>
          </a:outerShdw>
        </a:effectLst>
      </dgm:spPr>
      <dgm:t>
        <a:bodyPr lIns="91440" tIns="91440" rIns="91440"/>
        <a:lstStyle/>
        <a:p>
          <a:pPr algn="ctr"/>
          <a:r>
            <a:rPr lang="en-US" sz="1200" b="1" dirty="0">
              <a:solidFill>
                <a:schemeClr val="bg1"/>
              </a:solidFill>
            </a:rPr>
            <a:t>ERCOT Implements SCR Following PUCT Approval</a:t>
          </a:r>
        </a:p>
      </dgm:t>
    </dgm:pt>
    <dgm:pt modelId="{1DF7218D-BA04-4639-A04D-E309F18C1BB8}" type="parTrans" cxnId="{7E8E74AB-39EC-474D-87DF-24D3D421EA04}">
      <dgm:prSet/>
      <dgm:spPr/>
      <dgm:t>
        <a:bodyPr/>
        <a:lstStyle/>
        <a:p>
          <a:endParaRPr lang="en-US"/>
        </a:p>
      </dgm:t>
    </dgm:pt>
    <dgm:pt modelId="{CCD06F26-868F-48AE-84B4-1B902A50BB6D}" type="sibTrans" cxnId="{7E8E74AB-39EC-474D-87DF-24D3D421EA04}">
      <dgm:prSet/>
      <dgm:spPr/>
      <dgm:t>
        <a:bodyPr/>
        <a:lstStyle/>
        <a:p>
          <a:endParaRPr lang="en-US"/>
        </a:p>
      </dgm:t>
    </dgm:pt>
    <dgm:pt modelId="{3BF74B4E-CE7B-4447-8F4F-6716CD363C52}">
      <dgm:prSet phldrT="[Text]" custT="1"/>
      <dgm:spPr>
        <a:solidFill>
          <a:schemeClr val="accent6">
            <a:lumMod val="75000"/>
          </a:schemeClr>
        </a:solidFill>
        <a:ln>
          <a:noFill/>
        </a:ln>
        <a:effectLst>
          <a:outerShdw blurRad="50800" dist="38100" dir="5400000" algn="t" rotWithShape="0">
            <a:prstClr val="black">
              <a:alpha val="40000"/>
            </a:prstClr>
          </a:outerShdw>
        </a:effectLst>
      </dgm:spPr>
      <dgm:t>
        <a:bodyPr lIns="91440" tIns="91440" rIns="91440"/>
        <a:lstStyle/>
        <a:p>
          <a:pPr algn="l">
            <a:buFontTx/>
            <a:buNone/>
          </a:pPr>
          <a:r>
            <a:rPr lang="en-US" sz="1200" b="1">
              <a:solidFill>
                <a:schemeClr val="bg1"/>
              </a:solidFill>
            </a:rPr>
            <a:t>  System Change Request</a:t>
          </a:r>
        </a:p>
      </dgm:t>
    </dgm:pt>
    <dgm:pt modelId="{E051B960-F158-4F38-B862-73D9C9510837}" type="parTrans" cxnId="{987F8687-3AC1-4B6F-A4EA-CA403A4945AD}">
      <dgm:prSet/>
      <dgm:spPr/>
      <dgm:t>
        <a:bodyPr/>
        <a:lstStyle/>
        <a:p>
          <a:endParaRPr lang="en-US"/>
        </a:p>
      </dgm:t>
    </dgm:pt>
    <dgm:pt modelId="{5C76CC24-FDFC-46AF-9C42-CDA41695D936}" type="sibTrans" cxnId="{987F8687-3AC1-4B6F-A4EA-CA403A4945AD}">
      <dgm:prSet/>
      <dgm:spPr/>
      <dgm:t>
        <a:bodyPr/>
        <a:lstStyle/>
        <a:p>
          <a:endParaRPr lang="en-US"/>
        </a:p>
      </dgm:t>
    </dgm:pt>
    <dgm:pt modelId="{4792D0C4-A586-473D-8686-9AF9D0765866}">
      <dgm:prSet phldrT="[Text]" custT="1"/>
      <dgm:spPr>
        <a:solidFill>
          <a:schemeClr val="accent6">
            <a:lumMod val="75000"/>
          </a:schemeClr>
        </a:solidFill>
        <a:ln>
          <a:noFill/>
        </a:ln>
        <a:effectLst>
          <a:outerShdw blurRad="50800" dist="38100" dir="2700000" algn="tl" rotWithShape="0">
            <a:prstClr val="black">
              <a:alpha val="40000"/>
            </a:prstClr>
          </a:outerShdw>
        </a:effectLst>
      </dgm:spPr>
      <dgm:t>
        <a:bodyPr/>
        <a:lstStyle/>
        <a:p>
          <a:pPr algn="l">
            <a:buFontTx/>
            <a:buNone/>
          </a:pPr>
          <a:r>
            <a:rPr lang="en-US" sz="1200" b="1">
              <a:solidFill>
                <a:schemeClr val="bg1"/>
              </a:solidFill>
            </a:rPr>
            <a:t>  </a:t>
          </a:r>
          <a:r>
            <a:rPr lang="en-US" sz="1200" b="1">
              <a:solidFill>
                <a:schemeClr val="bg1"/>
              </a:solidFill>
              <a:latin typeface="Arial"/>
            </a:rPr>
            <a:t>14-Day</a:t>
          </a:r>
          <a:r>
            <a:rPr lang="en-US" sz="1200" b="1">
              <a:solidFill>
                <a:schemeClr val="bg1"/>
              </a:solidFill>
            </a:rPr>
            <a:t> Comment Period</a:t>
          </a:r>
        </a:p>
      </dgm:t>
    </dgm:pt>
    <dgm:pt modelId="{FC414743-0BD6-4A72-8F70-1D504E639F5D}" type="parTrans" cxnId="{4BB9CF64-DE86-48C3-B3AC-2CEA475B6C37}">
      <dgm:prSet/>
      <dgm:spPr/>
      <dgm:t>
        <a:bodyPr/>
        <a:lstStyle/>
        <a:p>
          <a:endParaRPr lang="en-US"/>
        </a:p>
      </dgm:t>
    </dgm:pt>
    <dgm:pt modelId="{91A98D27-BDD9-45CA-BAEB-162F09BFCBA1}" type="sibTrans" cxnId="{4BB9CF64-DE86-48C3-B3AC-2CEA475B6C37}">
      <dgm:prSet/>
      <dgm:spPr/>
      <dgm:t>
        <a:bodyPr/>
        <a:lstStyle/>
        <a:p>
          <a:endParaRPr lang="en-US"/>
        </a:p>
      </dgm:t>
    </dgm:pt>
    <dgm:pt modelId="{0955A8D7-B59A-4475-B090-7C53E780AD04}">
      <dgm:prSet phldrT="[Text]" custT="1"/>
      <dgm:spPr>
        <a:solidFill>
          <a:schemeClr val="accent6">
            <a:lumMod val="75000"/>
          </a:schemeClr>
        </a:solidFill>
        <a:ln>
          <a:noFill/>
        </a:ln>
        <a:effectLst>
          <a:outerShdw blurRad="50800" dist="38100" dir="2700000" algn="tl" rotWithShape="0">
            <a:prstClr val="black">
              <a:alpha val="40000"/>
            </a:prstClr>
          </a:outerShdw>
        </a:effectLst>
      </dgm:spPr>
      <dgm:t>
        <a:bodyPr lIns="91440" tIns="91440" rIns="91440"/>
        <a:lstStyle/>
        <a:p>
          <a:pPr algn="l">
            <a:buFontTx/>
            <a:buNone/>
          </a:pPr>
          <a:r>
            <a:rPr lang="en-US" sz="1200" b="1">
              <a:solidFill>
                <a:schemeClr val="bg1"/>
              </a:solidFill>
            </a:rPr>
            <a:t>   PRS Language Consideration</a:t>
          </a:r>
        </a:p>
      </dgm:t>
    </dgm:pt>
    <dgm:pt modelId="{58D27A75-5B41-4D54-A708-F7DF2F6F67B4}" type="parTrans" cxnId="{4CDE2E5A-4385-4B07-A7C3-0AAB176B307B}">
      <dgm:prSet/>
      <dgm:spPr/>
      <dgm:t>
        <a:bodyPr/>
        <a:lstStyle/>
        <a:p>
          <a:endParaRPr lang="en-US"/>
        </a:p>
      </dgm:t>
    </dgm:pt>
    <dgm:pt modelId="{D601482A-B1D5-4024-90CC-202E9B934D73}" type="sibTrans" cxnId="{4CDE2E5A-4385-4B07-A7C3-0AAB176B307B}">
      <dgm:prSet/>
      <dgm:spPr/>
      <dgm:t>
        <a:bodyPr/>
        <a:lstStyle/>
        <a:p>
          <a:endParaRPr lang="en-US"/>
        </a:p>
      </dgm:t>
    </dgm:pt>
    <dgm:pt modelId="{435A20C2-2E88-4054-BCAD-700E4359DCBB}">
      <dgm:prSet phldrT="[Text]" custT="1"/>
      <dgm:spPr>
        <a:solidFill>
          <a:schemeClr val="accent6">
            <a:lumMod val="75000"/>
          </a:schemeClr>
        </a:solidFill>
        <a:ln>
          <a:noFill/>
        </a:ln>
        <a:effectLst>
          <a:outerShdw blurRad="50800" dist="38100" dir="2700000" algn="tl" rotWithShape="0">
            <a:prstClr val="black">
              <a:alpha val="40000"/>
            </a:prstClr>
          </a:outerShdw>
        </a:effectLst>
      </dgm:spPr>
      <dgm:t>
        <a:bodyPr lIns="91440" tIns="91440" rIns="91440"/>
        <a:lstStyle/>
        <a:p>
          <a:pPr algn="l">
            <a:buFontTx/>
            <a:buNone/>
          </a:pPr>
          <a:r>
            <a:rPr lang="en-US" sz="1200" b="1">
              <a:solidFill>
                <a:schemeClr val="bg1"/>
              </a:solidFill>
            </a:rPr>
            <a:t>   PRS Impact Analysis Review</a:t>
          </a:r>
        </a:p>
      </dgm:t>
    </dgm:pt>
    <dgm:pt modelId="{C4E4AD39-5646-4EDE-B831-7E9C7C4B5027}" type="parTrans" cxnId="{784053E9-7DB8-4C05-9D56-3D4CF2F7A564}">
      <dgm:prSet/>
      <dgm:spPr/>
      <dgm:t>
        <a:bodyPr/>
        <a:lstStyle/>
        <a:p>
          <a:endParaRPr lang="en-US"/>
        </a:p>
      </dgm:t>
    </dgm:pt>
    <dgm:pt modelId="{B3A1E7F2-D9FF-46CE-A132-02CFC8B78368}" type="sibTrans" cxnId="{784053E9-7DB8-4C05-9D56-3D4CF2F7A564}">
      <dgm:prSet/>
      <dgm:spPr/>
      <dgm:t>
        <a:bodyPr/>
        <a:lstStyle/>
        <a:p>
          <a:endParaRPr lang="en-US"/>
        </a:p>
      </dgm:t>
    </dgm:pt>
    <dgm:pt modelId="{071DEB35-1ABE-48EF-9C16-4921DC4D5E73}">
      <dgm:prSet phldrT="[Text]" custT="1"/>
      <dgm:spPr>
        <a:solidFill>
          <a:schemeClr val="accent6">
            <a:lumMod val="75000"/>
          </a:schemeClr>
        </a:solidFill>
        <a:ln>
          <a:noFill/>
        </a:ln>
        <a:effectLst>
          <a:outerShdw blurRad="50800" dist="38100" dir="2700000" algn="tl" rotWithShape="0">
            <a:prstClr val="black">
              <a:alpha val="40000"/>
            </a:prstClr>
          </a:outerShdw>
        </a:effectLst>
      </dgm:spPr>
      <dgm:t>
        <a:bodyPr lIns="91440" tIns="91440" rIns="91440"/>
        <a:lstStyle/>
        <a:p>
          <a:pPr algn="l">
            <a:buNone/>
          </a:pPr>
          <a:r>
            <a:rPr lang="en-US" sz="1200" b="1" dirty="0">
              <a:solidFill>
                <a:schemeClr val="bg1"/>
              </a:solidFill>
            </a:rPr>
            <a:t>TAC Consideration</a:t>
          </a:r>
        </a:p>
      </dgm:t>
    </dgm:pt>
    <dgm:pt modelId="{63BD459A-D892-447C-BA3D-DB8819220FBE}" type="parTrans" cxnId="{9133174A-50E9-4A05-9863-211F499C9085}">
      <dgm:prSet/>
      <dgm:spPr/>
      <dgm:t>
        <a:bodyPr/>
        <a:lstStyle/>
        <a:p>
          <a:endParaRPr lang="en-US"/>
        </a:p>
      </dgm:t>
    </dgm:pt>
    <dgm:pt modelId="{CBCD330F-E6E8-46E2-A999-8E3574C89F47}" type="sibTrans" cxnId="{9133174A-50E9-4A05-9863-211F499C9085}">
      <dgm:prSet/>
      <dgm:spPr/>
      <dgm:t>
        <a:bodyPr/>
        <a:lstStyle/>
        <a:p>
          <a:endParaRPr lang="en-US"/>
        </a:p>
      </dgm:t>
    </dgm:pt>
    <dgm:pt modelId="{C4018B2A-7DB8-4ED9-889F-6787B02F821E}">
      <dgm:prSet phldrT="[Text]" custT="1"/>
      <dgm:spPr>
        <a:solidFill>
          <a:schemeClr val="accent6">
            <a:lumMod val="75000"/>
          </a:schemeClr>
        </a:solidFill>
        <a:ln>
          <a:noFill/>
        </a:ln>
        <a:effectLst>
          <a:outerShdw blurRad="50800" dist="38100" dir="2700000" algn="tl" rotWithShape="0">
            <a:prstClr val="black">
              <a:alpha val="40000"/>
            </a:prstClr>
          </a:outerShdw>
        </a:effectLst>
      </dgm:spPr>
      <dgm:t>
        <a:bodyPr lIns="91440" tIns="91440" rIns="91440"/>
        <a:lstStyle/>
        <a:p>
          <a:pPr algn="l">
            <a:buNone/>
          </a:pPr>
          <a:r>
            <a:rPr lang="en-US" sz="1200" b="1">
              <a:solidFill>
                <a:schemeClr val="bg1"/>
              </a:solidFill>
            </a:rPr>
            <a:t>   ERCOT Board Consideration</a:t>
          </a:r>
        </a:p>
      </dgm:t>
    </dgm:pt>
    <dgm:pt modelId="{4EB45F8D-8458-4EAA-BBED-BDDDE7603211}" type="parTrans" cxnId="{EF72899B-2741-4741-8A2A-009B7D5996DA}">
      <dgm:prSet/>
      <dgm:spPr/>
      <dgm:t>
        <a:bodyPr/>
        <a:lstStyle/>
        <a:p>
          <a:endParaRPr lang="en-US"/>
        </a:p>
      </dgm:t>
    </dgm:pt>
    <dgm:pt modelId="{6CD68DD8-AAAF-404B-9B6A-376E05F126DA}" type="sibTrans" cxnId="{EF72899B-2741-4741-8A2A-009B7D5996DA}">
      <dgm:prSet/>
      <dgm:spPr/>
      <dgm:t>
        <a:bodyPr/>
        <a:lstStyle/>
        <a:p>
          <a:endParaRPr lang="en-US"/>
        </a:p>
      </dgm:t>
    </dgm:pt>
    <dgm:pt modelId="{67CEB187-D241-4204-97F7-44DA885853B8}">
      <dgm:prSet phldrT="[Text]" custT="1"/>
      <dgm:spPr>
        <a:solidFill>
          <a:srgbClr val="093C61"/>
        </a:solidFill>
        <a:ln>
          <a:noFill/>
        </a:ln>
        <a:effectLst>
          <a:outerShdw blurRad="50800" dist="38100" dir="2700000" algn="tl" rotWithShape="0">
            <a:prstClr val="black">
              <a:alpha val="40000"/>
            </a:prstClr>
          </a:outerShdw>
        </a:effectLst>
      </dgm:spPr>
      <dgm:t>
        <a:bodyPr lIns="91440" tIns="91440" rIns="91440"/>
        <a:lstStyle/>
        <a:p>
          <a:pPr algn="l">
            <a:buNone/>
          </a:pPr>
          <a:r>
            <a:rPr lang="en-US" sz="1200" b="1">
              <a:solidFill>
                <a:schemeClr val="bg1"/>
              </a:solidFill>
            </a:rPr>
            <a:t>PUC Consideration</a:t>
          </a:r>
        </a:p>
      </dgm:t>
    </dgm:pt>
    <dgm:pt modelId="{67A62C55-F659-4424-B368-066EE6CD618C}" type="parTrans" cxnId="{5451081A-AE20-4EE5-99E9-7976202DC984}">
      <dgm:prSet/>
      <dgm:spPr/>
      <dgm:t>
        <a:bodyPr/>
        <a:lstStyle/>
        <a:p>
          <a:endParaRPr lang="en-US"/>
        </a:p>
      </dgm:t>
    </dgm:pt>
    <dgm:pt modelId="{3ABD81F6-F13B-4A1E-94EF-831CBE80884E}" type="sibTrans" cxnId="{5451081A-AE20-4EE5-99E9-7976202DC984}">
      <dgm:prSet/>
      <dgm:spPr/>
      <dgm:t>
        <a:bodyPr/>
        <a:lstStyle/>
        <a:p>
          <a:endParaRPr lang="en-US"/>
        </a:p>
      </dgm:t>
    </dgm:pt>
    <dgm:pt modelId="{3E3F0B97-E967-4A52-BA7A-DCFF58C4F4B4}" type="pres">
      <dgm:prSet presAssocID="{5C6C99D1-452A-4BDD-B850-43F43E3A4121}" presName="Name0" presStyleCnt="0">
        <dgm:presLayoutVars>
          <dgm:dir/>
          <dgm:resizeHandles/>
        </dgm:presLayoutVars>
      </dgm:prSet>
      <dgm:spPr/>
    </dgm:pt>
    <dgm:pt modelId="{D6C2AF52-D213-4F3C-AE2E-45438878F2D2}" type="pres">
      <dgm:prSet presAssocID="{782A4488-8D6C-42B4-BD2C-9CB7ACC7FDE3}" presName="compNode" presStyleCnt="0"/>
      <dgm:spPr/>
    </dgm:pt>
    <dgm:pt modelId="{5710AD85-DA2D-4B56-93CB-E58E64EE1E08}" type="pres">
      <dgm:prSet presAssocID="{782A4488-8D6C-42B4-BD2C-9CB7ACC7FDE3}" presName="dummyConnPt" presStyleCnt="0"/>
      <dgm:spPr/>
    </dgm:pt>
    <dgm:pt modelId="{6662B7E2-6273-4B62-8FD8-00AC303FB4BE}" type="pres">
      <dgm:prSet presAssocID="{782A4488-8D6C-42B4-BD2C-9CB7ACC7FDE3}" presName="node" presStyleLbl="node1" presStyleIdx="0" presStyleCnt="8" custLinFactNeighborX="-1192">
        <dgm:presLayoutVars>
          <dgm:bulletEnabled val="1"/>
        </dgm:presLayoutVars>
      </dgm:prSet>
      <dgm:spPr/>
    </dgm:pt>
    <dgm:pt modelId="{038DA314-2A7B-4C9F-82D7-8AA21F7533F0}" type="pres">
      <dgm:prSet presAssocID="{035E58BF-117E-42D0-8286-3A2E07F942B9}" presName="sibTrans" presStyleLbl="bgSibTrans2D1" presStyleIdx="0" presStyleCnt="7"/>
      <dgm:spPr/>
    </dgm:pt>
    <dgm:pt modelId="{CD0C29A5-0F5A-4DC6-BC0D-C1CF9BEAADFE}" type="pres">
      <dgm:prSet presAssocID="{ED5A0B46-E8CD-49F7-9353-9E19DEA28C30}" presName="compNode" presStyleCnt="0"/>
      <dgm:spPr/>
    </dgm:pt>
    <dgm:pt modelId="{9733FF35-132A-4A09-AB0D-84B5B2149030}" type="pres">
      <dgm:prSet presAssocID="{ED5A0B46-E8CD-49F7-9353-9E19DEA28C30}" presName="dummyConnPt" presStyleCnt="0"/>
      <dgm:spPr/>
    </dgm:pt>
    <dgm:pt modelId="{B8E34D97-7537-4C2B-9E6D-F617E79BAAD2}" type="pres">
      <dgm:prSet presAssocID="{ED5A0B46-E8CD-49F7-9353-9E19DEA28C30}" presName="node" presStyleLbl="node1" presStyleIdx="1" presStyleCnt="8">
        <dgm:presLayoutVars>
          <dgm:bulletEnabled val="1"/>
        </dgm:presLayoutVars>
      </dgm:prSet>
      <dgm:spPr/>
    </dgm:pt>
    <dgm:pt modelId="{1DFA83D8-95B8-469E-A12A-0C0672795D9F}" type="pres">
      <dgm:prSet presAssocID="{73AA5A22-AE3C-41DE-89C3-D0740B48F76F}" presName="sibTrans" presStyleLbl="bgSibTrans2D1" presStyleIdx="1" presStyleCnt="7"/>
      <dgm:spPr/>
    </dgm:pt>
    <dgm:pt modelId="{262058F6-DD94-42EE-B48C-C609082A34E5}" type="pres">
      <dgm:prSet presAssocID="{A72D9A3B-3AEA-49A9-AC7A-5A25C641CE83}" presName="compNode" presStyleCnt="0"/>
      <dgm:spPr/>
    </dgm:pt>
    <dgm:pt modelId="{CB92C396-8258-435B-B194-C8122AEC42F3}" type="pres">
      <dgm:prSet presAssocID="{A72D9A3B-3AEA-49A9-AC7A-5A25C641CE83}" presName="dummyConnPt" presStyleCnt="0"/>
      <dgm:spPr/>
    </dgm:pt>
    <dgm:pt modelId="{0F45E80F-BE26-42C2-8DF9-603E91D16C08}" type="pres">
      <dgm:prSet presAssocID="{A72D9A3B-3AEA-49A9-AC7A-5A25C641CE83}" presName="node" presStyleLbl="node1" presStyleIdx="2" presStyleCnt="8">
        <dgm:presLayoutVars>
          <dgm:bulletEnabled val="1"/>
        </dgm:presLayoutVars>
      </dgm:prSet>
      <dgm:spPr/>
    </dgm:pt>
    <dgm:pt modelId="{DBEE4BF9-5B0D-478E-97F8-56E9B7565E52}" type="pres">
      <dgm:prSet presAssocID="{F29461FD-9B21-4368-8151-6FA302FD6458}" presName="sibTrans" presStyleLbl="bgSibTrans2D1" presStyleIdx="2" presStyleCnt="7"/>
      <dgm:spPr/>
    </dgm:pt>
    <dgm:pt modelId="{254D9EEF-ED4A-4106-A300-43427215090F}" type="pres">
      <dgm:prSet presAssocID="{3F6978A1-A754-4314-8AC9-969CEE94F31F}" presName="compNode" presStyleCnt="0"/>
      <dgm:spPr/>
    </dgm:pt>
    <dgm:pt modelId="{0667B44F-4A42-42BE-AD37-E8CE0AFAABED}" type="pres">
      <dgm:prSet presAssocID="{3F6978A1-A754-4314-8AC9-969CEE94F31F}" presName="dummyConnPt" presStyleCnt="0"/>
      <dgm:spPr/>
    </dgm:pt>
    <dgm:pt modelId="{E6C50F0C-9817-471A-ADFF-C10C7211F96F}" type="pres">
      <dgm:prSet presAssocID="{3F6978A1-A754-4314-8AC9-969CEE94F31F}" presName="node" presStyleLbl="node1" presStyleIdx="3" presStyleCnt="8">
        <dgm:presLayoutVars>
          <dgm:bulletEnabled val="1"/>
        </dgm:presLayoutVars>
      </dgm:prSet>
      <dgm:spPr/>
    </dgm:pt>
    <dgm:pt modelId="{871C3ACD-1E22-4504-907A-A7633F8A9F21}" type="pres">
      <dgm:prSet presAssocID="{F30883FE-98E3-4A1C-95F7-A3F1E09E57FF}" presName="sibTrans" presStyleLbl="bgSibTrans2D1" presStyleIdx="3" presStyleCnt="7"/>
      <dgm:spPr/>
    </dgm:pt>
    <dgm:pt modelId="{EEF12789-8662-4154-9937-1333C85D56DD}" type="pres">
      <dgm:prSet presAssocID="{963D7A01-C5C6-4307-A54F-3C33AB9705C6}" presName="compNode" presStyleCnt="0"/>
      <dgm:spPr/>
    </dgm:pt>
    <dgm:pt modelId="{944759CB-9B44-4313-83C1-7640DF8DC803}" type="pres">
      <dgm:prSet presAssocID="{963D7A01-C5C6-4307-A54F-3C33AB9705C6}" presName="dummyConnPt" presStyleCnt="0"/>
      <dgm:spPr/>
    </dgm:pt>
    <dgm:pt modelId="{0200B142-9374-43A4-B4B2-83C10FF3FCFF}" type="pres">
      <dgm:prSet presAssocID="{963D7A01-C5C6-4307-A54F-3C33AB9705C6}" presName="node" presStyleLbl="node1" presStyleIdx="4" presStyleCnt="8">
        <dgm:presLayoutVars>
          <dgm:bulletEnabled val="1"/>
        </dgm:presLayoutVars>
      </dgm:prSet>
      <dgm:spPr/>
    </dgm:pt>
    <dgm:pt modelId="{D9BC7589-5BCD-4F3A-B8A3-9B59D4BEF05C}" type="pres">
      <dgm:prSet presAssocID="{BB5012A5-C4FE-4523-AF32-AD29EE8F2CFC}" presName="sibTrans" presStyleLbl="bgSibTrans2D1" presStyleIdx="4" presStyleCnt="7"/>
      <dgm:spPr/>
    </dgm:pt>
    <dgm:pt modelId="{C9DE610F-FFCC-4BFD-BB73-A2E395901F30}" type="pres">
      <dgm:prSet presAssocID="{149B9E2B-33E9-429B-837C-52FCA1A23E61}" presName="compNode" presStyleCnt="0"/>
      <dgm:spPr/>
    </dgm:pt>
    <dgm:pt modelId="{231664E3-90BD-40B6-9B9B-9CB6605FB1D0}" type="pres">
      <dgm:prSet presAssocID="{149B9E2B-33E9-429B-837C-52FCA1A23E61}" presName="dummyConnPt" presStyleCnt="0"/>
      <dgm:spPr/>
    </dgm:pt>
    <dgm:pt modelId="{D0D1F66A-A103-41AF-98D9-F218F7994DC4}" type="pres">
      <dgm:prSet presAssocID="{149B9E2B-33E9-429B-837C-52FCA1A23E61}" presName="node" presStyleLbl="node1" presStyleIdx="5" presStyleCnt="8">
        <dgm:presLayoutVars>
          <dgm:bulletEnabled val="1"/>
        </dgm:presLayoutVars>
      </dgm:prSet>
      <dgm:spPr/>
    </dgm:pt>
    <dgm:pt modelId="{93DF6516-E298-4E4E-9D8B-945C380FB773}" type="pres">
      <dgm:prSet presAssocID="{F777FA9C-F1F5-416F-A15D-E5C9E95ADFCC}" presName="sibTrans" presStyleLbl="bgSibTrans2D1" presStyleIdx="5" presStyleCnt="7"/>
      <dgm:spPr/>
    </dgm:pt>
    <dgm:pt modelId="{8F452E3A-B1B4-4D21-9810-BC35AD0547BA}" type="pres">
      <dgm:prSet presAssocID="{6F106A2E-D251-4580-A986-917336D07041}" presName="compNode" presStyleCnt="0"/>
      <dgm:spPr/>
    </dgm:pt>
    <dgm:pt modelId="{5922DBB3-0BA7-4560-8CA7-D0659197BFB2}" type="pres">
      <dgm:prSet presAssocID="{6F106A2E-D251-4580-A986-917336D07041}" presName="dummyConnPt" presStyleCnt="0"/>
      <dgm:spPr/>
    </dgm:pt>
    <dgm:pt modelId="{3E785352-E290-4A65-A287-ECB5E994E85A}" type="pres">
      <dgm:prSet presAssocID="{6F106A2E-D251-4580-A986-917336D07041}" presName="node" presStyleLbl="node1" presStyleIdx="6" presStyleCnt="8">
        <dgm:presLayoutVars>
          <dgm:bulletEnabled val="1"/>
        </dgm:presLayoutVars>
      </dgm:prSet>
      <dgm:spPr/>
    </dgm:pt>
    <dgm:pt modelId="{22B2D9B6-BCEE-4FBF-9689-23967EC8615A}" type="pres">
      <dgm:prSet presAssocID="{EE0FEF4A-0173-4424-B958-01C79C33D653}" presName="sibTrans" presStyleLbl="bgSibTrans2D1" presStyleIdx="6" presStyleCnt="7" custAng="16284033" custScaleX="16142" custScaleY="554162" custLinFactNeighborX="28722" custLinFactNeighborY="99264"/>
      <dgm:spPr>
        <a:prstGeom prst="downArrow">
          <a:avLst/>
        </a:prstGeom>
      </dgm:spPr>
    </dgm:pt>
    <dgm:pt modelId="{BFD41436-FFBE-47D7-BAE1-937663E663A6}" type="pres">
      <dgm:prSet presAssocID="{88189EFB-9B07-4F65-8A94-6D64EE48EA07}" presName="compNode" presStyleCnt="0"/>
      <dgm:spPr/>
    </dgm:pt>
    <dgm:pt modelId="{2F608DA1-E17D-41F4-AD97-9B8D38F2E773}" type="pres">
      <dgm:prSet presAssocID="{88189EFB-9B07-4F65-8A94-6D64EE48EA07}" presName="dummyConnPt" presStyleCnt="0"/>
      <dgm:spPr/>
    </dgm:pt>
    <dgm:pt modelId="{5BBD7D37-E549-49CE-B723-D673CB63C86C}" type="pres">
      <dgm:prSet presAssocID="{88189EFB-9B07-4F65-8A94-6D64EE48EA07}" presName="node" presStyleLbl="node1" presStyleIdx="7" presStyleCnt="8" custLinFactNeighborX="2762" custLinFactNeighborY="33443">
        <dgm:presLayoutVars>
          <dgm:bulletEnabled val="1"/>
        </dgm:presLayoutVars>
      </dgm:prSet>
      <dgm:spPr/>
    </dgm:pt>
  </dgm:ptLst>
  <dgm:cxnLst>
    <dgm:cxn modelId="{7695490D-28FF-4E8A-80D1-61EE05C0AD41}" type="presOf" srcId="{5C6C99D1-452A-4BDD-B850-43F43E3A4121}" destId="{3E3F0B97-E967-4A52-BA7A-DCFF58C4F4B4}" srcOrd="0" destOrd="0" presId="urn:microsoft.com/office/officeart/2005/8/layout/bProcess4"/>
    <dgm:cxn modelId="{893D6B0F-6972-4A99-9244-D09BF07E837C}" type="presOf" srcId="{035E58BF-117E-42D0-8286-3A2E07F942B9}" destId="{038DA314-2A7B-4C9F-82D7-8AA21F7533F0}" srcOrd="0" destOrd="0" presId="urn:microsoft.com/office/officeart/2005/8/layout/bProcess4"/>
    <dgm:cxn modelId="{5451081A-AE20-4EE5-99E9-7976202DC984}" srcId="{6F106A2E-D251-4580-A986-917336D07041}" destId="{67CEB187-D241-4204-97F7-44DA885853B8}" srcOrd="0" destOrd="0" parTransId="{67A62C55-F659-4424-B368-066EE6CD618C}" sibTransId="{3ABD81F6-F13B-4A1E-94EF-831CBE80884E}"/>
    <dgm:cxn modelId="{9D2A4E1C-50D7-423B-89D7-5515F534023C}" type="presOf" srcId="{6F106A2E-D251-4580-A986-917336D07041}" destId="{3E785352-E290-4A65-A287-ECB5E994E85A}" srcOrd="0" destOrd="0" presId="urn:microsoft.com/office/officeart/2005/8/layout/bProcess4"/>
    <dgm:cxn modelId="{1C69FF1C-80E8-4BA0-80E9-8AA517DF667A}" srcId="{5C6C99D1-452A-4BDD-B850-43F43E3A4121}" destId="{ED5A0B46-E8CD-49F7-9353-9E19DEA28C30}" srcOrd="1" destOrd="0" parTransId="{3E5003DB-CF87-453B-8F97-9F1C0A78AE1F}" sibTransId="{73AA5A22-AE3C-41DE-89C3-D0740B48F76F}"/>
    <dgm:cxn modelId="{0964331E-E6C1-4F64-86A2-FE308EF246E2}" type="presOf" srcId="{BB5012A5-C4FE-4523-AF32-AD29EE8F2CFC}" destId="{D9BC7589-5BCD-4F3A-B8A3-9B59D4BEF05C}" srcOrd="0" destOrd="0" presId="urn:microsoft.com/office/officeart/2005/8/layout/bProcess4"/>
    <dgm:cxn modelId="{B1C83921-6E04-42B7-8613-50929D0CC4B2}" type="presOf" srcId="{88189EFB-9B07-4F65-8A94-6D64EE48EA07}" destId="{5BBD7D37-E549-49CE-B723-D673CB63C86C}" srcOrd="0" destOrd="0" presId="urn:microsoft.com/office/officeart/2005/8/layout/bProcess4"/>
    <dgm:cxn modelId="{FF511324-695E-4ADC-8247-3745D83BE812}" srcId="{5C6C99D1-452A-4BDD-B850-43F43E3A4121}" destId="{3F6978A1-A754-4314-8AC9-969CEE94F31F}" srcOrd="3" destOrd="0" parTransId="{52A90CAA-3841-45D1-BB6C-55BFBF02FB61}" sibTransId="{F30883FE-98E3-4A1C-95F7-A3F1E09E57FF}"/>
    <dgm:cxn modelId="{9A2FCD25-1AEA-4C02-976A-22C50E430B4E}" type="presOf" srcId="{963D7A01-C5C6-4307-A54F-3C33AB9705C6}" destId="{0200B142-9374-43A4-B4B2-83C10FF3FCFF}" srcOrd="0" destOrd="0" presId="urn:microsoft.com/office/officeart/2005/8/layout/bProcess4"/>
    <dgm:cxn modelId="{AFCCC13B-D90A-4829-859F-8FA6DCCECBAD}" type="presOf" srcId="{EE0FEF4A-0173-4424-B958-01C79C33D653}" destId="{22B2D9B6-BCEE-4FBF-9689-23967EC8615A}" srcOrd="0" destOrd="0" presId="urn:microsoft.com/office/officeart/2005/8/layout/bProcess4"/>
    <dgm:cxn modelId="{D2FBBE5B-969A-4BD7-B7F1-3551C6CB4512}" type="presOf" srcId="{782A4488-8D6C-42B4-BD2C-9CB7ACC7FDE3}" destId="{6662B7E2-6273-4B62-8FD8-00AC303FB4BE}" srcOrd="0" destOrd="0" presId="urn:microsoft.com/office/officeart/2005/8/layout/bProcess4"/>
    <dgm:cxn modelId="{2A4EE943-467C-4123-9FC9-3C7B31FBF738}" type="presOf" srcId="{149B9E2B-33E9-429B-837C-52FCA1A23E61}" destId="{D0D1F66A-A103-41AF-98D9-F218F7994DC4}" srcOrd="0" destOrd="0" presId="urn:microsoft.com/office/officeart/2005/8/layout/bProcess4"/>
    <dgm:cxn modelId="{4BB9CF64-DE86-48C3-B3AC-2CEA475B6C37}" srcId="{ED5A0B46-E8CD-49F7-9353-9E19DEA28C30}" destId="{4792D0C4-A586-473D-8686-9AF9D0765866}" srcOrd="0" destOrd="0" parTransId="{FC414743-0BD6-4A72-8F70-1D504E639F5D}" sibTransId="{91A98D27-BDD9-45CA-BAEB-162F09BFCBA1}"/>
    <dgm:cxn modelId="{9133174A-50E9-4A05-9863-211F499C9085}" srcId="{963D7A01-C5C6-4307-A54F-3C33AB9705C6}" destId="{071DEB35-1ABE-48EF-9C16-4921DC4D5E73}" srcOrd="0" destOrd="0" parTransId="{63BD459A-D892-447C-BA3D-DB8819220FBE}" sibTransId="{CBCD330F-E6E8-46E2-A999-8E3574C89F47}"/>
    <dgm:cxn modelId="{3CC2354A-D93F-40A4-B6D0-8B6843DB5CCD}" type="presOf" srcId="{A72D9A3B-3AEA-49A9-AC7A-5A25C641CE83}" destId="{0F45E80F-BE26-42C2-8DF9-603E91D16C08}" srcOrd="0" destOrd="0" presId="urn:microsoft.com/office/officeart/2005/8/layout/bProcess4"/>
    <dgm:cxn modelId="{A824824D-E251-4887-BC52-1DE89767A63C}" type="presOf" srcId="{F777FA9C-F1F5-416F-A15D-E5C9E95ADFCC}" destId="{93DF6516-E298-4E4E-9D8B-945C380FB773}" srcOrd="0" destOrd="0" presId="urn:microsoft.com/office/officeart/2005/8/layout/bProcess4"/>
    <dgm:cxn modelId="{F32E8975-9518-481E-98A9-BAA87893251B}" type="presOf" srcId="{ED5A0B46-E8CD-49F7-9353-9E19DEA28C30}" destId="{B8E34D97-7537-4C2B-9E6D-F617E79BAAD2}" srcOrd="0" destOrd="0" presId="urn:microsoft.com/office/officeart/2005/8/layout/bProcess4"/>
    <dgm:cxn modelId="{4CDE2E5A-4385-4B07-A7C3-0AAB176B307B}" srcId="{A72D9A3B-3AEA-49A9-AC7A-5A25C641CE83}" destId="{0955A8D7-B59A-4475-B090-7C53E780AD04}" srcOrd="0" destOrd="0" parTransId="{58D27A75-5B41-4D54-A708-F7DF2F6F67B4}" sibTransId="{D601482A-B1D5-4024-90CC-202E9B934D73}"/>
    <dgm:cxn modelId="{A9EFDC7E-DD6B-48DC-99E0-5C96CCC80DDD}" type="presOf" srcId="{73AA5A22-AE3C-41DE-89C3-D0740B48F76F}" destId="{1DFA83D8-95B8-469E-A12A-0C0672795D9F}" srcOrd="0" destOrd="0" presId="urn:microsoft.com/office/officeart/2005/8/layout/bProcess4"/>
    <dgm:cxn modelId="{2DDEDC82-DC0D-46F0-8483-8CB412C4AC25}" type="presOf" srcId="{F30883FE-98E3-4A1C-95F7-A3F1E09E57FF}" destId="{871C3ACD-1E22-4504-907A-A7633F8A9F21}" srcOrd="0" destOrd="0" presId="urn:microsoft.com/office/officeart/2005/8/layout/bProcess4"/>
    <dgm:cxn modelId="{987F8687-3AC1-4B6F-A4EA-CA403A4945AD}" srcId="{782A4488-8D6C-42B4-BD2C-9CB7ACC7FDE3}" destId="{3BF74B4E-CE7B-4447-8F4F-6716CD363C52}" srcOrd="0" destOrd="0" parTransId="{E051B960-F158-4F38-B862-73D9C9510837}" sibTransId="{5C76CC24-FDFC-46AF-9C42-CDA41695D936}"/>
    <dgm:cxn modelId="{E32D2E91-87D6-42BE-9CD5-30D0E1861177}" type="presOf" srcId="{4792D0C4-A586-473D-8686-9AF9D0765866}" destId="{B8E34D97-7537-4C2B-9E6D-F617E79BAAD2}" srcOrd="0" destOrd="1" presId="urn:microsoft.com/office/officeart/2005/8/layout/bProcess4"/>
    <dgm:cxn modelId="{42658C92-37BF-4A6D-9D77-DBF0DB436E1B}" type="presOf" srcId="{0955A8D7-B59A-4475-B090-7C53E780AD04}" destId="{0F45E80F-BE26-42C2-8DF9-603E91D16C08}" srcOrd="0" destOrd="1" presId="urn:microsoft.com/office/officeart/2005/8/layout/bProcess4"/>
    <dgm:cxn modelId="{EF72899B-2741-4741-8A2A-009B7D5996DA}" srcId="{149B9E2B-33E9-429B-837C-52FCA1A23E61}" destId="{C4018B2A-7DB8-4ED9-889F-6787B02F821E}" srcOrd="0" destOrd="0" parTransId="{4EB45F8D-8458-4EAA-BBED-BDDDE7603211}" sibTransId="{6CD68DD8-AAAF-404B-9B6A-376E05F126DA}"/>
    <dgm:cxn modelId="{980F68A2-9A01-4DA3-B5B4-39BF127C20BA}" srcId="{5C6C99D1-452A-4BDD-B850-43F43E3A4121}" destId="{A72D9A3B-3AEA-49A9-AC7A-5A25C641CE83}" srcOrd="2" destOrd="0" parTransId="{901FC6B8-06AE-4196-8E1E-15F23051792A}" sibTransId="{F29461FD-9B21-4368-8151-6FA302FD6458}"/>
    <dgm:cxn modelId="{7E8E74AB-39EC-474D-87DF-24D3D421EA04}" srcId="{5C6C99D1-452A-4BDD-B850-43F43E3A4121}" destId="{88189EFB-9B07-4F65-8A94-6D64EE48EA07}" srcOrd="7" destOrd="0" parTransId="{1DF7218D-BA04-4639-A04D-E309F18C1BB8}" sibTransId="{CCD06F26-868F-48AE-84B4-1B902A50BB6D}"/>
    <dgm:cxn modelId="{FA3833B2-BB0C-4E87-A0CD-C9F8426E7EE2}" type="presOf" srcId="{F29461FD-9B21-4368-8151-6FA302FD6458}" destId="{DBEE4BF9-5B0D-478E-97F8-56E9B7565E52}" srcOrd="0" destOrd="0" presId="urn:microsoft.com/office/officeart/2005/8/layout/bProcess4"/>
    <dgm:cxn modelId="{909A44B9-47BA-4928-840A-D30D3D5C6EA9}" type="presOf" srcId="{3F6978A1-A754-4314-8AC9-969CEE94F31F}" destId="{E6C50F0C-9817-471A-ADFF-C10C7211F96F}" srcOrd="0" destOrd="0" presId="urn:microsoft.com/office/officeart/2005/8/layout/bProcess4"/>
    <dgm:cxn modelId="{F772A5BE-E570-4DDA-8FCD-D2D282D9A19E}" srcId="{5C6C99D1-452A-4BDD-B850-43F43E3A4121}" destId="{149B9E2B-33E9-429B-837C-52FCA1A23E61}" srcOrd="5" destOrd="0" parTransId="{07F7F6CA-B353-4A52-84F1-04E6CE25F244}" sibTransId="{F777FA9C-F1F5-416F-A15D-E5C9E95ADFCC}"/>
    <dgm:cxn modelId="{C87B1EBF-8823-4A95-9F44-FCD7A4E596EF}" srcId="{5C6C99D1-452A-4BDD-B850-43F43E3A4121}" destId="{6F106A2E-D251-4580-A986-917336D07041}" srcOrd="6" destOrd="0" parTransId="{0B044992-46AD-4F1C-B5E7-D4DC75508498}" sibTransId="{EE0FEF4A-0173-4424-B958-01C79C33D653}"/>
    <dgm:cxn modelId="{C96731C4-AC3C-4D6E-B38F-7D04C58E9E01}" type="presOf" srcId="{C4018B2A-7DB8-4ED9-889F-6787B02F821E}" destId="{D0D1F66A-A103-41AF-98D9-F218F7994DC4}" srcOrd="0" destOrd="1" presId="urn:microsoft.com/office/officeart/2005/8/layout/bProcess4"/>
    <dgm:cxn modelId="{363D54CC-BA5A-4E50-BAC7-802950FA62EA}" srcId="{5C6C99D1-452A-4BDD-B850-43F43E3A4121}" destId="{782A4488-8D6C-42B4-BD2C-9CB7ACC7FDE3}" srcOrd="0" destOrd="0" parTransId="{53E6804D-F871-43B0-9308-585610EED4AB}" sibTransId="{035E58BF-117E-42D0-8286-3A2E07F942B9}"/>
    <dgm:cxn modelId="{EABB37D0-1968-46FA-988E-7F95F94D5FF2}" type="presOf" srcId="{3BF74B4E-CE7B-4447-8F4F-6716CD363C52}" destId="{6662B7E2-6273-4B62-8FD8-00AC303FB4BE}" srcOrd="0" destOrd="1" presId="urn:microsoft.com/office/officeart/2005/8/layout/bProcess4"/>
    <dgm:cxn modelId="{59C8CED3-FD4E-4DD3-99DE-3F9464CBE2E4}" type="presOf" srcId="{67CEB187-D241-4204-97F7-44DA885853B8}" destId="{3E785352-E290-4A65-A287-ECB5E994E85A}" srcOrd="0" destOrd="1" presId="urn:microsoft.com/office/officeart/2005/8/layout/bProcess4"/>
    <dgm:cxn modelId="{1E3EFFDD-6E0C-4428-8FD6-4116A76565FC}" type="presOf" srcId="{071DEB35-1ABE-48EF-9C16-4921DC4D5E73}" destId="{0200B142-9374-43A4-B4B2-83C10FF3FCFF}" srcOrd="0" destOrd="1" presId="urn:microsoft.com/office/officeart/2005/8/layout/bProcess4"/>
    <dgm:cxn modelId="{784053E9-7DB8-4C05-9D56-3D4CF2F7A564}" srcId="{3F6978A1-A754-4314-8AC9-969CEE94F31F}" destId="{435A20C2-2E88-4054-BCAD-700E4359DCBB}" srcOrd="0" destOrd="0" parTransId="{C4E4AD39-5646-4EDE-B831-7E9C7C4B5027}" sibTransId="{B3A1E7F2-D9FF-46CE-A132-02CFC8B78368}"/>
    <dgm:cxn modelId="{54E63DF8-0FF6-4C42-8558-7A3C8020175E}" srcId="{5C6C99D1-452A-4BDD-B850-43F43E3A4121}" destId="{963D7A01-C5C6-4307-A54F-3C33AB9705C6}" srcOrd="4" destOrd="0" parTransId="{43E851DA-CEB4-4C9B-ABD3-3E8215005552}" sibTransId="{BB5012A5-C4FE-4523-AF32-AD29EE8F2CFC}"/>
    <dgm:cxn modelId="{479AABFA-9890-478B-9227-CC7111E4A3CC}" type="presOf" srcId="{435A20C2-2E88-4054-BCAD-700E4359DCBB}" destId="{E6C50F0C-9817-471A-ADFF-C10C7211F96F}" srcOrd="0" destOrd="1" presId="urn:microsoft.com/office/officeart/2005/8/layout/bProcess4"/>
    <dgm:cxn modelId="{2A926DFC-DCD7-4426-9A46-0D8FF1814194}" type="presParOf" srcId="{3E3F0B97-E967-4A52-BA7A-DCFF58C4F4B4}" destId="{D6C2AF52-D213-4F3C-AE2E-45438878F2D2}" srcOrd="0" destOrd="0" presId="urn:microsoft.com/office/officeart/2005/8/layout/bProcess4"/>
    <dgm:cxn modelId="{C068FB1A-C1AF-4146-8937-AD397FB1B3EE}" type="presParOf" srcId="{D6C2AF52-D213-4F3C-AE2E-45438878F2D2}" destId="{5710AD85-DA2D-4B56-93CB-E58E64EE1E08}" srcOrd="0" destOrd="0" presId="urn:microsoft.com/office/officeart/2005/8/layout/bProcess4"/>
    <dgm:cxn modelId="{1C4E4D59-36EC-43CD-93E2-7D7B90934DD4}" type="presParOf" srcId="{D6C2AF52-D213-4F3C-AE2E-45438878F2D2}" destId="{6662B7E2-6273-4B62-8FD8-00AC303FB4BE}" srcOrd="1" destOrd="0" presId="urn:microsoft.com/office/officeart/2005/8/layout/bProcess4"/>
    <dgm:cxn modelId="{4CC878F4-3376-46AE-B4A6-BE69EF629227}" type="presParOf" srcId="{3E3F0B97-E967-4A52-BA7A-DCFF58C4F4B4}" destId="{038DA314-2A7B-4C9F-82D7-8AA21F7533F0}" srcOrd="1" destOrd="0" presId="urn:microsoft.com/office/officeart/2005/8/layout/bProcess4"/>
    <dgm:cxn modelId="{3905CF95-E7DE-4619-9F44-213BE6999FE3}" type="presParOf" srcId="{3E3F0B97-E967-4A52-BA7A-DCFF58C4F4B4}" destId="{CD0C29A5-0F5A-4DC6-BC0D-C1CF9BEAADFE}" srcOrd="2" destOrd="0" presId="urn:microsoft.com/office/officeart/2005/8/layout/bProcess4"/>
    <dgm:cxn modelId="{C8BBBCB1-4938-41D9-BB48-D0AF962E1B11}" type="presParOf" srcId="{CD0C29A5-0F5A-4DC6-BC0D-C1CF9BEAADFE}" destId="{9733FF35-132A-4A09-AB0D-84B5B2149030}" srcOrd="0" destOrd="0" presId="urn:microsoft.com/office/officeart/2005/8/layout/bProcess4"/>
    <dgm:cxn modelId="{C839D5E6-BF2D-4296-B473-6ED982D73DFA}" type="presParOf" srcId="{CD0C29A5-0F5A-4DC6-BC0D-C1CF9BEAADFE}" destId="{B8E34D97-7537-4C2B-9E6D-F617E79BAAD2}" srcOrd="1" destOrd="0" presId="urn:microsoft.com/office/officeart/2005/8/layout/bProcess4"/>
    <dgm:cxn modelId="{14538638-2F38-4059-B5C5-94567962D7DC}" type="presParOf" srcId="{3E3F0B97-E967-4A52-BA7A-DCFF58C4F4B4}" destId="{1DFA83D8-95B8-469E-A12A-0C0672795D9F}" srcOrd="3" destOrd="0" presId="urn:microsoft.com/office/officeart/2005/8/layout/bProcess4"/>
    <dgm:cxn modelId="{ADFC65D5-8950-48CF-ABAC-8B76A482B91F}" type="presParOf" srcId="{3E3F0B97-E967-4A52-BA7A-DCFF58C4F4B4}" destId="{262058F6-DD94-42EE-B48C-C609082A34E5}" srcOrd="4" destOrd="0" presId="urn:microsoft.com/office/officeart/2005/8/layout/bProcess4"/>
    <dgm:cxn modelId="{F9CF3F27-6BC7-4F2A-B9A5-96970A8C3C40}" type="presParOf" srcId="{262058F6-DD94-42EE-B48C-C609082A34E5}" destId="{CB92C396-8258-435B-B194-C8122AEC42F3}" srcOrd="0" destOrd="0" presId="urn:microsoft.com/office/officeart/2005/8/layout/bProcess4"/>
    <dgm:cxn modelId="{418DA8BA-0E21-4605-AB97-1D3CD5661F84}" type="presParOf" srcId="{262058F6-DD94-42EE-B48C-C609082A34E5}" destId="{0F45E80F-BE26-42C2-8DF9-603E91D16C08}" srcOrd="1" destOrd="0" presId="urn:microsoft.com/office/officeart/2005/8/layout/bProcess4"/>
    <dgm:cxn modelId="{519F647F-FC6A-4D87-9F6D-3198924B7A76}" type="presParOf" srcId="{3E3F0B97-E967-4A52-BA7A-DCFF58C4F4B4}" destId="{DBEE4BF9-5B0D-478E-97F8-56E9B7565E52}" srcOrd="5" destOrd="0" presId="urn:microsoft.com/office/officeart/2005/8/layout/bProcess4"/>
    <dgm:cxn modelId="{BA52F04D-8BC6-4559-8DB4-5B738D849EF3}" type="presParOf" srcId="{3E3F0B97-E967-4A52-BA7A-DCFF58C4F4B4}" destId="{254D9EEF-ED4A-4106-A300-43427215090F}" srcOrd="6" destOrd="0" presId="urn:microsoft.com/office/officeart/2005/8/layout/bProcess4"/>
    <dgm:cxn modelId="{767BD177-9DA8-477D-9491-6E6B10D375D6}" type="presParOf" srcId="{254D9EEF-ED4A-4106-A300-43427215090F}" destId="{0667B44F-4A42-42BE-AD37-E8CE0AFAABED}" srcOrd="0" destOrd="0" presId="urn:microsoft.com/office/officeart/2005/8/layout/bProcess4"/>
    <dgm:cxn modelId="{1CA5F355-8A35-43C2-8AB8-94DDEDC81C1B}" type="presParOf" srcId="{254D9EEF-ED4A-4106-A300-43427215090F}" destId="{E6C50F0C-9817-471A-ADFF-C10C7211F96F}" srcOrd="1" destOrd="0" presId="urn:microsoft.com/office/officeart/2005/8/layout/bProcess4"/>
    <dgm:cxn modelId="{EB7CF6F1-8EFC-49FE-A01D-9414008CBAEF}" type="presParOf" srcId="{3E3F0B97-E967-4A52-BA7A-DCFF58C4F4B4}" destId="{871C3ACD-1E22-4504-907A-A7633F8A9F21}" srcOrd="7" destOrd="0" presId="urn:microsoft.com/office/officeart/2005/8/layout/bProcess4"/>
    <dgm:cxn modelId="{0F88BB62-C720-4874-8FA7-09AE4954E183}" type="presParOf" srcId="{3E3F0B97-E967-4A52-BA7A-DCFF58C4F4B4}" destId="{EEF12789-8662-4154-9937-1333C85D56DD}" srcOrd="8" destOrd="0" presId="urn:microsoft.com/office/officeart/2005/8/layout/bProcess4"/>
    <dgm:cxn modelId="{B27756FF-3280-4B13-B67A-0B6825DDA50F}" type="presParOf" srcId="{EEF12789-8662-4154-9937-1333C85D56DD}" destId="{944759CB-9B44-4313-83C1-7640DF8DC803}" srcOrd="0" destOrd="0" presId="urn:microsoft.com/office/officeart/2005/8/layout/bProcess4"/>
    <dgm:cxn modelId="{2B9AAF89-5096-4281-873B-A7FD1EA7ABC6}" type="presParOf" srcId="{EEF12789-8662-4154-9937-1333C85D56DD}" destId="{0200B142-9374-43A4-B4B2-83C10FF3FCFF}" srcOrd="1" destOrd="0" presId="urn:microsoft.com/office/officeart/2005/8/layout/bProcess4"/>
    <dgm:cxn modelId="{90195A54-C998-458B-B5F2-DAD8326CCA53}" type="presParOf" srcId="{3E3F0B97-E967-4A52-BA7A-DCFF58C4F4B4}" destId="{D9BC7589-5BCD-4F3A-B8A3-9B59D4BEF05C}" srcOrd="9" destOrd="0" presId="urn:microsoft.com/office/officeart/2005/8/layout/bProcess4"/>
    <dgm:cxn modelId="{066FE59B-819E-43A1-9987-5E285B44A4C0}" type="presParOf" srcId="{3E3F0B97-E967-4A52-BA7A-DCFF58C4F4B4}" destId="{C9DE610F-FFCC-4BFD-BB73-A2E395901F30}" srcOrd="10" destOrd="0" presId="urn:microsoft.com/office/officeart/2005/8/layout/bProcess4"/>
    <dgm:cxn modelId="{3AFB986C-C0B8-4506-A224-F2E86B91B0F3}" type="presParOf" srcId="{C9DE610F-FFCC-4BFD-BB73-A2E395901F30}" destId="{231664E3-90BD-40B6-9B9B-9CB6605FB1D0}" srcOrd="0" destOrd="0" presId="urn:microsoft.com/office/officeart/2005/8/layout/bProcess4"/>
    <dgm:cxn modelId="{191BC5A4-BCB4-41E2-BADD-5A0D06559119}" type="presParOf" srcId="{C9DE610F-FFCC-4BFD-BB73-A2E395901F30}" destId="{D0D1F66A-A103-41AF-98D9-F218F7994DC4}" srcOrd="1" destOrd="0" presId="urn:microsoft.com/office/officeart/2005/8/layout/bProcess4"/>
    <dgm:cxn modelId="{73F11586-CA29-45E7-8F56-72CB14B6B606}" type="presParOf" srcId="{3E3F0B97-E967-4A52-BA7A-DCFF58C4F4B4}" destId="{93DF6516-E298-4E4E-9D8B-945C380FB773}" srcOrd="11" destOrd="0" presId="urn:microsoft.com/office/officeart/2005/8/layout/bProcess4"/>
    <dgm:cxn modelId="{D40A64B0-187D-4F74-BBB4-AF97A838E0FF}" type="presParOf" srcId="{3E3F0B97-E967-4A52-BA7A-DCFF58C4F4B4}" destId="{8F452E3A-B1B4-4D21-9810-BC35AD0547BA}" srcOrd="12" destOrd="0" presId="urn:microsoft.com/office/officeart/2005/8/layout/bProcess4"/>
    <dgm:cxn modelId="{28BFC14A-2FFA-4ED2-8904-A90AC65AFED7}" type="presParOf" srcId="{8F452E3A-B1B4-4D21-9810-BC35AD0547BA}" destId="{5922DBB3-0BA7-4560-8CA7-D0659197BFB2}" srcOrd="0" destOrd="0" presId="urn:microsoft.com/office/officeart/2005/8/layout/bProcess4"/>
    <dgm:cxn modelId="{E0834C31-1B63-4B56-B6E7-9CDFFC51A559}" type="presParOf" srcId="{8F452E3A-B1B4-4D21-9810-BC35AD0547BA}" destId="{3E785352-E290-4A65-A287-ECB5E994E85A}" srcOrd="1" destOrd="0" presId="urn:microsoft.com/office/officeart/2005/8/layout/bProcess4"/>
    <dgm:cxn modelId="{EAD125DF-975B-4499-AD0A-97556CE2D467}" type="presParOf" srcId="{3E3F0B97-E967-4A52-BA7A-DCFF58C4F4B4}" destId="{22B2D9B6-BCEE-4FBF-9689-23967EC8615A}" srcOrd="13" destOrd="0" presId="urn:microsoft.com/office/officeart/2005/8/layout/bProcess4"/>
    <dgm:cxn modelId="{3268BE79-D62B-4200-B757-598F97D0FB63}" type="presParOf" srcId="{3E3F0B97-E967-4A52-BA7A-DCFF58C4F4B4}" destId="{BFD41436-FFBE-47D7-BAE1-937663E663A6}" srcOrd="14" destOrd="0" presId="urn:microsoft.com/office/officeart/2005/8/layout/bProcess4"/>
    <dgm:cxn modelId="{EEE9324E-6A83-4942-8B1E-382F0837E35C}" type="presParOf" srcId="{BFD41436-FFBE-47D7-BAE1-937663E663A6}" destId="{2F608DA1-E17D-41F4-AD97-9B8D38F2E773}" srcOrd="0" destOrd="0" presId="urn:microsoft.com/office/officeart/2005/8/layout/bProcess4"/>
    <dgm:cxn modelId="{DB91DBF9-EE31-4719-BF7E-F1082F6261A2}" type="presParOf" srcId="{BFD41436-FFBE-47D7-BAE1-937663E663A6}" destId="{5BBD7D37-E549-49CE-B723-D673CB63C86C}" srcOrd="1" destOrd="0" presId="urn:microsoft.com/office/officeart/2005/8/layout/bProcess4"/>
  </dgm:cxnLst>
  <dgm:bg>
    <a:noFill/>
  </dgm:bg>
  <dgm:whole/>
  <dgm:extLst>
    <a:ext uri="http://schemas.microsoft.com/office/drawing/2008/diagram">
      <dsp:dataModelExt xmlns:dsp="http://schemas.microsoft.com/office/drawing/2008/diagram" relId="rId8"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5C6C99D1-452A-4BDD-B850-43F43E3A4121}" type="doc">
      <dgm:prSet loTypeId="urn:microsoft.com/office/officeart/2005/8/layout/bProcess4" loCatId="process" qsTypeId="urn:microsoft.com/office/officeart/2005/8/quickstyle/simple1" qsCatId="simple" csTypeId="urn:microsoft.com/office/officeart/2005/8/colors/accent1_2" csCatId="accent1" phldr="1"/>
      <dgm:spPr/>
      <dgm:t>
        <a:bodyPr/>
        <a:lstStyle/>
        <a:p>
          <a:endParaRPr lang="en-US"/>
        </a:p>
      </dgm:t>
    </dgm:pt>
    <dgm:pt modelId="{782A4488-8D6C-42B4-BD2C-9CB7ACC7FDE3}">
      <dgm:prSet phldrT="[Text]" custT="1"/>
      <dgm:spPr>
        <a:solidFill>
          <a:schemeClr val="accent6">
            <a:lumMod val="75000"/>
          </a:schemeClr>
        </a:solidFill>
        <a:ln>
          <a:noFill/>
        </a:ln>
        <a:effectLst>
          <a:outerShdw blurRad="50800" dist="38100" dir="5400000" algn="t" rotWithShape="0">
            <a:prstClr val="black">
              <a:alpha val="40000"/>
            </a:prstClr>
          </a:outerShdw>
        </a:effectLst>
      </dgm:spPr>
      <dgm:t>
        <a:bodyPr lIns="91440" tIns="91440" rIns="91440"/>
        <a:lstStyle/>
        <a:p>
          <a:pPr algn="l">
            <a:buNone/>
          </a:pPr>
          <a:r>
            <a:rPr lang="en-US" sz="2000" b="1" dirty="0">
              <a:solidFill>
                <a:schemeClr val="bg1"/>
              </a:solidFill>
            </a:rPr>
            <a:t>1</a:t>
          </a:r>
        </a:p>
      </dgm:t>
    </dgm:pt>
    <dgm:pt modelId="{53E6804D-F871-43B0-9308-585610EED4AB}" type="parTrans" cxnId="{363D54CC-BA5A-4E50-BAC7-802950FA62EA}">
      <dgm:prSet/>
      <dgm:spPr/>
      <dgm:t>
        <a:bodyPr/>
        <a:lstStyle/>
        <a:p>
          <a:endParaRPr lang="en-US"/>
        </a:p>
      </dgm:t>
    </dgm:pt>
    <dgm:pt modelId="{035E58BF-117E-42D0-8286-3A2E07F942B9}" type="sibTrans" cxnId="{363D54CC-BA5A-4E50-BAC7-802950FA62EA}">
      <dgm:prSet/>
      <dgm:spPr>
        <a:solidFill>
          <a:schemeClr val="bg2">
            <a:lumMod val="90000"/>
          </a:schemeClr>
        </a:solidFill>
      </dgm:spPr>
      <dgm:t>
        <a:bodyPr/>
        <a:lstStyle/>
        <a:p>
          <a:endParaRPr lang="en-US">
            <a:solidFill>
              <a:schemeClr val="bg2"/>
            </a:solidFill>
          </a:endParaRPr>
        </a:p>
      </dgm:t>
    </dgm:pt>
    <dgm:pt modelId="{ED5A0B46-E8CD-49F7-9353-9E19DEA28C30}">
      <dgm:prSet phldrT="[Text]" custT="1"/>
      <dgm:spPr>
        <a:solidFill>
          <a:schemeClr val="accent6">
            <a:lumMod val="75000"/>
          </a:schemeClr>
        </a:solidFill>
        <a:ln>
          <a:noFill/>
        </a:ln>
        <a:effectLst>
          <a:outerShdw blurRad="50800" dist="38100" dir="2700000" algn="tl" rotWithShape="0">
            <a:prstClr val="black">
              <a:alpha val="40000"/>
            </a:prstClr>
          </a:outerShdw>
        </a:effectLst>
      </dgm:spPr>
      <dgm:t>
        <a:bodyPr/>
        <a:lstStyle/>
        <a:p>
          <a:pPr algn="l">
            <a:buNone/>
          </a:pPr>
          <a:r>
            <a:rPr lang="en-US" sz="2000" b="1" dirty="0">
              <a:solidFill>
                <a:schemeClr val="bg1"/>
              </a:solidFill>
            </a:rPr>
            <a:t>2</a:t>
          </a:r>
        </a:p>
      </dgm:t>
    </dgm:pt>
    <dgm:pt modelId="{3E5003DB-CF87-453B-8F97-9F1C0A78AE1F}" type="parTrans" cxnId="{1C69FF1C-80E8-4BA0-80E9-8AA517DF667A}">
      <dgm:prSet/>
      <dgm:spPr/>
      <dgm:t>
        <a:bodyPr/>
        <a:lstStyle/>
        <a:p>
          <a:endParaRPr lang="en-US"/>
        </a:p>
      </dgm:t>
    </dgm:pt>
    <dgm:pt modelId="{73AA5A22-AE3C-41DE-89C3-D0740B48F76F}" type="sibTrans" cxnId="{1C69FF1C-80E8-4BA0-80E9-8AA517DF667A}">
      <dgm:prSet/>
      <dgm:spPr>
        <a:solidFill>
          <a:schemeClr val="bg2">
            <a:lumMod val="90000"/>
          </a:schemeClr>
        </a:solidFill>
      </dgm:spPr>
      <dgm:t>
        <a:bodyPr/>
        <a:lstStyle/>
        <a:p>
          <a:endParaRPr lang="en-US">
            <a:solidFill>
              <a:schemeClr val="bg2"/>
            </a:solidFill>
          </a:endParaRPr>
        </a:p>
      </dgm:t>
    </dgm:pt>
    <dgm:pt modelId="{A72D9A3B-3AEA-49A9-AC7A-5A25C641CE83}">
      <dgm:prSet phldrT="[Text]" custT="1"/>
      <dgm:spPr>
        <a:solidFill>
          <a:schemeClr val="accent6">
            <a:lumMod val="75000"/>
          </a:schemeClr>
        </a:solidFill>
        <a:ln>
          <a:noFill/>
        </a:ln>
        <a:effectLst>
          <a:outerShdw blurRad="50800" dist="38100" dir="2700000" algn="tl" rotWithShape="0">
            <a:prstClr val="black">
              <a:alpha val="40000"/>
            </a:prstClr>
          </a:outerShdw>
        </a:effectLst>
      </dgm:spPr>
      <dgm:t>
        <a:bodyPr lIns="91440" tIns="91440" rIns="91440"/>
        <a:lstStyle/>
        <a:p>
          <a:pPr algn="l">
            <a:buNone/>
          </a:pPr>
          <a:r>
            <a:rPr lang="en-US" sz="2000" b="1" dirty="0">
              <a:solidFill>
                <a:schemeClr val="bg1"/>
              </a:solidFill>
            </a:rPr>
            <a:t>3</a:t>
          </a:r>
        </a:p>
      </dgm:t>
    </dgm:pt>
    <dgm:pt modelId="{901FC6B8-06AE-4196-8E1E-15F23051792A}" type="parTrans" cxnId="{980F68A2-9A01-4DA3-B5B4-39BF127C20BA}">
      <dgm:prSet/>
      <dgm:spPr/>
      <dgm:t>
        <a:bodyPr/>
        <a:lstStyle/>
        <a:p>
          <a:endParaRPr lang="en-US"/>
        </a:p>
      </dgm:t>
    </dgm:pt>
    <dgm:pt modelId="{F29461FD-9B21-4368-8151-6FA302FD6458}" type="sibTrans" cxnId="{980F68A2-9A01-4DA3-B5B4-39BF127C20BA}">
      <dgm:prSet/>
      <dgm:spPr>
        <a:solidFill>
          <a:schemeClr val="bg2">
            <a:lumMod val="90000"/>
          </a:schemeClr>
        </a:solidFill>
      </dgm:spPr>
      <dgm:t>
        <a:bodyPr/>
        <a:lstStyle/>
        <a:p>
          <a:endParaRPr lang="en-US"/>
        </a:p>
      </dgm:t>
    </dgm:pt>
    <dgm:pt modelId="{3F6978A1-A754-4314-8AC9-969CEE94F31F}">
      <dgm:prSet phldrT="[Text]" custT="1"/>
      <dgm:spPr>
        <a:solidFill>
          <a:schemeClr val="accent6">
            <a:lumMod val="75000"/>
          </a:schemeClr>
        </a:solidFill>
        <a:ln>
          <a:noFill/>
        </a:ln>
        <a:effectLst>
          <a:outerShdw blurRad="50800" dist="38100" dir="2700000" algn="tl" rotWithShape="0">
            <a:prstClr val="black">
              <a:alpha val="40000"/>
            </a:prstClr>
          </a:outerShdw>
        </a:effectLst>
      </dgm:spPr>
      <dgm:t>
        <a:bodyPr lIns="91440" tIns="91440" rIns="91440"/>
        <a:lstStyle/>
        <a:p>
          <a:pPr algn="l">
            <a:buNone/>
          </a:pPr>
          <a:r>
            <a:rPr lang="en-US" sz="2000" b="1" dirty="0">
              <a:solidFill>
                <a:schemeClr val="bg1"/>
              </a:solidFill>
            </a:rPr>
            <a:t>4</a:t>
          </a:r>
        </a:p>
      </dgm:t>
    </dgm:pt>
    <dgm:pt modelId="{52A90CAA-3841-45D1-BB6C-55BFBF02FB61}" type="parTrans" cxnId="{FF511324-695E-4ADC-8247-3745D83BE812}">
      <dgm:prSet/>
      <dgm:spPr/>
      <dgm:t>
        <a:bodyPr/>
        <a:lstStyle/>
        <a:p>
          <a:endParaRPr lang="en-US"/>
        </a:p>
      </dgm:t>
    </dgm:pt>
    <dgm:pt modelId="{F30883FE-98E3-4A1C-95F7-A3F1E09E57FF}" type="sibTrans" cxnId="{FF511324-695E-4ADC-8247-3745D83BE812}">
      <dgm:prSet/>
      <dgm:spPr>
        <a:solidFill>
          <a:schemeClr val="bg2">
            <a:lumMod val="90000"/>
          </a:schemeClr>
        </a:solidFill>
      </dgm:spPr>
      <dgm:t>
        <a:bodyPr/>
        <a:lstStyle/>
        <a:p>
          <a:endParaRPr lang="en-US"/>
        </a:p>
      </dgm:t>
    </dgm:pt>
    <dgm:pt modelId="{963D7A01-C5C6-4307-A54F-3C33AB9705C6}">
      <dgm:prSet phldrT="[Text]" custT="1"/>
      <dgm:spPr>
        <a:solidFill>
          <a:schemeClr val="accent6">
            <a:lumMod val="75000"/>
          </a:schemeClr>
        </a:solidFill>
        <a:ln>
          <a:noFill/>
        </a:ln>
        <a:effectLst>
          <a:outerShdw blurRad="50800" dist="38100" dir="2700000" algn="tl" rotWithShape="0">
            <a:prstClr val="black">
              <a:alpha val="40000"/>
            </a:prstClr>
          </a:outerShdw>
        </a:effectLst>
      </dgm:spPr>
      <dgm:t>
        <a:bodyPr lIns="91440" tIns="91440" rIns="91440"/>
        <a:lstStyle/>
        <a:p>
          <a:pPr algn="l">
            <a:buNone/>
          </a:pPr>
          <a:r>
            <a:rPr lang="en-US" sz="2000" b="1" dirty="0">
              <a:solidFill>
                <a:schemeClr val="bg1"/>
              </a:solidFill>
            </a:rPr>
            <a:t>5</a:t>
          </a:r>
        </a:p>
      </dgm:t>
    </dgm:pt>
    <dgm:pt modelId="{43E851DA-CEB4-4C9B-ABD3-3E8215005552}" type="parTrans" cxnId="{54E63DF8-0FF6-4C42-8558-7A3C8020175E}">
      <dgm:prSet/>
      <dgm:spPr/>
      <dgm:t>
        <a:bodyPr/>
        <a:lstStyle/>
        <a:p>
          <a:endParaRPr lang="en-US"/>
        </a:p>
      </dgm:t>
    </dgm:pt>
    <dgm:pt modelId="{BB5012A5-C4FE-4523-AF32-AD29EE8F2CFC}" type="sibTrans" cxnId="{54E63DF8-0FF6-4C42-8558-7A3C8020175E}">
      <dgm:prSet/>
      <dgm:spPr>
        <a:solidFill>
          <a:schemeClr val="bg2">
            <a:lumMod val="90000"/>
          </a:schemeClr>
        </a:solidFill>
      </dgm:spPr>
      <dgm:t>
        <a:bodyPr/>
        <a:lstStyle/>
        <a:p>
          <a:endParaRPr lang="en-US"/>
        </a:p>
      </dgm:t>
    </dgm:pt>
    <dgm:pt modelId="{88189EFB-9B07-4F65-8A94-6D64EE48EA07}">
      <dgm:prSet phldrT="[Text]" custT="1"/>
      <dgm:spPr>
        <a:solidFill>
          <a:schemeClr val="accent1"/>
        </a:solidFill>
        <a:ln>
          <a:noFill/>
        </a:ln>
        <a:effectLst>
          <a:outerShdw blurRad="50800" dist="38100" dir="2700000" algn="tl" rotWithShape="0">
            <a:prstClr val="black">
              <a:alpha val="40000"/>
            </a:prstClr>
          </a:outerShdw>
        </a:effectLst>
      </dgm:spPr>
      <dgm:t>
        <a:bodyPr lIns="91440" tIns="91440" rIns="91440"/>
        <a:lstStyle/>
        <a:p>
          <a:pPr algn="ctr"/>
          <a:r>
            <a:rPr lang="en-US" sz="1200" b="1" dirty="0">
              <a:solidFill>
                <a:schemeClr val="bg1"/>
              </a:solidFill>
            </a:rPr>
            <a:t>ERCOT Implements Dashboard/Display  Changes</a:t>
          </a:r>
        </a:p>
      </dgm:t>
    </dgm:pt>
    <dgm:pt modelId="{1DF7218D-BA04-4639-A04D-E309F18C1BB8}" type="parTrans" cxnId="{7E8E74AB-39EC-474D-87DF-24D3D421EA04}">
      <dgm:prSet/>
      <dgm:spPr/>
      <dgm:t>
        <a:bodyPr/>
        <a:lstStyle/>
        <a:p>
          <a:endParaRPr lang="en-US"/>
        </a:p>
      </dgm:t>
    </dgm:pt>
    <dgm:pt modelId="{CCD06F26-868F-48AE-84B4-1B902A50BB6D}" type="sibTrans" cxnId="{7E8E74AB-39EC-474D-87DF-24D3D421EA04}">
      <dgm:prSet/>
      <dgm:spPr/>
      <dgm:t>
        <a:bodyPr/>
        <a:lstStyle/>
        <a:p>
          <a:endParaRPr lang="en-US"/>
        </a:p>
      </dgm:t>
    </dgm:pt>
    <dgm:pt modelId="{3BF74B4E-CE7B-4447-8F4F-6716CD363C52}">
      <dgm:prSet phldrT="[Text]" custT="1"/>
      <dgm:spPr>
        <a:solidFill>
          <a:schemeClr val="accent6">
            <a:lumMod val="75000"/>
          </a:schemeClr>
        </a:solidFill>
        <a:ln>
          <a:noFill/>
        </a:ln>
        <a:effectLst>
          <a:outerShdw blurRad="50800" dist="38100" dir="5400000" algn="t" rotWithShape="0">
            <a:prstClr val="black">
              <a:alpha val="40000"/>
            </a:prstClr>
          </a:outerShdw>
        </a:effectLst>
      </dgm:spPr>
      <dgm:t>
        <a:bodyPr lIns="91440" tIns="91440" rIns="91440"/>
        <a:lstStyle/>
        <a:p>
          <a:pPr algn="l">
            <a:buFontTx/>
            <a:buNone/>
          </a:pPr>
          <a:r>
            <a:rPr lang="en-US" sz="1200" b="1" dirty="0">
              <a:solidFill>
                <a:schemeClr val="bg1"/>
              </a:solidFill>
            </a:rPr>
            <a:t>Dashboard Requests</a:t>
          </a:r>
        </a:p>
      </dgm:t>
    </dgm:pt>
    <dgm:pt modelId="{E051B960-F158-4F38-B862-73D9C9510837}" type="parTrans" cxnId="{987F8687-3AC1-4B6F-A4EA-CA403A4945AD}">
      <dgm:prSet/>
      <dgm:spPr/>
      <dgm:t>
        <a:bodyPr/>
        <a:lstStyle/>
        <a:p>
          <a:endParaRPr lang="en-US"/>
        </a:p>
      </dgm:t>
    </dgm:pt>
    <dgm:pt modelId="{5C76CC24-FDFC-46AF-9C42-CDA41695D936}" type="sibTrans" cxnId="{987F8687-3AC1-4B6F-A4EA-CA403A4945AD}">
      <dgm:prSet/>
      <dgm:spPr/>
      <dgm:t>
        <a:bodyPr/>
        <a:lstStyle/>
        <a:p>
          <a:endParaRPr lang="en-US"/>
        </a:p>
      </dgm:t>
    </dgm:pt>
    <dgm:pt modelId="{4792D0C4-A586-473D-8686-9AF9D0765866}">
      <dgm:prSet phldrT="[Text]" custT="1"/>
      <dgm:spPr>
        <a:solidFill>
          <a:schemeClr val="accent6">
            <a:lumMod val="75000"/>
          </a:schemeClr>
        </a:solidFill>
        <a:ln>
          <a:noFill/>
        </a:ln>
        <a:effectLst>
          <a:outerShdw blurRad="50800" dist="38100" dir="2700000" algn="tl" rotWithShape="0">
            <a:prstClr val="black">
              <a:alpha val="40000"/>
            </a:prstClr>
          </a:outerShdw>
        </a:effectLst>
      </dgm:spPr>
      <dgm:t>
        <a:bodyPr/>
        <a:lstStyle/>
        <a:p>
          <a:pPr algn="l">
            <a:buFontTx/>
            <a:buNone/>
          </a:pPr>
          <a:r>
            <a:rPr lang="en-US" sz="1200" b="1" dirty="0">
              <a:solidFill>
                <a:schemeClr val="bg1"/>
              </a:solidFill>
            </a:rPr>
            <a:t>Complete Dashboard &amp; Display Request Form.   </a:t>
          </a:r>
        </a:p>
      </dgm:t>
    </dgm:pt>
    <dgm:pt modelId="{FC414743-0BD6-4A72-8F70-1D504E639F5D}" type="parTrans" cxnId="{4BB9CF64-DE86-48C3-B3AC-2CEA475B6C37}">
      <dgm:prSet/>
      <dgm:spPr/>
      <dgm:t>
        <a:bodyPr/>
        <a:lstStyle/>
        <a:p>
          <a:endParaRPr lang="en-US"/>
        </a:p>
      </dgm:t>
    </dgm:pt>
    <dgm:pt modelId="{91A98D27-BDD9-45CA-BAEB-162F09BFCBA1}" type="sibTrans" cxnId="{4BB9CF64-DE86-48C3-B3AC-2CEA475B6C37}">
      <dgm:prSet/>
      <dgm:spPr/>
      <dgm:t>
        <a:bodyPr/>
        <a:lstStyle/>
        <a:p>
          <a:endParaRPr lang="en-US"/>
        </a:p>
      </dgm:t>
    </dgm:pt>
    <dgm:pt modelId="{435A20C2-2E88-4054-BCAD-700E4359DCBB}">
      <dgm:prSet phldrT="[Text]" custT="1"/>
      <dgm:spPr>
        <a:solidFill>
          <a:schemeClr val="accent6">
            <a:lumMod val="75000"/>
          </a:schemeClr>
        </a:solidFill>
        <a:ln>
          <a:noFill/>
        </a:ln>
        <a:effectLst>
          <a:outerShdw blurRad="50800" dist="38100" dir="2700000" algn="tl" rotWithShape="0">
            <a:prstClr val="black">
              <a:alpha val="40000"/>
            </a:prstClr>
          </a:outerShdw>
        </a:effectLst>
      </dgm:spPr>
      <dgm:t>
        <a:bodyPr lIns="91440" tIns="91440" rIns="91440"/>
        <a:lstStyle/>
        <a:p>
          <a:pPr algn="l">
            <a:buFontTx/>
            <a:buNone/>
          </a:pPr>
          <a:r>
            <a:rPr lang="en-US" sz="1200" b="1" dirty="0">
              <a:solidFill>
                <a:schemeClr val="bg1"/>
              </a:solidFill>
            </a:rPr>
            <a:t>   ERCOT Impact Analysis Review </a:t>
          </a:r>
        </a:p>
      </dgm:t>
    </dgm:pt>
    <dgm:pt modelId="{C4E4AD39-5646-4EDE-B831-7E9C7C4B5027}" type="parTrans" cxnId="{784053E9-7DB8-4C05-9D56-3D4CF2F7A564}">
      <dgm:prSet/>
      <dgm:spPr/>
      <dgm:t>
        <a:bodyPr/>
        <a:lstStyle/>
        <a:p>
          <a:endParaRPr lang="en-US"/>
        </a:p>
      </dgm:t>
    </dgm:pt>
    <dgm:pt modelId="{B3A1E7F2-D9FF-46CE-A132-02CFC8B78368}" type="sibTrans" cxnId="{784053E9-7DB8-4C05-9D56-3D4CF2F7A564}">
      <dgm:prSet/>
      <dgm:spPr/>
      <dgm:t>
        <a:bodyPr/>
        <a:lstStyle/>
        <a:p>
          <a:endParaRPr lang="en-US"/>
        </a:p>
      </dgm:t>
    </dgm:pt>
    <dgm:pt modelId="{071DEB35-1ABE-48EF-9C16-4921DC4D5E73}">
      <dgm:prSet phldrT="[Text]" custT="1"/>
      <dgm:spPr>
        <a:solidFill>
          <a:schemeClr val="accent6">
            <a:lumMod val="75000"/>
          </a:schemeClr>
        </a:solidFill>
        <a:ln>
          <a:noFill/>
        </a:ln>
        <a:effectLst>
          <a:outerShdw blurRad="50800" dist="38100" dir="2700000" algn="tl" rotWithShape="0">
            <a:prstClr val="black">
              <a:alpha val="40000"/>
            </a:prstClr>
          </a:outerShdw>
        </a:effectLst>
      </dgm:spPr>
      <dgm:t>
        <a:bodyPr lIns="91440" tIns="91440" rIns="91440"/>
        <a:lstStyle/>
        <a:p>
          <a:pPr algn="l">
            <a:buNone/>
          </a:pPr>
          <a:r>
            <a:rPr lang="en-US" sz="1200" b="1" dirty="0">
              <a:solidFill>
                <a:schemeClr val="bg1"/>
              </a:solidFill>
            </a:rPr>
            <a:t>Project Review</a:t>
          </a:r>
        </a:p>
      </dgm:t>
    </dgm:pt>
    <dgm:pt modelId="{63BD459A-D892-447C-BA3D-DB8819220FBE}" type="parTrans" cxnId="{9133174A-50E9-4A05-9863-211F499C9085}">
      <dgm:prSet/>
      <dgm:spPr/>
      <dgm:t>
        <a:bodyPr/>
        <a:lstStyle/>
        <a:p>
          <a:endParaRPr lang="en-US"/>
        </a:p>
      </dgm:t>
    </dgm:pt>
    <dgm:pt modelId="{CBCD330F-E6E8-46E2-A999-8E3574C89F47}" type="sibTrans" cxnId="{9133174A-50E9-4A05-9863-211F499C9085}">
      <dgm:prSet/>
      <dgm:spPr/>
      <dgm:t>
        <a:bodyPr/>
        <a:lstStyle/>
        <a:p>
          <a:endParaRPr lang="en-US"/>
        </a:p>
      </dgm:t>
    </dgm:pt>
    <dgm:pt modelId="{0955A8D7-B59A-4475-B090-7C53E780AD04}">
      <dgm:prSet phldrT="[Text]" custT="1"/>
      <dgm:spPr>
        <a:solidFill>
          <a:schemeClr val="accent6">
            <a:lumMod val="75000"/>
          </a:schemeClr>
        </a:solidFill>
        <a:ln>
          <a:noFill/>
        </a:ln>
        <a:effectLst>
          <a:outerShdw blurRad="50800" dist="38100" dir="2700000" algn="tl" rotWithShape="0">
            <a:prstClr val="black">
              <a:alpha val="40000"/>
            </a:prstClr>
          </a:outerShdw>
        </a:effectLst>
      </dgm:spPr>
      <dgm:t>
        <a:bodyPr lIns="91440" tIns="91440" rIns="91440"/>
        <a:lstStyle/>
        <a:p>
          <a:pPr algn="l">
            <a:buFontTx/>
            <a:buNone/>
          </a:pPr>
          <a:r>
            <a:rPr lang="en-US" sz="1150" b="1" dirty="0">
              <a:solidFill>
                <a:schemeClr val="bg1"/>
              </a:solidFill>
            </a:rPr>
            <a:t>ERCOT Consideration </a:t>
          </a:r>
        </a:p>
      </dgm:t>
    </dgm:pt>
    <dgm:pt modelId="{D601482A-B1D5-4024-90CC-202E9B934D73}" type="sibTrans" cxnId="{4CDE2E5A-4385-4B07-A7C3-0AAB176B307B}">
      <dgm:prSet/>
      <dgm:spPr/>
      <dgm:t>
        <a:bodyPr/>
        <a:lstStyle/>
        <a:p>
          <a:endParaRPr lang="en-US"/>
        </a:p>
      </dgm:t>
    </dgm:pt>
    <dgm:pt modelId="{58D27A75-5B41-4D54-A708-F7DF2F6F67B4}" type="parTrans" cxnId="{4CDE2E5A-4385-4B07-A7C3-0AAB176B307B}">
      <dgm:prSet/>
      <dgm:spPr/>
      <dgm:t>
        <a:bodyPr/>
        <a:lstStyle/>
        <a:p>
          <a:endParaRPr lang="en-US"/>
        </a:p>
      </dgm:t>
    </dgm:pt>
    <dgm:pt modelId="{8C0EDD09-F9E4-4285-9071-6D199E6E3CCA}">
      <dgm:prSet phldrT="[Text]" custT="1"/>
      <dgm:spPr>
        <a:solidFill>
          <a:schemeClr val="accent6">
            <a:lumMod val="75000"/>
          </a:schemeClr>
        </a:solidFill>
        <a:ln>
          <a:noFill/>
        </a:ln>
        <a:effectLst>
          <a:outerShdw blurRad="50800" dist="38100" dir="2700000" algn="tl" rotWithShape="0">
            <a:prstClr val="black">
              <a:alpha val="40000"/>
            </a:prstClr>
          </a:outerShdw>
        </a:effectLst>
      </dgm:spPr>
      <dgm:t>
        <a:bodyPr lIns="91440" tIns="91440" rIns="91440"/>
        <a:lstStyle/>
        <a:p>
          <a:pPr>
            <a:buNone/>
          </a:pPr>
          <a:r>
            <a:rPr lang="en-US" sz="2000" b="1" dirty="0">
              <a:solidFill>
                <a:schemeClr val="bg1"/>
              </a:solidFill>
            </a:rPr>
            <a:t>4</a:t>
          </a:r>
        </a:p>
      </dgm:t>
    </dgm:pt>
    <dgm:pt modelId="{A9977F1B-74EE-40AC-9B50-001EB8F2F952}" type="parTrans" cxnId="{57D41C46-6E4E-46F3-9509-060DF51CDB49}">
      <dgm:prSet/>
      <dgm:spPr/>
      <dgm:t>
        <a:bodyPr/>
        <a:lstStyle/>
        <a:p>
          <a:endParaRPr lang="en-US"/>
        </a:p>
      </dgm:t>
    </dgm:pt>
    <dgm:pt modelId="{1F58DE2B-4933-4096-A6AB-B526F06657A4}" type="sibTrans" cxnId="{57D41C46-6E4E-46F3-9509-060DF51CDB49}">
      <dgm:prSet custLinFactY="100000" custLinFactNeighborY="119606"/>
      <dgm:spPr/>
      <dgm:t>
        <a:bodyPr/>
        <a:lstStyle/>
        <a:p>
          <a:endParaRPr lang="en-US"/>
        </a:p>
      </dgm:t>
    </dgm:pt>
    <dgm:pt modelId="{58E0B6CD-4F10-494A-9513-36374E12850A}">
      <dgm:prSet phldrT="[Text]" custT="1"/>
      <dgm:spPr>
        <a:solidFill>
          <a:schemeClr val="accent6">
            <a:lumMod val="75000"/>
          </a:schemeClr>
        </a:solidFill>
        <a:ln>
          <a:noFill/>
        </a:ln>
        <a:effectLst>
          <a:outerShdw blurRad="50800" dist="38100" dir="2700000" algn="tl" rotWithShape="0">
            <a:prstClr val="black">
              <a:alpha val="40000"/>
            </a:prstClr>
          </a:outerShdw>
        </a:effectLst>
      </dgm:spPr>
      <dgm:t>
        <a:bodyPr lIns="91440" tIns="91440" rIns="91440"/>
        <a:lstStyle/>
        <a:p>
          <a:pPr>
            <a:buFontTx/>
            <a:buNone/>
          </a:pPr>
          <a:r>
            <a:rPr lang="en-US" sz="1200" b="1" dirty="0">
              <a:solidFill>
                <a:schemeClr val="bg1"/>
              </a:solidFill>
            </a:rPr>
            <a:t>Rejected</a:t>
          </a:r>
          <a:r>
            <a:rPr lang="en-US" sz="1800" b="1" dirty="0">
              <a:solidFill>
                <a:schemeClr val="bg1"/>
              </a:solidFill>
            </a:rPr>
            <a:t> </a:t>
          </a:r>
        </a:p>
      </dgm:t>
    </dgm:pt>
    <dgm:pt modelId="{CD70793E-6720-4653-94FB-B9EF8BF936A3}" type="sibTrans" cxnId="{59AC4352-0157-46C9-9200-214A5B535AAB}">
      <dgm:prSet/>
      <dgm:spPr/>
      <dgm:t>
        <a:bodyPr/>
        <a:lstStyle/>
        <a:p>
          <a:endParaRPr lang="en-US"/>
        </a:p>
      </dgm:t>
    </dgm:pt>
    <dgm:pt modelId="{2CA80975-D1C9-4E57-B773-67F28939EAAC}" type="parTrans" cxnId="{59AC4352-0157-46C9-9200-214A5B535AAB}">
      <dgm:prSet/>
      <dgm:spPr/>
      <dgm:t>
        <a:bodyPr/>
        <a:lstStyle/>
        <a:p>
          <a:endParaRPr lang="en-US"/>
        </a:p>
      </dgm:t>
    </dgm:pt>
    <dgm:pt modelId="{3E3F0B97-E967-4A52-BA7A-DCFF58C4F4B4}" type="pres">
      <dgm:prSet presAssocID="{5C6C99D1-452A-4BDD-B850-43F43E3A4121}" presName="Name0" presStyleCnt="0">
        <dgm:presLayoutVars>
          <dgm:dir/>
          <dgm:resizeHandles/>
        </dgm:presLayoutVars>
      </dgm:prSet>
      <dgm:spPr/>
    </dgm:pt>
    <dgm:pt modelId="{D6C2AF52-D213-4F3C-AE2E-45438878F2D2}" type="pres">
      <dgm:prSet presAssocID="{782A4488-8D6C-42B4-BD2C-9CB7ACC7FDE3}" presName="compNode" presStyleCnt="0"/>
      <dgm:spPr/>
    </dgm:pt>
    <dgm:pt modelId="{5710AD85-DA2D-4B56-93CB-E58E64EE1E08}" type="pres">
      <dgm:prSet presAssocID="{782A4488-8D6C-42B4-BD2C-9CB7ACC7FDE3}" presName="dummyConnPt" presStyleCnt="0"/>
      <dgm:spPr/>
    </dgm:pt>
    <dgm:pt modelId="{6662B7E2-6273-4B62-8FD8-00AC303FB4BE}" type="pres">
      <dgm:prSet presAssocID="{782A4488-8D6C-42B4-BD2C-9CB7ACC7FDE3}" presName="node" presStyleLbl="node1" presStyleIdx="0" presStyleCnt="7" custLinFactNeighborX="-59746">
        <dgm:presLayoutVars>
          <dgm:bulletEnabled val="1"/>
        </dgm:presLayoutVars>
      </dgm:prSet>
      <dgm:spPr/>
    </dgm:pt>
    <dgm:pt modelId="{038DA314-2A7B-4C9F-82D7-8AA21F7533F0}" type="pres">
      <dgm:prSet presAssocID="{035E58BF-117E-42D0-8286-3A2E07F942B9}" presName="sibTrans" presStyleLbl="bgSibTrans2D1" presStyleIdx="0" presStyleCnt="6"/>
      <dgm:spPr/>
    </dgm:pt>
    <dgm:pt modelId="{CD0C29A5-0F5A-4DC6-BC0D-C1CF9BEAADFE}" type="pres">
      <dgm:prSet presAssocID="{ED5A0B46-E8CD-49F7-9353-9E19DEA28C30}" presName="compNode" presStyleCnt="0"/>
      <dgm:spPr/>
    </dgm:pt>
    <dgm:pt modelId="{9733FF35-132A-4A09-AB0D-84B5B2149030}" type="pres">
      <dgm:prSet presAssocID="{ED5A0B46-E8CD-49F7-9353-9E19DEA28C30}" presName="dummyConnPt" presStyleCnt="0"/>
      <dgm:spPr/>
    </dgm:pt>
    <dgm:pt modelId="{B8E34D97-7537-4C2B-9E6D-F617E79BAAD2}" type="pres">
      <dgm:prSet presAssocID="{ED5A0B46-E8CD-49F7-9353-9E19DEA28C30}" presName="node" presStyleLbl="node1" presStyleIdx="1" presStyleCnt="7" custLinFactNeighborX="-59746" custLinFactNeighborY="-2702">
        <dgm:presLayoutVars>
          <dgm:bulletEnabled val="1"/>
        </dgm:presLayoutVars>
      </dgm:prSet>
      <dgm:spPr/>
    </dgm:pt>
    <dgm:pt modelId="{1DFA83D8-95B8-469E-A12A-0C0672795D9F}" type="pres">
      <dgm:prSet presAssocID="{73AA5A22-AE3C-41DE-89C3-D0740B48F76F}" presName="sibTrans" presStyleLbl="bgSibTrans2D1" presStyleIdx="1" presStyleCnt="6"/>
      <dgm:spPr/>
    </dgm:pt>
    <dgm:pt modelId="{262058F6-DD94-42EE-B48C-C609082A34E5}" type="pres">
      <dgm:prSet presAssocID="{A72D9A3B-3AEA-49A9-AC7A-5A25C641CE83}" presName="compNode" presStyleCnt="0"/>
      <dgm:spPr/>
    </dgm:pt>
    <dgm:pt modelId="{CB92C396-8258-435B-B194-C8122AEC42F3}" type="pres">
      <dgm:prSet presAssocID="{A72D9A3B-3AEA-49A9-AC7A-5A25C641CE83}" presName="dummyConnPt" presStyleCnt="0"/>
      <dgm:spPr/>
    </dgm:pt>
    <dgm:pt modelId="{0F45E80F-BE26-42C2-8DF9-603E91D16C08}" type="pres">
      <dgm:prSet presAssocID="{A72D9A3B-3AEA-49A9-AC7A-5A25C641CE83}" presName="node" presStyleLbl="node1" presStyleIdx="2" presStyleCnt="7" custScaleX="102213" custLinFactNeighborX="-59746">
        <dgm:presLayoutVars>
          <dgm:bulletEnabled val="1"/>
        </dgm:presLayoutVars>
      </dgm:prSet>
      <dgm:spPr/>
    </dgm:pt>
    <dgm:pt modelId="{DBEE4BF9-5B0D-478E-97F8-56E9B7565E52}" type="pres">
      <dgm:prSet presAssocID="{F29461FD-9B21-4368-8151-6FA302FD6458}" presName="sibTrans" presStyleLbl="bgSibTrans2D1" presStyleIdx="2" presStyleCnt="6" custLinFactY="142473" custLinFactNeighborY="200000"/>
      <dgm:spPr/>
    </dgm:pt>
    <dgm:pt modelId="{254D9EEF-ED4A-4106-A300-43427215090F}" type="pres">
      <dgm:prSet presAssocID="{3F6978A1-A754-4314-8AC9-969CEE94F31F}" presName="compNode" presStyleCnt="0"/>
      <dgm:spPr/>
    </dgm:pt>
    <dgm:pt modelId="{0667B44F-4A42-42BE-AD37-E8CE0AFAABED}" type="pres">
      <dgm:prSet presAssocID="{3F6978A1-A754-4314-8AC9-969CEE94F31F}" presName="dummyConnPt" presStyleCnt="0"/>
      <dgm:spPr/>
    </dgm:pt>
    <dgm:pt modelId="{E6C50F0C-9817-471A-ADFF-C10C7211F96F}" type="pres">
      <dgm:prSet presAssocID="{3F6978A1-A754-4314-8AC9-969CEE94F31F}" presName="node" presStyleLbl="node1" presStyleIdx="3" presStyleCnt="7" custLinFactY="-26846" custLinFactNeighborX="-35062" custLinFactNeighborY="-100000">
        <dgm:presLayoutVars>
          <dgm:bulletEnabled val="1"/>
        </dgm:presLayoutVars>
      </dgm:prSet>
      <dgm:spPr/>
    </dgm:pt>
    <dgm:pt modelId="{871C3ACD-1E22-4504-907A-A7633F8A9F21}" type="pres">
      <dgm:prSet presAssocID="{F30883FE-98E3-4A1C-95F7-A3F1E09E57FF}" presName="sibTrans" presStyleLbl="bgSibTrans2D1" presStyleIdx="3" presStyleCnt="6"/>
      <dgm:spPr/>
    </dgm:pt>
    <dgm:pt modelId="{EEF12789-8662-4154-9937-1333C85D56DD}" type="pres">
      <dgm:prSet presAssocID="{963D7A01-C5C6-4307-A54F-3C33AB9705C6}" presName="compNode" presStyleCnt="0"/>
      <dgm:spPr/>
    </dgm:pt>
    <dgm:pt modelId="{944759CB-9B44-4313-83C1-7640DF8DC803}" type="pres">
      <dgm:prSet presAssocID="{963D7A01-C5C6-4307-A54F-3C33AB9705C6}" presName="dummyConnPt" presStyleCnt="0"/>
      <dgm:spPr/>
    </dgm:pt>
    <dgm:pt modelId="{0200B142-9374-43A4-B4B2-83C10FF3FCFF}" type="pres">
      <dgm:prSet presAssocID="{963D7A01-C5C6-4307-A54F-3C33AB9705C6}" presName="node" presStyleLbl="node1" presStyleIdx="4" presStyleCnt="7" custLinFactY="-26846" custLinFactNeighborX="-35062" custLinFactNeighborY="-100000">
        <dgm:presLayoutVars>
          <dgm:bulletEnabled val="1"/>
        </dgm:presLayoutVars>
      </dgm:prSet>
      <dgm:spPr/>
    </dgm:pt>
    <dgm:pt modelId="{D9BC7589-5BCD-4F3A-B8A3-9B59D4BEF05C}" type="pres">
      <dgm:prSet presAssocID="{BB5012A5-C4FE-4523-AF32-AD29EE8F2CFC}" presName="sibTrans" presStyleLbl="bgSibTrans2D1" presStyleIdx="4" presStyleCnt="6" custAng="21527974" custLinFactNeighborX="2706"/>
      <dgm:spPr/>
    </dgm:pt>
    <dgm:pt modelId="{BFD41436-FFBE-47D7-BAE1-937663E663A6}" type="pres">
      <dgm:prSet presAssocID="{88189EFB-9B07-4F65-8A94-6D64EE48EA07}" presName="compNode" presStyleCnt="0"/>
      <dgm:spPr/>
    </dgm:pt>
    <dgm:pt modelId="{2F608DA1-E17D-41F4-AD97-9B8D38F2E773}" type="pres">
      <dgm:prSet presAssocID="{88189EFB-9B07-4F65-8A94-6D64EE48EA07}" presName="dummyConnPt" presStyleCnt="0"/>
      <dgm:spPr/>
    </dgm:pt>
    <dgm:pt modelId="{5BBD7D37-E549-49CE-B723-D673CB63C86C}" type="pres">
      <dgm:prSet presAssocID="{88189EFB-9B07-4F65-8A94-6D64EE48EA07}" presName="node" presStyleLbl="node1" presStyleIdx="5" presStyleCnt="7" custLinFactX="5782" custLinFactNeighborX="100000" custLinFactNeighborY="5267">
        <dgm:presLayoutVars>
          <dgm:bulletEnabled val="1"/>
        </dgm:presLayoutVars>
      </dgm:prSet>
      <dgm:spPr/>
    </dgm:pt>
    <dgm:pt modelId="{DD6B74BC-E4EA-4B46-AAD8-B4DFDB2A824E}" type="pres">
      <dgm:prSet presAssocID="{CCD06F26-868F-48AE-84B4-1B902A50BB6D}" presName="sibTrans" presStyleLbl="bgSibTrans2D1" presStyleIdx="5" presStyleCnt="6" custAng="2794079" custScaleX="61331" custScaleY="113814" custLinFactY="500000" custLinFactNeighborX="-33124" custLinFactNeighborY="527696"/>
      <dgm:spPr/>
    </dgm:pt>
    <dgm:pt modelId="{AB8C4A08-A01D-4E62-901F-0EA14F61E48E}" type="pres">
      <dgm:prSet presAssocID="{8C0EDD09-F9E4-4285-9071-6D199E6E3CCA}" presName="compNode" presStyleCnt="0"/>
      <dgm:spPr/>
    </dgm:pt>
    <dgm:pt modelId="{B10C1370-986E-4D68-9CF5-B2DC83743D29}" type="pres">
      <dgm:prSet presAssocID="{8C0EDD09-F9E4-4285-9071-6D199E6E3CCA}" presName="dummyConnPt" presStyleCnt="0"/>
      <dgm:spPr/>
    </dgm:pt>
    <dgm:pt modelId="{4D74D0AB-9520-4012-926B-38D7BDD773A1}" type="pres">
      <dgm:prSet presAssocID="{8C0EDD09-F9E4-4285-9071-6D199E6E3CCA}" presName="node" presStyleLbl="node1" presStyleIdx="6" presStyleCnt="7" custScaleX="102213" custLinFactX="-66226" custLinFactY="100000" custLinFactNeighborX="-100000" custLinFactNeighborY="148404">
        <dgm:presLayoutVars>
          <dgm:bulletEnabled val="1"/>
        </dgm:presLayoutVars>
      </dgm:prSet>
      <dgm:spPr/>
    </dgm:pt>
  </dgm:ptLst>
  <dgm:cxnLst>
    <dgm:cxn modelId="{7695490D-28FF-4E8A-80D1-61EE05C0AD41}" type="presOf" srcId="{5C6C99D1-452A-4BDD-B850-43F43E3A4121}" destId="{3E3F0B97-E967-4A52-BA7A-DCFF58C4F4B4}" srcOrd="0" destOrd="0" presId="urn:microsoft.com/office/officeart/2005/8/layout/bProcess4"/>
    <dgm:cxn modelId="{893D6B0F-6972-4A99-9244-D09BF07E837C}" type="presOf" srcId="{035E58BF-117E-42D0-8286-3A2E07F942B9}" destId="{038DA314-2A7B-4C9F-82D7-8AA21F7533F0}" srcOrd="0" destOrd="0" presId="urn:microsoft.com/office/officeart/2005/8/layout/bProcess4"/>
    <dgm:cxn modelId="{1C69FF1C-80E8-4BA0-80E9-8AA517DF667A}" srcId="{5C6C99D1-452A-4BDD-B850-43F43E3A4121}" destId="{ED5A0B46-E8CD-49F7-9353-9E19DEA28C30}" srcOrd="1" destOrd="0" parTransId="{3E5003DB-CF87-453B-8F97-9F1C0A78AE1F}" sibTransId="{73AA5A22-AE3C-41DE-89C3-D0740B48F76F}"/>
    <dgm:cxn modelId="{0964331E-E6C1-4F64-86A2-FE308EF246E2}" type="presOf" srcId="{BB5012A5-C4FE-4523-AF32-AD29EE8F2CFC}" destId="{D9BC7589-5BCD-4F3A-B8A3-9B59D4BEF05C}" srcOrd="0" destOrd="0" presId="urn:microsoft.com/office/officeart/2005/8/layout/bProcess4"/>
    <dgm:cxn modelId="{979DCB20-5A39-45B3-BE8D-E7EC94EF2DB3}" type="presOf" srcId="{58E0B6CD-4F10-494A-9513-36374E12850A}" destId="{4D74D0AB-9520-4012-926B-38D7BDD773A1}" srcOrd="0" destOrd="1" presId="urn:microsoft.com/office/officeart/2005/8/layout/bProcess4"/>
    <dgm:cxn modelId="{B1C83921-6E04-42B7-8613-50929D0CC4B2}" type="presOf" srcId="{88189EFB-9B07-4F65-8A94-6D64EE48EA07}" destId="{5BBD7D37-E549-49CE-B723-D673CB63C86C}" srcOrd="0" destOrd="0" presId="urn:microsoft.com/office/officeart/2005/8/layout/bProcess4"/>
    <dgm:cxn modelId="{FF511324-695E-4ADC-8247-3745D83BE812}" srcId="{5C6C99D1-452A-4BDD-B850-43F43E3A4121}" destId="{3F6978A1-A754-4314-8AC9-969CEE94F31F}" srcOrd="3" destOrd="0" parTransId="{52A90CAA-3841-45D1-BB6C-55BFBF02FB61}" sibTransId="{F30883FE-98E3-4A1C-95F7-A3F1E09E57FF}"/>
    <dgm:cxn modelId="{9A2FCD25-1AEA-4C02-976A-22C50E430B4E}" type="presOf" srcId="{963D7A01-C5C6-4307-A54F-3C33AB9705C6}" destId="{0200B142-9374-43A4-B4B2-83C10FF3FCFF}" srcOrd="0" destOrd="0" presId="urn:microsoft.com/office/officeart/2005/8/layout/bProcess4"/>
    <dgm:cxn modelId="{D2FBBE5B-969A-4BD7-B7F1-3551C6CB4512}" type="presOf" srcId="{782A4488-8D6C-42B4-BD2C-9CB7ACC7FDE3}" destId="{6662B7E2-6273-4B62-8FD8-00AC303FB4BE}" srcOrd="0" destOrd="0" presId="urn:microsoft.com/office/officeart/2005/8/layout/bProcess4"/>
    <dgm:cxn modelId="{39D60F60-4231-44F0-B3C7-DFBEFC9CDEA4}" type="presOf" srcId="{8C0EDD09-F9E4-4285-9071-6D199E6E3CCA}" destId="{4D74D0AB-9520-4012-926B-38D7BDD773A1}" srcOrd="0" destOrd="0" presId="urn:microsoft.com/office/officeart/2005/8/layout/bProcess4"/>
    <dgm:cxn modelId="{4BB9CF64-DE86-48C3-B3AC-2CEA475B6C37}" srcId="{ED5A0B46-E8CD-49F7-9353-9E19DEA28C30}" destId="{4792D0C4-A586-473D-8686-9AF9D0765866}" srcOrd="0" destOrd="0" parTransId="{FC414743-0BD6-4A72-8F70-1D504E639F5D}" sibTransId="{91A98D27-BDD9-45CA-BAEB-162F09BFCBA1}"/>
    <dgm:cxn modelId="{57D41C46-6E4E-46F3-9509-060DF51CDB49}" srcId="{5C6C99D1-452A-4BDD-B850-43F43E3A4121}" destId="{8C0EDD09-F9E4-4285-9071-6D199E6E3CCA}" srcOrd="6" destOrd="0" parTransId="{A9977F1B-74EE-40AC-9B50-001EB8F2F952}" sibTransId="{1F58DE2B-4933-4096-A6AB-B526F06657A4}"/>
    <dgm:cxn modelId="{9133174A-50E9-4A05-9863-211F499C9085}" srcId="{963D7A01-C5C6-4307-A54F-3C33AB9705C6}" destId="{071DEB35-1ABE-48EF-9C16-4921DC4D5E73}" srcOrd="0" destOrd="0" parTransId="{63BD459A-D892-447C-BA3D-DB8819220FBE}" sibTransId="{CBCD330F-E6E8-46E2-A999-8E3574C89F47}"/>
    <dgm:cxn modelId="{3CC2354A-D93F-40A4-B6D0-8B6843DB5CCD}" type="presOf" srcId="{A72D9A3B-3AEA-49A9-AC7A-5A25C641CE83}" destId="{0F45E80F-BE26-42C2-8DF9-603E91D16C08}" srcOrd="0" destOrd="0" presId="urn:microsoft.com/office/officeart/2005/8/layout/bProcess4"/>
    <dgm:cxn modelId="{59AC4352-0157-46C9-9200-214A5B535AAB}" srcId="{8C0EDD09-F9E4-4285-9071-6D199E6E3CCA}" destId="{58E0B6CD-4F10-494A-9513-36374E12850A}" srcOrd="0" destOrd="0" parTransId="{2CA80975-D1C9-4E57-B773-67F28939EAAC}" sibTransId="{CD70793E-6720-4653-94FB-B9EF8BF936A3}"/>
    <dgm:cxn modelId="{F32E8975-9518-481E-98A9-BAA87893251B}" type="presOf" srcId="{ED5A0B46-E8CD-49F7-9353-9E19DEA28C30}" destId="{B8E34D97-7537-4C2B-9E6D-F617E79BAAD2}" srcOrd="0" destOrd="0" presId="urn:microsoft.com/office/officeart/2005/8/layout/bProcess4"/>
    <dgm:cxn modelId="{4CDE2E5A-4385-4B07-A7C3-0AAB176B307B}" srcId="{A72D9A3B-3AEA-49A9-AC7A-5A25C641CE83}" destId="{0955A8D7-B59A-4475-B090-7C53E780AD04}" srcOrd="0" destOrd="0" parTransId="{58D27A75-5B41-4D54-A708-F7DF2F6F67B4}" sibTransId="{D601482A-B1D5-4024-90CC-202E9B934D73}"/>
    <dgm:cxn modelId="{A9EFDC7E-DD6B-48DC-99E0-5C96CCC80DDD}" type="presOf" srcId="{73AA5A22-AE3C-41DE-89C3-D0740B48F76F}" destId="{1DFA83D8-95B8-469E-A12A-0C0672795D9F}" srcOrd="0" destOrd="0" presId="urn:microsoft.com/office/officeart/2005/8/layout/bProcess4"/>
    <dgm:cxn modelId="{2DDEDC82-DC0D-46F0-8483-8CB412C4AC25}" type="presOf" srcId="{F30883FE-98E3-4A1C-95F7-A3F1E09E57FF}" destId="{871C3ACD-1E22-4504-907A-A7633F8A9F21}" srcOrd="0" destOrd="0" presId="urn:microsoft.com/office/officeart/2005/8/layout/bProcess4"/>
    <dgm:cxn modelId="{987F8687-3AC1-4B6F-A4EA-CA403A4945AD}" srcId="{782A4488-8D6C-42B4-BD2C-9CB7ACC7FDE3}" destId="{3BF74B4E-CE7B-4447-8F4F-6716CD363C52}" srcOrd="0" destOrd="0" parTransId="{E051B960-F158-4F38-B862-73D9C9510837}" sibTransId="{5C76CC24-FDFC-46AF-9C42-CDA41695D936}"/>
    <dgm:cxn modelId="{E32D2E91-87D6-42BE-9CD5-30D0E1861177}" type="presOf" srcId="{4792D0C4-A586-473D-8686-9AF9D0765866}" destId="{B8E34D97-7537-4C2B-9E6D-F617E79BAAD2}" srcOrd="0" destOrd="1" presId="urn:microsoft.com/office/officeart/2005/8/layout/bProcess4"/>
    <dgm:cxn modelId="{42658C92-37BF-4A6D-9D77-DBF0DB436E1B}" type="presOf" srcId="{0955A8D7-B59A-4475-B090-7C53E780AD04}" destId="{0F45E80F-BE26-42C2-8DF9-603E91D16C08}" srcOrd="0" destOrd="1" presId="urn:microsoft.com/office/officeart/2005/8/layout/bProcess4"/>
    <dgm:cxn modelId="{2CBC969C-F543-4B2F-8953-568839743155}" type="presOf" srcId="{CCD06F26-868F-48AE-84B4-1B902A50BB6D}" destId="{DD6B74BC-E4EA-4B46-AAD8-B4DFDB2A824E}" srcOrd="0" destOrd="0" presId="urn:microsoft.com/office/officeart/2005/8/layout/bProcess4"/>
    <dgm:cxn modelId="{980F68A2-9A01-4DA3-B5B4-39BF127C20BA}" srcId="{5C6C99D1-452A-4BDD-B850-43F43E3A4121}" destId="{A72D9A3B-3AEA-49A9-AC7A-5A25C641CE83}" srcOrd="2" destOrd="0" parTransId="{901FC6B8-06AE-4196-8E1E-15F23051792A}" sibTransId="{F29461FD-9B21-4368-8151-6FA302FD6458}"/>
    <dgm:cxn modelId="{7E8E74AB-39EC-474D-87DF-24D3D421EA04}" srcId="{5C6C99D1-452A-4BDD-B850-43F43E3A4121}" destId="{88189EFB-9B07-4F65-8A94-6D64EE48EA07}" srcOrd="5" destOrd="0" parTransId="{1DF7218D-BA04-4639-A04D-E309F18C1BB8}" sibTransId="{CCD06F26-868F-48AE-84B4-1B902A50BB6D}"/>
    <dgm:cxn modelId="{FA3833B2-BB0C-4E87-A0CD-C9F8426E7EE2}" type="presOf" srcId="{F29461FD-9B21-4368-8151-6FA302FD6458}" destId="{DBEE4BF9-5B0D-478E-97F8-56E9B7565E52}" srcOrd="0" destOrd="0" presId="urn:microsoft.com/office/officeart/2005/8/layout/bProcess4"/>
    <dgm:cxn modelId="{909A44B9-47BA-4928-840A-D30D3D5C6EA9}" type="presOf" srcId="{3F6978A1-A754-4314-8AC9-969CEE94F31F}" destId="{E6C50F0C-9817-471A-ADFF-C10C7211F96F}" srcOrd="0" destOrd="0" presId="urn:microsoft.com/office/officeart/2005/8/layout/bProcess4"/>
    <dgm:cxn modelId="{363D54CC-BA5A-4E50-BAC7-802950FA62EA}" srcId="{5C6C99D1-452A-4BDD-B850-43F43E3A4121}" destId="{782A4488-8D6C-42B4-BD2C-9CB7ACC7FDE3}" srcOrd="0" destOrd="0" parTransId="{53E6804D-F871-43B0-9308-585610EED4AB}" sibTransId="{035E58BF-117E-42D0-8286-3A2E07F942B9}"/>
    <dgm:cxn modelId="{EABB37D0-1968-46FA-988E-7F95F94D5FF2}" type="presOf" srcId="{3BF74B4E-CE7B-4447-8F4F-6716CD363C52}" destId="{6662B7E2-6273-4B62-8FD8-00AC303FB4BE}" srcOrd="0" destOrd="1" presId="urn:microsoft.com/office/officeart/2005/8/layout/bProcess4"/>
    <dgm:cxn modelId="{1E3EFFDD-6E0C-4428-8FD6-4116A76565FC}" type="presOf" srcId="{071DEB35-1ABE-48EF-9C16-4921DC4D5E73}" destId="{0200B142-9374-43A4-B4B2-83C10FF3FCFF}" srcOrd="0" destOrd="1" presId="urn:microsoft.com/office/officeart/2005/8/layout/bProcess4"/>
    <dgm:cxn modelId="{784053E9-7DB8-4C05-9D56-3D4CF2F7A564}" srcId="{3F6978A1-A754-4314-8AC9-969CEE94F31F}" destId="{435A20C2-2E88-4054-BCAD-700E4359DCBB}" srcOrd="0" destOrd="0" parTransId="{C4E4AD39-5646-4EDE-B831-7E9C7C4B5027}" sibTransId="{B3A1E7F2-D9FF-46CE-A132-02CFC8B78368}"/>
    <dgm:cxn modelId="{54E63DF8-0FF6-4C42-8558-7A3C8020175E}" srcId="{5C6C99D1-452A-4BDD-B850-43F43E3A4121}" destId="{963D7A01-C5C6-4307-A54F-3C33AB9705C6}" srcOrd="4" destOrd="0" parTransId="{43E851DA-CEB4-4C9B-ABD3-3E8215005552}" sibTransId="{BB5012A5-C4FE-4523-AF32-AD29EE8F2CFC}"/>
    <dgm:cxn modelId="{479AABFA-9890-478B-9227-CC7111E4A3CC}" type="presOf" srcId="{435A20C2-2E88-4054-BCAD-700E4359DCBB}" destId="{E6C50F0C-9817-471A-ADFF-C10C7211F96F}" srcOrd="0" destOrd="1" presId="urn:microsoft.com/office/officeart/2005/8/layout/bProcess4"/>
    <dgm:cxn modelId="{2A926DFC-DCD7-4426-9A46-0D8FF1814194}" type="presParOf" srcId="{3E3F0B97-E967-4A52-BA7A-DCFF58C4F4B4}" destId="{D6C2AF52-D213-4F3C-AE2E-45438878F2D2}" srcOrd="0" destOrd="0" presId="urn:microsoft.com/office/officeart/2005/8/layout/bProcess4"/>
    <dgm:cxn modelId="{C068FB1A-C1AF-4146-8937-AD397FB1B3EE}" type="presParOf" srcId="{D6C2AF52-D213-4F3C-AE2E-45438878F2D2}" destId="{5710AD85-DA2D-4B56-93CB-E58E64EE1E08}" srcOrd="0" destOrd="0" presId="urn:microsoft.com/office/officeart/2005/8/layout/bProcess4"/>
    <dgm:cxn modelId="{1C4E4D59-36EC-43CD-93E2-7D7B90934DD4}" type="presParOf" srcId="{D6C2AF52-D213-4F3C-AE2E-45438878F2D2}" destId="{6662B7E2-6273-4B62-8FD8-00AC303FB4BE}" srcOrd="1" destOrd="0" presId="urn:microsoft.com/office/officeart/2005/8/layout/bProcess4"/>
    <dgm:cxn modelId="{4CC878F4-3376-46AE-B4A6-BE69EF629227}" type="presParOf" srcId="{3E3F0B97-E967-4A52-BA7A-DCFF58C4F4B4}" destId="{038DA314-2A7B-4C9F-82D7-8AA21F7533F0}" srcOrd="1" destOrd="0" presId="urn:microsoft.com/office/officeart/2005/8/layout/bProcess4"/>
    <dgm:cxn modelId="{3905CF95-E7DE-4619-9F44-213BE6999FE3}" type="presParOf" srcId="{3E3F0B97-E967-4A52-BA7A-DCFF58C4F4B4}" destId="{CD0C29A5-0F5A-4DC6-BC0D-C1CF9BEAADFE}" srcOrd="2" destOrd="0" presId="urn:microsoft.com/office/officeart/2005/8/layout/bProcess4"/>
    <dgm:cxn modelId="{C8BBBCB1-4938-41D9-BB48-D0AF962E1B11}" type="presParOf" srcId="{CD0C29A5-0F5A-4DC6-BC0D-C1CF9BEAADFE}" destId="{9733FF35-132A-4A09-AB0D-84B5B2149030}" srcOrd="0" destOrd="0" presId="urn:microsoft.com/office/officeart/2005/8/layout/bProcess4"/>
    <dgm:cxn modelId="{C839D5E6-BF2D-4296-B473-6ED982D73DFA}" type="presParOf" srcId="{CD0C29A5-0F5A-4DC6-BC0D-C1CF9BEAADFE}" destId="{B8E34D97-7537-4C2B-9E6D-F617E79BAAD2}" srcOrd="1" destOrd="0" presId="urn:microsoft.com/office/officeart/2005/8/layout/bProcess4"/>
    <dgm:cxn modelId="{14538638-2F38-4059-B5C5-94567962D7DC}" type="presParOf" srcId="{3E3F0B97-E967-4A52-BA7A-DCFF58C4F4B4}" destId="{1DFA83D8-95B8-469E-A12A-0C0672795D9F}" srcOrd="3" destOrd="0" presId="urn:microsoft.com/office/officeart/2005/8/layout/bProcess4"/>
    <dgm:cxn modelId="{ADFC65D5-8950-48CF-ABAC-8B76A482B91F}" type="presParOf" srcId="{3E3F0B97-E967-4A52-BA7A-DCFF58C4F4B4}" destId="{262058F6-DD94-42EE-B48C-C609082A34E5}" srcOrd="4" destOrd="0" presId="urn:microsoft.com/office/officeart/2005/8/layout/bProcess4"/>
    <dgm:cxn modelId="{F9CF3F27-6BC7-4F2A-B9A5-96970A8C3C40}" type="presParOf" srcId="{262058F6-DD94-42EE-B48C-C609082A34E5}" destId="{CB92C396-8258-435B-B194-C8122AEC42F3}" srcOrd="0" destOrd="0" presId="urn:microsoft.com/office/officeart/2005/8/layout/bProcess4"/>
    <dgm:cxn modelId="{418DA8BA-0E21-4605-AB97-1D3CD5661F84}" type="presParOf" srcId="{262058F6-DD94-42EE-B48C-C609082A34E5}" destId="{0F45E80F-BE26-42C2-8DF9-603E91D16C08}" srcOrd="1" destOrd="0" presId="urn:microsoft.com/office/officeart/2005/8/layout/bProcess4"/>
    <dgm:cxn modelId="{519F647F-FC6A-4D87-9F6D-3198924B7A76}" type="presParOf" srcId="{3E3F0B97-E967-4A52-BA7A-DCFF58C4F4B4}" destId="{DBEE4BF9-5B0D-478E-97F8-56E9B7565E52}" srcOrd="5" destOrd="0" presId="urn:microsoft.com/office/officeart/2005/8/layout/bProcess4"/>
    <dgm:cxn modelId="{BA52F04D-8BC6-4559-8DB4-5B738D849EF3}" type="presParOf" srcId="{3E3F0B97-E967-4A52-BA7A-DCFF58C4F4B4}" destId="{254D9EEF-ED4A-4106-A300-43427215090F}" srcOrd="6" destOrd="0" presId="urn:microsoft.com/office/officeart/2005/8/layout/bProcess4"/>
    <dgm:cxn modelId="{767BD177-9DA8-477D-9491-6E6B10D375D6}" type="presParOf" srcId="{254D9EEF-ED4A-4106-A300-43427215090F}" destId="{0667B44F-4A42-42BE-AD37-E8CE0AFAABED}" srcOrd="0" destOrd="0" presId="urn:microsoft.com/office/officeart/2005/8/layout/bProcess4"/>
    <dgm:cxn modelId="{1CA5F355-8A35-43C2-8AB8-94DDEDC81C1B}" type="presParOf" srcId="{254D9EEF-ED4A-4106-A300-43427215090F}" destId="{E6C50F0C-9817-471A-ADFF-C10C7211F96F}" srcOrd="1" destOrd="0" presId="urn:microsoft.com/office/officeart/2005/8/layout/bProcess4"/>
    <dgm:cxn modelId="{EB7CF6F1-8EFC-49FE-A01D-9414008CBAEF}" type="presParOf" srcId="{3E3F0B97-E967-4A52-BA7A-DCFF58C4F4B4}" destId="{871C3ACD-1E22-4504-907A-A7633F8A9F21}" srcOrd="7" destOrd="0" presId="urn:microsoft.com/office/officeart/2005/8/layout/bProcess4"/>
    <dgm:cxn modelId="{0F88BB62-C720-4874-8FA7-09AE4954E183}" type="presParOf" srcId="{3E3F0B97-E967-4A52-BA7A-DCFF58C4F4B4}" destId="{EEF12789-8662-4154-9937-1333C85D56DD}" srcOrd="8" destOrd="0" presId="urn:microsoft.com/office/officeart/2005/8/layout/bProcess4"/>
    <dgm:cxn modelId="{B27756FF-3280-4B13-B67A-0B6825DDA50F}" type="presParOf" srcId="{EEF12789-8662-4154-9937-1333C85D56DD}" destId="{944759CB-9B44-4313-83C1-7640DF8DC803}" srcOrd="0" destOrd="0" presId="urn:microsoft.com/office/officeart/2005/8/layout/bProcess4"/>
    <dgm:cxn modelId="{2B9AAF89-5096-4281-873B-A7FD1EA7ABC6}" type="presParOf" srcId="{EEF12789-8662-4154-9937-1333C85D56DD}" destId="{0200B142-9374-43A4-B4B2-83C10FF3FCFF}" srcOrd="1" destOrd="0" presId="urn:microsoft.com/office/officeart/2005/8/layout/bProcess4"/>
    <dgm:cxn modelId="{90195A54-C998-458B-B5F2-DAD8326CCA53}" type="presParOf" srcId="{3E3F0B97-E967-4A52-BA7A-DCFF58C4F4B4}" destId="{D9BC7589-5BCD-4F3A-B8A3-9B59D4BEF05C}" srcOrd="9" destOrd="0" presId="urn:microsoft.com/office/officeart/2005/8/layout/bProcess4"/>
    <dgm:cxn modelId="{3268BE79-D62B-4200-B757-598F97D0FB63}" type="presParOf" srcId="{3E3F0B97-E967-4A52-BA7A-DCFF58C4F4B4}" destId="{BFD41436-FFBE-47D7-BAE1-937663E663A6}" srcOrd="10" destOrd="0" presId="urn:microsoft.com/office/officeart/2005/8/layout/bProcess4"/>
    <dgm:cxn modelId="{EEE9324E-6A83-4942-8B1E-382F0837E35C}" type="presParOf" srcId="{BFD41436-FFBE-47D7-BAE1-937663E663A6}" destId="{2F608DA1-E17D-41F4-AD97-9B8D38F2E773}" srcOrd="0" destOrd="0" presId="urn:microsoft.com/office/officeart/2005/8/layout/bProcess4"/>
    <dgm:cxn modelId="{DB91DBF9-EE31-4719-BF7E-F1082F6261A2}" type="presParOf" srcId="{BFD41436-FFBE-47D7-BAE1-937663E663A6}" destId="{5BBD7D37-E549-49CE-B723-D673CB63C86C}" srcOrd="1" destOrd="0" presId="urn:microsoft.com/office/officeart/2005/8/layout/bProcess4"/>
    <dgm:cxn modelId="{05A95686-E5E5-4FEF-BC05-83429E632A1F}" type="presParOf" srcId="{3E3F0B97-E967-4A52-BA7A-DCFF58C4F4B4}" destId="{DD6B74BC-E4EA-4B46-AAD8-B4DFDB2A824E}" srcOrd="11" destOrd="0" presId="urn:microsoft.com/office/officeart/2005/8/layout/bProcess4"/>
    <dgm:cxn modelId="{937DC051-4B3A-4BA0-AD89-AC836EA1F9BE}" type="presParOf" srcId="{3E3F0B97-E967-4A52-BA7A-DCFF58C4F4B4}" destId="{AB8C4A08-A01D-4E62-901F-0EA14F61E48E}" srcOrd="12" destOrd="0" presId="urn:microsoft.com/office/officeart/2005/8/layout/bProcess4"/>
    <dgm:cxn modelId="{BBEC2E07-9B23-47A0-B6FD-E478671BB982}" type="presParOf" srcId="{AB8C4A08-A01D-4E62-901F-0EA14F61E48E}" destId="{B10C1370-986E-4D68-9CF5-B2DC83743D29}" srcOrd="0" destOrd="0" presId="urn:microsoft.com/office/officeart/2005/8/layout/bProcess4"/>
    <dgm:cxn modelId="{58A370D0-8FDD-4A7B-ACE5-BD33AAE777E0}" type="presParOf" srcId="{AB8C4A08-A01D-4E62-901F-0EA14F61E48E}" destId="{4D74D0AB-9520-4012-926B-38D7BDD773A1}" srcOrd="1" destOrd="0" presId="urn:microsoft.com/office/officeart/2005/8/layout/b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304DB4F-C21D-43CE-BC19-7FC9FE4143EB}">
      <dsp:nvSpPr>
        <dsp:cNvPr id="0" name=""/>
        <dsp:cNvSpPr/>
      </dsp:nvSpPr>
      <dsp:spPr>
        <a:xfrm>
          <a:off x="-6201673" y="-949060"/>
          <a:ext cx="7384521" cy="7384521"/>
        </a:xfrm>
        <a:prstGeom prst="blockArc">
          <a:avLst>
            <a:gd name="adj1" fmla="val 18900000"/>
            <a:gd name="adj2" fmla="val 2700000"/>
            <a:gd name="adj3" fmla="val 293"/>
          </a:avLst>
        </a:pr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9592E09-CC88-4904-BF5E-1629C8C5E634}">
      <dsp:nvSpPr>
        <dsp:cNvPr id="0" name=""/>
        <dsp:cNvSpPr/>
      </dsp:nvSpPr>
      <dsp:spPr>
        <a:xfrm>
          <a:off x="761512" y="548640"/>
          <a:ext cx="10541975" cy="1097280"/>
        </a:xfrm>
        <a:prstGeom prst="rect">
          <a:avLst/>
        </a:prstGeom>
        <a:solidFill>
          <a:srgbClr val="5B677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0966" tIns="127000" rIns="127000" bIns="127000" numCol="1" spcCol="1270" anchor="ctr" anchorCtr="0">
          <a:noAutofit/>
        </a:bodyPr>
        <a:lstStyle/>
        <a:p>
          <a:pPr marL="0" lvl="0" indent="0" algn="l" defTabSz="2222500">
            <a:lnSpc>
              <a:spcPct val="90000"/>
            </a:lnSpc>
            <a:spcBef>
              <a:spcPct val="0"/>
            </a:spcBef>
            <a:spcAft>
              <a:spcPct val="35000"/>
            </a:spcAft>
            <a:buNone/>
          </a:pPr>
          <a:r>
            <a:rPr lang="en-US" sz="5000" kern="1200" dirty="0"/>
            <a:t>Click to edit Master subtitle style</a:t>
          </a:r>
        </a:p>
      </dsp:txBody>
      <dsp:txXfrm>
        <a:off x="761512" y="548640"/>
        <a:ext cx="10541975" cy="1097280"/>
      </dsp:txXfrm>
    </dsp:sp>
    <dsp:sp modelId="{36E4D279-9DCF-4996-B9DB-80023277EC34}">
      <dsp:nvSpPr>
        <dsp:cNvPr id="0" name=""/>
        <dsp:cNvSpPr/>
      </dsp:nvSpPr>
      <dsp:spPr>
        <a:xfrm>
          <a:off x="75712" y="411480"/>
          <a:ext cx="1371600" cy="1371600"/>
        </a:xfrm>
        <a:prstGeom prst="ellipse">
          <a:avLst/>
        </a:prstGeom>
        <a:solidFill>
          <a:schemeClr val="lt1">
            <a:hueOff val="0"/>
            <a:satOff val="0"/>
            <a:lumOff val="0"/>
            <a:alphaOff val="0"/>
          </a:schemeClr>
        </a:solidFill>
        <a:ln w="50800" cap="flat" cmpd="sng" algn="ctr">
          <a:solidFill>
            <a:srgbClr val="5B6770"/>
          </a:solidFill>
          <a:prstDash val="solid"/>
        </a:ln>
        <a:effectLst/>
      </dsp:spPr>
      <dsp:style>
        <a:lnRef idx="2">
          <a:scrgbClr r="0" g="0" b="0"/>
        </a:lnRef>
        <a:fillRef idx="1">
          <a:scrgbClr r="0" g="0" b="0"/>
        </a:fillRef>
        <a:effectRef idx="0">
          <a:scrgbClr r="0" g="0" b="0"/>
        </a:effectRef>
        <a:fontRef idx="minor"/>
      </dsp:style>
    </dsp:sp>
    <dsp:sp modelId="{FA8E3AD4-7354-43A8-B93D-74F840B6AEF6}">
      <dsp:nvSpPr>
        <dsp:cNvPr id="0" name=""/>
        <dsp:cNvSpPr/>
      </dsp:nvSpPr>
      <dsp:spPr>
        <a:xfrm>
          <a:off x="1160373" y="2194560"/>
          <a:ext cx="10143114" cy="1097280"/>
        </a:xfrm>
        <a:prstGeom prst="rect">
          <a:avLst/>
        </a:prstGeom>
        <a:solidFill>
          <a:srgbClr val="00AEC7"/>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0966" tIns="127000" rIns="127000" bIns="127000" numCol="1" spcCol="1270" anchor="ctr" anchorCtr="0">
          <a:noAutofit/>
        </a:bodyPr>
        <a:lstStyle/>
        <a:p>
          <a:pPr marL="0" lvl="0" indent="0" algn="l" defTabSz="2222500">
            <a:lnSpc>
              <a:spcPct val="90000"/>
            </a:lnSpc>
            <a:spcBef>
              <a:spcPct val="0"/>
            </a:spcBef>
            <a:spcAft>
              <a:spcPct val="35000"/>
            </a:spcAft>
            <a:buNone/>
          </a:pPr>
          <a:r>
            <a:rPr lang="en-US" sz="5000" kern="1200" dirty="0"/>
            <a:t>Click to edit Master subtitle style</a:t>
          </a:r>
        </a:p>
      </dsp:txBody>
      <dsp:txXfrm>
        <a:off x="1160373" y="2194560"/>
        <a:ext cx="10143114" cy="1097280"/>
      </dsp:txXfrm>
    </dsp:sp>
    <dsp:sp modelId="{CE0FEE12-C9DD-48AF-B095-635EAD24EB23}">
      <dsp:nvSpPr>
        <dsp:cNvPr id="0" name=""/>
        <dsp:cNvSpPr/>
      </dsp:nvSpPr>
      <dsp:spPr>
        <a:xfrm>
          <a:off x="474573" y="2057400"/>
          <a:ext cx="1371600" cy="1371600"/>
        </a:xfrm>
        <a:prstGeom prst="ellipse">
          <a:avLst/>
        </a:prstGeom>
        <a:solidFill>
          <a:schemeClr val="lt1">
            <a:hueOff val="0"/>
            <a:satOff val="0"/>
            <a:lumOff val="0"/>
            <a:alphaOff val="0"/>
          </a:schemeClr>
        </a:solidFill>
        <a:ln w="50800" cap="flat" cmpd="sng" algn="ctr">
          <a:solidFill>
            <a:srgbClr val="00AEC7"/>
          </a:solidFill>
          <a:prstDash val="solid"/>
        </a:ln>
        <a:effectLst/>
      </dsp:spPr>
      <dsp:style>
        <a:lnRef idx="2">
          <a:scrgbClr r="0" g="0" b="0"/>
        </a:lnRef>
        <a:fillRef idx="1">
          <a:scrgbClr r="0" g="0" b="0"/>
        </a:fillRef>
        <a:effectRef idx="0">
          <a:scrgbClr r="0" g="0" b="0"/>
        </a:effectRef>
        <a:fontRef idx="minor"/>
      </dsp:style>
    </dsp:sp>
    <dsp:sp modelId="{30EB52CC-4F02-4C80-AAF8-62BFF5A038EA}">
      <dsp:nvSpPr>
        <dsp:cNvPr id="0" name=""/>
        <dsp:cNvSpPr/>
      </dsp:nvSpPr>
      <dsp:spPr>
        <a:xfrm>
          <a:off x="761512" y="3840480"/>
          <a:ext cx="10541975" cy="1097280"/>
        </a:xfrm>
        <a:prstGeom prst="rect">
          <a:avLst/>
        </a:prstGeom>
        <a:solidFill>
          <a:srgbClr val="093C61"/>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0966" tIns="127000" rIns="127000" bIns="127000" numCol="1" spcCol="1270" anchor="ctr" anchorCtr="0">
          <a:noAutofit/>
        </a:bodyPr>
        <a:lstStyle/>
        <a:p>
          <a:pPr marL="0" lvl="0" indent="0" algn="l" defTabSz="2222500">
            <a:lnSpc>
              <a:spcPct val="90000"/>
            </a:lnSpc>
            <a:spcBef>
              <a:spcPct val="0"/>
            </a:spcBef>
            <a:spcAft>
              <a:spcPct val="35000"/>
            </a:spcAft>
            <a:buNone/>
          </a:pPr>
          <a:r>
            <a:rPr lang="en-US" sz="5000" kern="1200" dirty="0"/>
            <a:t>Click to edit Master subtitle style</a:t>
          </a:r>
        </a:p>
      </dsp:txBody>
      <dsp:txXfrm>
        <a:off x="761512" y="3840480"/>
        <a:ext cx="10541975" cy="1097280"/>
      </dsp:txXfrm>
    </dsp:sp>
    <dsp:sp modelId="{E96C1AF3-5332-4D40-8E92-7C851D843D9E}">
      <dsp:nvSpPr>
        <dsp:cNvPr id="0" name=""/>
        <dsp:cNvSpPr/>
      </dsp:nvSpPr>
      <dsp:spPr>
        <a:xfrm>
          <a:off x="75712" y="3703320"/>
          <a:ext cx="1371600" cy="1371600"/>
        </a:xfrm>
        <a:prstGeom prst="ellipse">
          <a:avLst/>
        </a:prstGeom>
        <a:solidFill>
          <a:schemeClr val="lt1">
            <a:hueOff val="0"/>
            <a:satOff val="0"/>
            <a:lumOff val="0"/>
            <a:alphaOff val="0"/>
          </a:schemeClr>
        </a:solidFill>
        <a:ln w="50800" cap="flat" cmpd="sng" algn="ctr">
          <a:solidFill>
            <a:srgbClr val="093C61"/>
          </a:solidFill>
          <a:prstDash val="solid"/>
        </a:ln>
        <a:effectLst/>
      </dsp:spPr>
      <dsp:style>
        <a:lnRef idx="2">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38DA314-2A7B-4C9F-82D7-8AA21F7533F0}">
      <dsp:nvSpPr>
        <dsp:cNvPr id="0" name=""/>
        <dsp:cNvSpPr/>
      </dsp:nvSpPr>
      <dsp:spPr>
        <a:xfrm rot="5400000">
          <a:off x="640378" y="852190"/>
          <a:ext cx="1331251" cy="160665"/>
        </a:xfrm>
        <a:prstGeom prst="rect">
          <a:avLst/>
        </a:prstGeom>
        <a:solidFill>
          <a:schemeClr val="bg2">
            <a:lumMod val="90000"/>
          </a:schemeClr>
        </a:solidFill>
        <a:ln>
          <a:noFill/>
        </a:ln>
        <a:effectLst/>
      </dsp:spPr>
      <dsp:style>
        <a:lnRef idx="0">
          <a:scrgbClr r="0" g="0" b="0"/>
        </a:lnRef>
        <a:fillRef idx="1">
          <a:scrgbClr r="0" g="0" b="0"/>
        </a:fillRef>
        <a:effectRef idx="0">
          <a:scrgbClr r="0" g="0" b="0"/>
        </a:effectRef>
        <a:fontRef idx="minor">
          <a:schemeClr val="lt1"/>
        </a:fontRef>
      </dsp:style>
    </dsp:sp>
    <dsp:sp modelId="{6662B7E2-6273-4B62-8FD8-00AC303FB4BE}">
      <dsp:nvSpPr>
        <dsp:cNvPr id="0" name=""/>
        <dsp:cNvSpPr/>
      </dsp:nvSpPr>
      <dsp:spPr>
        <a:xfrm>
          <a:off x="945155" y="418"/>
          <a:ext cx="1785174" cy="1071104"/>
        </a:xfrm>
        <a:prstGeom prst="roundRect">
          <a:avLst>
            <a:gd name="adj" fmla="val 10000"/>
          </a:avLst>
        </a:prstGeom>
        <a:solidFill>
          <a:schemeClr val="accent6">
            <a:lumMod val="75000"/>
          </a:schemeClr>
        </a:solidFill>
        <a:ln w="25400" cap="flat" cmpd="sng" algn="ctr">
          <a:noFill/>
          <a:prstDash val="solid"/>
        </a:ln>
        <a:effectLst>
          <a:outerShdw blurRad="50800" dist="38100" dir="5400000" algn="t" rotWithShape="0">
            <a:prstClr val="black">
              <a:alpha val="40000"/>
            </a:prstClr>
          </a:outerShdw>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76200" numCol="1" spcCol="1270" anchor="t" anchorCtr="0">
          <a:noAutofit/>
        </a:bodyPr>
        <a:lstStyle/>
        <a:p>
          <a:pPr marL="0" lvl="0" indent="0" algn="l" defTabSz="889000">
            <a:lnSpc>
              <a:spcPct val="90000"/>
            </a:lnSpc>
            <a:spcBef>
              <a:spcPct val="0"/>
            </a:spcBef>
            <a:spcAft>
              <a:spcPct val="35000"/>
            </a:spcAft>
            <a:buNone/>
          </a:pPr>
          <a:r>
            <a:rPr lang="en-US" sz="2000" b="1" kern="1200">
              <a:solidFill>
                <a:schemeClr val="bg1"/>
              </a:solidFill>
            </a:rPr>
            <a:t>1</a:t>
          </a:r>
        </a:p>
        <a:p>
          <a:pPr marL="114300" lvl="1" indent="-114300" algn="l" defTabSz="533400">
            <a:lnSpc>
              <a:spcPct val="90000"/>
            </a:lnSpc>
            <a:spcBef>
              <a:spcPct val="0"/>
            </a:spcBef>
            <a:spcAft>
              <a:spcPct val="15000"/>
            </a:spcAft>
            <a:buFontTx/>
            <a:buNone/>
          </a:pPr>
          <a:r>
            <a:rPr lang="en-US" sz="1200" b="1" kern="1200">
              <a:solidFill>
                <a:schemeClr val="bg1"/>
              </a:solidFill>
            </a:rPr>
            <a:t>   Nodal Protocol Revision Request</a:t>
          </a:r>
        </a:p>
      </dsp:txBody>
      <dsp:txXfrm>
        <a:off x="976527" y="31790"/>
        <a:ext cx="1722430" cy="1008360"/>
      </dsp:txXfrm>
    </dsp:sp>
    <dsp:sp modelId="{1DFA83D8-95B8-469E-A12A-0C0672795D9F}">
      <dsp:nvSpPr>
        <dsp:cNvPr id="0" name=""/>
        <dsp:cNvSpPr/>
      </dsp:nvSpPr>
      <dsp:spPr>
        <a:xfrm rot="5400000">
          <a:off x="640378" y="2191071"/>
          <a:ext cx="1331251" cy="160665"/>
        </a:xfrm>
        <a:prstGeom prst="rect">
          <a:avLst/>
        </a:prstGeom>
        <a:solidFill>
          <a:schemeClr val="bg2">
            <a:lumMod val="90000"/>
          </a:schemeClr>
        </a:solidFill>
        <a:ln>
          <a:noFill/>
        </a:ln>
        <a:effectLst/>
      </dsp:spPr>
      <dsp:style>
        <a:lnRef idx="0">
          <a:scrgbClr r="0" g="0" b="0"/>
        </a:lnRef>
        <a:fillRef idx="1">
          <a:scrgbClr r="0" g="0" b="0"/>
        </a:fillRef>
        <a:effectRef idx="0">
          <a:scrgbClr r="0" g="0" b="0"/>
        </a:effectRef>
        <a:fontRef idx="minor">
          <a:schemeClr val="lt1"/>
        </a:fontRef>
      </dsp:style>
    </dsp:sp>
    <dsp:sp modelId="{B8E34D97-7537-4C2B-9E6D-F617E79BAAD2}">
      <dsp:nvSpPr>
        <dsp:cNvPr id="0" name=""/>
        <dsp:cNvSpPr/>
      </dsp:nvSpPr>
      <dsp:spPr>
        <a:xfrm>
          <a:off x="945155" y="1339299"/>
          <a:ext cx="1785174" cy="1071104"/>
        </a:xfrm>
        <a:prstGeom prst="roundRect">
          <a:avLst>
            <a:gd name="adj" fmla="val 10000"/>
          </a:avLst>
        </a:prstGeom>
        <a:solidFill>
          <a:schemeClr val="accent6">
            <a:lumMod val="75000"/>
          </a:schemeClr>
        </a:solidFill>
        <a:ln w="25400" cap="flat" cmpd="sng" algn="ctr">
          <a:noFill/>
          <a:prstDash val="solid"/>
        </a:ln>
        <a:effectLst>
          <a:outerShdw blurRad="50800" dist="38100" dir="2700000" algn="tl" rotWithShape="0">
            <a:prstClr val="black">
              <a:alpha val="40000"/>
            </a:prstClr>
          </a:outerShdw>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en-US" sz="2000" b="1" kern="1200">
              <a:solidFill>
                <a:schemeClr val="bg1"/>
              </a:solidFill>
            </a:rPr>
            <a:t>2</a:t>
          </a:r>
        </a:p>
        <a:p>
          <a:pPr marL="114300" lvl="1" indent="-114300" algn="l" defTabSz="533400">
            <a:lnSpc>
              <a:spcPct val="90000"/>
            </a:lnSpc>
            <a:spcBef>
              <a:spcPct val="0"/>
            </a:spcBef>
            <a:spcAft>
              <a:spcPct val="15000"/>
            </a:spcAft>
            <a:buFontTx/>
            <a:buNone/>
          </a:pPr>
          <a:r>
            <a:rPr lang="en-US" sz="1200" b="1" kern="1200">
              <a:solidFill>
                <a:schemeClr val="bg1"/>
              </a:solidFill>
            </a:rPr>
            <a:t>  </a:t>
          </a:r>
          <a:r>
            <a:rPr lang="en-US" sz="1200" b="1" kern="1200">
              <a:solidFill>
                <a:schemeClr val="bg1"/>
              </a:solidFill>
              <a:latin typeface="Arial"/>
            </a:rPr>
            <a:t>14-Day</a:t>
          </a:r>
          <a:r>
            <a:rPr lang="en-US" sz="1200" b="1" kern="1200">
              <a:solidFill>
                <a:schemeClr val="bg1"/>
              </a:solidFill>
            </a:rPr>
            <a:t> Comment Period</a:t>
          </a:r>
        </a:p>
      </dsp:txBody>
      <dsp:txXfrm>
        <a:off x="976527" y="1370671"/>
        <a:ext cx="1722430" cy="1008360"/>
      </dsp:txXfrm>
    </dsp:sp>
    <dsp:sp modelId="{DBEE4BF9-5B0D-478E-97F8-56E9B7565E52}">
      <dsp:nvSpPr>
        <dsp:cNvPr id="0" name=""/>
        <dsp:cNvSpPr/>
      </dsp:nvSpPr>
      <dsp:spPr>
        <a:xfrm>
          <a:off x="1309819" y="2860511"/>
          <a:ext cx="2366653" cy="160665"/>
        </a:xfrm>
        <a:prstGeom prst="rect">
          <a:avLst/>
        </a:prstGeom>
        <a:solidFill>
          <a:schemeClr val="bg2">
            <a:lumMod val="90000"/>
          </a:schemeClr>
        </a:solidFill>
        <a:ln>
          <a:noFill/>
        </a:ln>
        <a:effectLst/>
      </dsp:spPr>
      <dsp:style>
        <a:lnRef idx="0">
          <a:scrgbClr r="0" g="0" b="0"/>
        </a:lnRef>
        <a:fillRef idx="1">
          <a:scrgbClr r="0" g="0" b="0"/>
        </a:fillRef>
        <a:effectRef idx="0">
          <a:scrgbClr r="0" g="0" b="0"/>
        </a:effectRef>
        <a:fontRef idx="minor">
          <a:schemeClr val="lt1"/>
        </a:fontRef>
      </dsp:style>
    </dsp:sp>
    <dsp:sp modelId="{0F45E80F-BE26-42C2-8DF9-603E91D16C08}">
      <dsp:nvSpPr>
        <dsp:cNvPr id="0" name=""/>
        <dsp:cNvSpPr/>
      </dsp:nvSpPr>
      <dsp:spPr>
        <a:xfrm>
          <a:off x="945155" y="2678180"/>
          <a:ext cx="1785174" cy="1071104"/>
        </a:xfrm>
        <a:prstGeom prst="roundRect">
          <a:avLst>
            <a:gd name="adj" fmla="val 10000"/>
          </a:avLst>
        </a:prstGeom>
        <a:solidFill>
          <a:schemeClr val="accent6">
            <a:lumMod val="75000"/>
          </a:schemeClr>
        </a:solidFill>
        <a:ln w="25400" cap="flat" cmpd="sng" algn="ctr">
          <a:noFill/>
          <a:prstDash val="solid"/>
        </a:ln>
        <a:effectLst>
          <a:outerShdw blurRad="50800" dist="38100" dir="2700000" algn="tl" rotWithShape="0">
            <a:prstClr val="black">
              <a:alpha val="40000"/>
            </a:prstClr>
          </a:outerShdw>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76200" numCol="1" spcCol="1270" anchor="t" anchorCtr="0">
          <a:noAutofit/>
        </a:bodyPr>
        <a:lstStyle/>
        <a:p>
          <a:pPr marL="0" lvl="0" indent="0" algn="l" defTabSz="889000">
            <a:lnSpc>
              <a:spcPct val="90000"/>
            </a:lnSpc>
            <a:spcBef>
              <a:spcPct val="0"/>
            </a:spcBef>
            <a:spcAft>
              <a:spcPct val="35000"/>
            </a:spcAft>
            <a:buNone/>
          </a:pPr>
          <a:r>
            <a:rPr lang="en-US" sz="2000" b="1" kern="1200">
              <a:solidFill>
                <a:schemeClr val="bg1"/>
              </a:solidFill>
            </a:rPr>
            <a:t>3</a:t>
          </a:r>
        </a:p>
        <a:p>
          <a:pPr marL="114300" lvl="1" indent="-114300" algn="l" defTabSz="533400">
            <a:lnSpc>
              <a:spcPct val="90000"/>
            </a:lnSpc>
            <a:spcBef>
              <a:spcPct val="0"/>
            </a:spcBef>
            <a:spcAft>
              <a:spcPct val="15000"/>
            </a:spcAft>
            <a:buFontTx/>
            <a:buNone/>
          </a:pPr>
          <a:r>
            <a:rPr lang="en-US" sz="1200" b="1" kern="1200">
              <a:solidFill>
                <a:schemeClr val="bg1"/>
              </a:solidFill>
            </a:rPr>
            <a:t>   PRS Language Consideration</a:t>
          </a:r>
        </a:p>
      </dsp:txBody>
      <dsp:txXfrm>
        <a:off x="976527" y="2709552"/>
        <a:ext cx="1722430" cy="1008360"/>
      </dsp:txXfrm>
    </dsp:sp>
    <dsp:sp modelId="{871C3ACD-1E22-4504-907A-A7633F8A9F21}">
      <dsp:nvSpPr>
        <dsp:cNvPr id="0" name=""/>
        <dsp:cNvSpPr/>
      </dsp:nvSpPr>
      <dsp:spPr>
        <a:xfrm rot="16200000">
          <a:off x="3014660" y="2191071"/>
          <a:ext cx="1331251" cy="160665"/>
        </a:xfrm>
        <a:prstGeom prst="rect">
          <a:avLst/>
        </a:prstGeom>
        <a:solidFill>
          <a:schemeClr val="bg2">
            <a:lumMod val="90000"/>
          </a:schemeClr>
        </a:solidFill>
        <a:ln>
          <a:noFill/>
        </a:ln>
        <a:effectLst/>
      </dsp:spPr>
      <dsp:style>
        <a:lnRef idx="0">
          <a:scrgbClr r="0" g="0" b="0"/>
        </a:lnRef>
        <a:fillRef idx="1">
          <a:scrgbClr r="0" g="0" b="0"/>
        </a:fillRef>
        <a:effectRef idx="0">
          <a:scrgbClr r="0" g="0" b="0"/>
        </a:effectRef>
        <a:fontRef idx="minor">
          <a:schemeClr val="lt1"/>
        </a:fontRef>
      </dsp:style>
    </dsp:sp>
    <dsp:sp modelId="{E6C50F0C-9817-471A-ADFF-C10C7211F96F}">
      <dsp:nvSpPr>
        <dsp:cNvPr id="0" name=""/>
        <dsp:cNvSpPr/>
      </dsp:nvSpPr>
      <dsp:spPr>
        <a:xfrm>
          <a:off x="3319437" y="2678180"/>
          <a:ext cx="1785174" cy="1071104"/>
        </a:xfrm>
        <a:prstGeom prst="roundRect">
          <a:avLst>
            <a:gd name="adj" fmla="val 10000"/>
          </a:avLst>
        </a:prstGeom>
        <a:solidFill>
          <a:schemeClr val="accent6">
            <a:lumMod val="75000"/>
          </a:schemeClr>
        </a:solidFill>
        <a:ln w="25400" cap="flat" cmpd="sng" algn="ctr">
          <a:noFill/>
          <a:prstDash val="solid"/>
        </a:ln>
        <a:effectLst>
          <a:outerShdw blurRad="50800" dist="38100" dir="2700000" algn="tl" rotWithShape="0">
            <a:prstClr val="black">
              <a:alpha val="40000"/>
            </a:prstClr>
          </a:outerShdw>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76200" numCol="1" spcCol="1270" anchor="t" anchorCtr="0">
          <a:noAutofit/>
        </a:bodyPr>
        <a:lstStyle/>
        <a:p>
          <a:pPr marL="0" lvl="0" indent="0" algn="l" defTabSz="889000">
            <a:lnSpc>
              <a:spcPct val="90000"/>
            </a:lnSpc>
            <a:spcBef>
              <a:spcPct val="0"/>
            </a:spcBef>
            <a:spcAft>
              <a:spcPct val="35000"/>
            </a:spcAft>
            <a:buNone/>
          </a:pPr>
          <a:r>
            <a:rPr lang="en-US" sz="2000" b="1" kern="1200">
              <a:solidFill>
                <a:schemeClr val="bg1"/>
              </a:solidFill>
            </a:rPr>
            <a:t>4</a:t>
          </a:r>
        </a:p>
        <a:p>
          <a:pPr marL="114300" lvl="1" indent="-114300" algn="l" defTabSz="533400">
            <a:lnSpc>
              <a:spcPct val="90000"/>
            </a:lnSpc>
            <a:spcBef>
              <a:spcPct val="0"/>
            </a:spcBef>
            <a:spcAft>
              <a:spcPct val="15000"/>
            </a:spcAft>
            <a:buFontTx/>
            <a:buNone/>
          </a:pPr>
          <a:r>
            <a:rPr lang="en-US" sz="1200" b="1" kern="1200">
              <a:solidFill>
                <a:schemeClr val="bg1"/>
              </a:solidFill>
            </a:rPr>
            <a:t>   PRS Impact Analysis Review</a:t>
          </a:r>
        </a:p>
      </dsp:txBody>
      <dsp:txXfrm>
        <a:off x="3350809" y="2709552"/>
        <a:ext cx="1722430" cy="1008360"/>
      </dsp:txXfrm>
    </dsp:sp>
    <dsp:sp modelId="{D9BC7589-5BCD-4F3A-B8A3-9B59D4BEF05C}">
      <dsp:nvSpPr>
        <dsp:cNvPr id="0" name=""/>
        <dsp:cNvSpPr/>
      </dsp:nvSpPr>
      <dsp:spPr>
        <a:xfrm rot="16200000">
          <a:off x="3014660" y="852190"/>
          <a:ext cx="1331251" cy="160665"/>
        </a:xfrm>
        <a:prstGeom prst="rect">
          <a:avLst/>
        </a:prstGeom>
        <a:solidFill>
          <a:schemeClr val="bg2">
            <a:lumMod val="90000"/>
          </a:schemeClr>
        </a:solidFill>
        <a:ln>
          <a:noFill/>
        </a:ln>
        <a:effectLst/>
      </dsp:spPr>
      <dsp:style>
        <a:lnRef idx="0">
          <a:scrgbClr r="0" g="0" b="0"/>
        </a:lnRef>
        <a:fillRef idx="1">
          <a:scrgbClr r="0" g="0" b="0"/>
        </a:fillRef>
        <a:effectRef idx="0">
          <a:scrgbClr r="0" g="0" b="0"/>
        </a:effectRef>
        <a:fontRef idx="minor">
          <a:schemeClr val="lt1"/>
        </a:fontRef>
      </dsp:style>
    </dsp:sp>
    <dsp:sp modelId="{0200B142-9374-43A4-B4B2-83C10FF3FCFF}">
      <dsp:nvSpPr>
        <dsp:cNvPr id="0" name=""/>
        <dsp:cNvSpPr/>
      </dsp:nvSpPr>
      <dsp:spPr>
        <a:xfrm>
          <a:off x="3319437" y="1339299"/>
          <a:ext cx="1785174" cy="1071104"/>
        </a:xfrm>
        <a:prstGeom prst="roundRect">
          <a:avLst>
            <a:gd name="adj" fmla="val 10000"/>
          </a:avLst>
        </a:prstGeom>
        <a:solidFill>
          <a:schemeClr val="accent6">
            <a:lumMod val="75000"/>
          </a:schemeClr>
        </a:solidFill>
        <a:ln w="25400" cap="flat" cmpd="sng" algn="ctr">
          <a:noFill/>
          <a:prstDash val="solid"/>
        </a:ln>
        <a:effectLst>
          <a:outerShdw blurRad="50800" dist="38100" dir="2700000" algn="tl" rotWithShape="0">
            <a:prstClr val="black">
              <a:alpha val="40000"/>
            </a:prstClr>
          </a:outerShdw>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76200" numCol="1" spcCol="1270" anchor="t" anchorCtr="0">
          <a:noAutofit/>
        </a:bodyPr>
        <a:lstStyle/>
        <a:p>
          <a:pPr marL="0" lvl="0" indent="0" algn="l" defTabSz="889000">
            <a:lnSpc>
              <a:spcPct val="90000"/>
            </a:lnSpc>
            <a:spcBef>
              <a:spcPct val="0"/>
            </a:spcBef>
            <a:spcAft>
              <a:spcPct val="35000"/>
            </a:spcAft>
            <a:buNone/>
          </a:pPr>
          <a:r>
            <a:rPr lang="en-US" sz="2000" b="1" kern="1200">
              <a:solidFill>
                <a:schemeClr val="bg1"/>
              </a:solidFill>
            </a:rPr>
            <a:t>5</a:t>
          </a:r>
        </a:p>
        <a:p>
          <a:pPr marL="114300" lvl="1" indent="-114300" algn="l" defTabSz="533400">
            <a:lnSpc>
              <a:spcPct val="90000"/>
            </a:lnSpc>
            <a:spcBef>
              <a:spcPct val="0"/>
            </a:spcBef>
            <a:spcAft>
              <a:spcPct val="15000"/>
            </a:spcAft>
            <a:buNone/>
          </a:pPr>
          <a:r>
            <a:rPr lang="en-US" sz="1200" b="1" kern="1200">
              <a:solidFill>
                <a:schemeClr val="bg1"/>
              </a:solidFill>
            </a:rPr>
            <a:t>TAC Consideration</a:t>
          </a:r>
        </a:p>
      </dsp:txBody>
      <dsp:txXfrm>
        <a:off x="3350809" y="1370671"/>
        <a:ext cx="1722430" cy="1008360"/>
      </dsp:txXfrm>
    </dsp:sp>
    <dsp:sp modelId="{93DF6516-E298-4E4E-9D8B-945C380FB773}">
      <dsp:nvSpPr>
        <dsp:cNvPr id="0" name=""/>
        <dsp:cNvSpPr/>
      </dsp:nvSpPr>
      <dsp:spPr>
        <a:xfrm>
          <a:off x="3684101" y="182750"/>
          <a:ext cx="2366653" cy="160665"/>
        </a:xfrm>
        <a:prstGeom prst="rect">
          <a:avLst/>
        </a:prstGeom>
        <a:solidFill>
          <a:schemeClr val="bg2">
            <a:lumMod val="90000"/>
          </a:schemeClr>
        </a:solidFill>
        <a:ln>
          <a:noFill/>
        </a:ln>
        <a:effectLst/>
      </dsp:spPr>
      <dsp:style>
        <a:lnRef idx="0">
          <a:scrgbClr r="0" g="0" b="0"/>
        </a:lnRef>
        <a:fillRef idx="1">
          <a:scrgbClr r="0" g="0" b="0"/>
        </a:fillRef>
        <a:effectRef idx="0">
          <a:scrgbClr r="0" g="0" b="0"/>
        </a:effectRef>
        <a:fontRef idx="minor">
          <a:schemeClr val="lt1"/>
        </a:fontRef>
      </dsp:style>
    </dsp:sp>
    <dsp:sp modelId="{D0D1F66A-A103-41AF-98D9-F218F7994DC4}">
      <dsp:nvSpPr>
        <dsp:cNvPr id="0" name=""/>
        <dsp:cNvSpPr/>
      </dsp:nvSpPr>
      <dsp:spPr>
        <a:xfrm>
          <a:off x="3319437" y="418"/>
          <a:ext cx="1785174" cy="1071104"/>
        </a:xfrm>
        <a:prstGeom prst="roundRect">
          <a:avLst>
            <a:gd name="adj" fmla="val 10000"/>
          </a:avLst>
        </a:prstGeom>
        <a:solidFill>
          <a:schemeClr val="accent6">
            <a:lumMod val="75000"/>
          </a:schemeClr>
        </a:solidFill>
        <a:ln w="25400" cap="flat" cmpd="sng" algn="ctr">
          <a:noFill/>
          <a:prstDash val="solid"/>
        </a:ln>
        <a:effectLst>
          <a:outerShdw blurRad="50800" dist="38100" dir="2700000" algn="tl" rotWithShape="0">
            <a:prstClr val="black">
              <a:alpha val="40000"/>
            </a:prstClr>
          </a:outerShdw>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76200" numCol="1" spcCol="1270" anchor="t" anchorCtr="0">
          <a:noAutofit/>
        </a:bodyPr>
        <a:lstStyle/>
        <a:p>
          <a:pPr marL="0" lvl="0" indent="0" algn="l" defTabSz="889000">
            <a:lnSpc>
              <a:spcPct val="90000"/>
            </a:lnSpc>
            <a:spcBef>
              <a:spcPct val="0"/>
            </a:spcBef>
            <a:spcAft>
              <a:spcPct val="35000"/>
            </a:spcAft>
            <a:buNone/>
          </a:pPr>
          <a:r>
            <a:rPr lang="en-US" sz="2000" b="1" kern="1200">
              <a:solidFill>
                <a:schemeClr val="bg1"/>
              </a:solidFill>
            </a:rPr>
            <a:t>6</a:t>
          </a:r>
        </a:p>
        <a:p>
          <a:pPr marL="114300" lvl="1" indent="-114300" algn="l" defTabSz="533400">
            <a:lnSpc>
              <a:spcPct val="90000"/>
            </a:lnSpc>
            <a:spcBef>
              <a:spcPct val="0"/>
            </a:spcBef>
            <a:spcAft>
              <a:spcPct val="15000"/>
            </a:spcAft>
            <a:buNone/>
          </a:pPr>
          <a:r>
            <a:rPr lang="en-US" sz="1200" b="1" kern="1200">
              <a:solidFill>
                <a:schemeClr val="bg1"/>
              </a:solidFill>
            </a:rPr>
            <a:t>   ERCOT Board Consideration</a:t>
          </a:r>
        </a:p>
      </dsp:txBody>
      <dsp:txXfrm>
        <a:off x="3350809" y="31790"/>
        <a:ext cx="1722430" cy="1008360"/>
      </dsp:txXfrm>
    </dsp:sp>
    <dsp:sp modelId="{22B2D9B6-BCEE-4FBF-9689-23967EC8615A}">
      <dsp:nvSpPr>
        <dsp:cNvPr id="0" name=""/>
        <dsp:cNvSpPr/>
      </dsp:nvSpPr>
      <dsp:spPr>
        <a:xfrm rot="21591696">
          <a:off x="6427119" y="827844"/>
          <a:ext cx="273427" cy="890348"/>
        </a:xfrm>
        <a:prstGeom prst="downArrow">
          <a:avLst/>
        </a:prstGeom>
        <a:solidFill>
          <a:srgbClr val="C9D3DE"/>
        </a:solidFill>
        <a:ln>
          <a:noFill/>
        </a:ln>
        <a:effectLst/>
      </dsp:spPr>
      <dsp:style>
        <a:lnRef idx="0">
          <a:scrgbClr r="0" g="0" b="0"/>
        </a:lnRef>
        <a:fillRef idx="1">
          <a:scrgbClr r="0" g="0" b="0"/>
        </a:fillRef>
        <a:effectRef idx="0">
          <a:scrgbClr r="0" g="0" b="0"/>
        </a:effectRef>
        <a:fontRef idx="minor">
          <a:schemeClr val="lt1"/>
        </a:fontRef>
      </dsp:style>
    </dsp:sp>
    <dsp:sp modelId="{3E785352-E290-4A65-A287-ECB5E994E85A}">
      <dsp:nvSpPr>
        <dsp:cNvPr id="0" name=""/>
        <dsp:cNvSpPr/>
      </dsp:nvSpPr>
      <dsp:spPr>
        <a:xfrm>
          <a:off x="5693719" y="418"/>
          <a:ext cx="1785174" cy="1071104"/>
        </a:xfrm>
        <a:prstGeom prst="roundRect">
          <a:avLst>
            <a:gd name="adj" fmla="val 10000"/>
          </a:avLst>
        </a:prstGeom>
        <a:solidFill>
          <a:srgbClr val="093C61"/>
        </a:solidFill>
        <a:ln w="25400" cap="flat" cmpd="sng" algn="ctr">
          <a:noFill/>
          <a:prstDash val="solid"/>
        </a:ln>
        <a:effectLst>
          <a:outerShdw blurRad="50800" dist="38100" dir="2700000" algn="tl" rotWithShape="0">
            <a:prstClr val="black">
              <a:alpha val="40000"/>
            </a:prstClr>
          </a:outerShdw>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76200" numCol="1" spcCol="1270" anchor="t" anchorCtr="0">
          <a:noAutofit/>
        </a:bodyPr>
        <a:lstStyle/>
        <a:p>
          <a:pPr marL="0" lvl="0" indent="0" algn="l" defTabSz="889000">
            <a:lnSpc>
              <a:spcPct val="90000"/>
            </a:lnSpc>
            <a:spcBef>
              <a:spcPct val="0"/>
            </a:spcBef>
            <a:spcAft>
              <a:spcPct val="35000"/>
            </a:spcAft>
            <a:buNone/>
          </a:pPr>
          <a:r>
            <a:rPr lang="en-US" sz="2000" b="1" kern="1200">
              <a:solidFill>
                <a:schemeClr val="bg1"/>
              </a:solidFill>
            </a:rPr>
            <a:t>7</a:t>
          </a:r>
        </a:p>
        <a:p>
          <a:pPr marL="114300" lvl="1" indent="-114300" algn="l" defTabSz="533400">
            <a:lnSpc>
              <a:spcPct val="90000"/>
            </a:lnSpc>
            <a:spcBef>
              <a:spcPct val="0"/>
            </a:spcBef>
            <a:spcAft>
              <a:spcPct val="15000"/>
            </a:spcAft>
            <a:buNone/>
          </a:pPr>
          <a:r>
            <a:rPr lang="en-US" sz="1200" b="1" kern="1200">
              <a:solidFill>
                <a:schemeClr val="bg1"/>
              </a:solidFill>
            </a:rPr>
            <a:t>PUC Consideration</a:t>
          </a:r>
        </a:p>
      </dsp:txBody>
      <dsp:txXfrm>
        <a:off x="5725091" y="31790"/>
        <a:ext cx="1722430" cy="1008360"/>
      </dsp:txXfrm>
    </dsp:sp>
    <dsp:sp modelId="{5BBD7D37-E549-49CE-B723-D673CB63C86C}">
      <dsp:nvSpPr>
        <dsp:cNvPr id="0" name=""/>
        <dsp:cNvSpPr/>
      </dsp:nvSpPr>
      <dsp:spPr>
        <a:xfrm>
          <a:off x="5743025" y="1697508"/>
          <a:ext cx="1785174" cy="1071104"/>
        </a:xfrm>
        <a:prstGeom prst="roundRect">
          <a:avLst>
            <a:gd name="adj" fmla="val 10000"/>
          </a:avLst>
        </a:prstGeom>
        <a:solidFill>
          <a:schemeClr val="accent1"/>
        </a:solidFill>
        <a:ln w="25400" cap="flat" cmpd="sng" algn="ctr">
          <a:noFill/>
          <a:prstDash val="solid"/>
        </a:ln>
        <a:effectLst>
          <a:outerShdw blurRad="50800" dist="38100" dir="2700000" algn="tl" rotWithShape="0">
            <a:prstClr val="black">
              <a:alpha val="40000"/>
            </a:prstClr>
          </a:outerShdw>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45720" numCol="1" spcCol="1270" anchor="ctr" anchorCtr="0">
          <a:noAutofit/>
        </a:bodyPr>
        <a:lstStyle/>
        <a:p>
          <a:pPr marL="0" lvl="0" indent="0" algn="ctr" defTabSz="533400">
            <a:lnSpc>
              <a:spcPct val="90000"/>
            </a:lnSpc>
            <a:spcBef>
              <a:spcPct val="0"/>
            </a:spcBef>
            <a:spcAft>
              <a:spcPct val="35000"/>
            </a:spcAft>
            <a:buNone/>
          </a:pPr>
          <a:r>
            <a:rPr lang="en-US" sz="1200" b="1" kern="1200">
              <a:solidFill>
                <a:schemeClr val="bg1"/>
              </a:solidFill>
            </a:rPr>
            <a:t>ERCOT Implements NPRR Changes Following PUCT Approval</a:t>
          </a:r>
        </a:p>
      </dsp:txBody>
      <dsp:txXfrm>
        <a:off x="5774397" y="1728880"/>
        <a:ext cx="1722430" cy="100836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38DA314-2A7B-4C9F-82D7-8AA21F7533F0}">
      <dsp:nvSpPr>
        <dsp:cNvPr id="0" name=""/>
        <dsp:cNvSpPr/>
      </dsp:nvSpPr>
      <dsp:spPr>
        <a:xfrm rot="5400000">
          <a:off x="640378" y="852190"/>
          <a:ext cx="1331251" cy="160665"/>
        </a:xfrm>
        <a:prstGeom prst="rect">
          <a:avLst/>
        </a:prstGeom>
        <a:solidFill>
          <a:schemeClr val="bg2">
            <a:lumMod val="90000"/>
          </a:schemeClr>
        </a:solidFill>
        <a:ln>
          <a:noFill/>
        </a:ln>
        <a:effectLst/>
      </dsp:spPr>
      <dsp:style>
        <a:lnRef idx="0">
          <a:scrgbClr r="0" g="0" b="0"/>
        </a:lnRef>
        <a:fillRef idx="1">
          <a:scrgbClr r="0" g="0" b="0"/>
        </a:fillRef>
        <a:effectRef idx="0">
          <a:scrgbClr r="0" g="0" b="0"/>
        </a:effectRef>
        <a:fontRef idx="minor">
          <a:schemeClr val="lt1"/>
        </a:fontRef>
      </dsp:style>
    </dsp:sp>
    <dsp:sp modelId="{6662B7E2-6273-4B62-8FD8-00AC303FB4BE}">
      <dsp:nvSpPr>
        <dsp:cNvPr id="0" name=""/>
        <dsp:cNvSpPr/>
      </dsp:nvSpPr>
      <dsp:spPr>
        <a:xfrm>
          <a:off x="945155" y="418"/>
          <a:ext cx="1785174" cy="1071104"/>
        </a:xfrm>
        <a:prstGeom prst="roundRect">
          <a:avLst>
            <a:gd name="adj" fmla="val 10000"/>
          </a:avLst>
        </a:prstGeom>
        <a:solidFill>
          <a:schemeClr val="accent6">
            <a:lumMod val="75000"/>
          </a:schemeClr>
        </a:solidFill>
        <a:ln w="25400" cap="flat" cmpd="sng" algn="ctr">
          <a:noFill/>
          <a:prstDash val="solid"/>
        </a:ln>
        <a:effectLst>
          <a:outerShdw blurRad="50800" dist="38100" dir="5400000" algn="t" rotWithShape="0">
            <a:prstClr val="black">
              <a:alpha val="40000"/>
            </a:prstClr>
          </a:outerShdw>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76200" numCol="1" spcCol="1270" anchor="t" anchorCtr="0">
          <a:noAutofit/>
        </a:bodyPr>
        <a:lstStyle/>
        <a:p>
          <a:pPr marL="0" lvl="0" indent="0" algn="l" defTabSz="889000">
            <a:lnSpc>
              <a:spcPct val="90000"/>
            </a:lnSpc>
            <a:spcBef>
              <a:spcPct val="0"/>
            </a:spcBef>
            <a:spcAft>
              <a:spcPct val="35000"/>
            </a:spcAft>
            <a:buNone/>
          </a:pPr>
          <a:r>
            <a:rPr lang="en-US" sz="2000" b="1" kern="1200">
              <a:solidFill>
                <a:schemeClr val="bg1"/>
              </a:solidFill>
            </a:rPr>
            <a:t>1</a:t>
          </a:r>
        </a:p>
        <a:p>
          <a:pPr marL="114300" lvl="1" indent="-114300" algn="l" defTabSz="533400">
            <a:lnSpc>
              <a:spcPct val="90000"/>
            </a:lnSpc>
            <a:spcBef>
              <a:spcPct val="0"/>
            </a:spcBef>
            <a:spcAft>
              <a:spcPct val="15000"/>
            </a:spcAft>
            <a:buFontTx/>
            <a:buNone/>
          </a:pPr>
          <a:r>
            <a:rPr lang="en-US" sz="1200" b="1" kern="1200">
              <a:solidFill>
                <a:schemeClr val="bg1"/>
              </a:solidFill>
            </a:rPr>
            <a:t>   Planning Guide Revision Request</a:t>
          </a:r>
        </a:p>
      </dsp:txBody>
      <dsp:txXfrm>
        <a:off x="976527" y="31790"/>
        <a:ext cx="1722430" cy="1008360"/>
      </dsp:txXfrm>
    </dsp:sp>
    <dsp:sp modelId="{1DFA83D8-95B8-469E-A12A-0C0672795D9F}">
      <dsp:nvSpPr>
        <dsp:cNvPr id="0" name=""/>
        <dsp:cNvSpPr/>
      </dsp:nvSpPr>
      <dsp:spPr>
        <a:xfrm rot="5400000">
          <a:off x="640378" y="2191071"/>
          <a:ext cx="1331251" cy="160665"/>
        </a:xfrm>
        <a:prstGeom prst="rect">
          <a:avLst/>
        </a:prstGeom>
        <a:solidFill>
          <a:schemeClr val="bg2">
            <a:lumMod val="90000"/>
          </a:schemeClr>
        </a:solidFill>
        <a:ln>
          <a:noFill/>
        </a:ln>
        <a:effectLst/>
      </dsp:spPr>
      <dsp:style>
        <a:lnRef idx="0">
          <a:scrgbClr r="0" g="0" b="0"/>
        </a:lnRef>
        <a:fillRef idx="1">
          <a:scrgbClr r="0" g="0" b="0"/>
        </a:fillRef>
        <a:effectRef idx="0">
          <a:scrgbClr r="0" g="0" b="0"/>
        </a:effectRef>
        <a:fontRef idx="minor">
          <a:schemeClr val="lt1"/>
        </a:fontRef>
      </dsp:style>
    </dsp:sp>
    <dsp:sp modelId="{B8E34D97-7537-4C2B-9E6D-F617E79BAAD2}">
      <dsp:nvSpPr>
        <dsp:cNvPr id="0" name=""/>
        <dsp:cNvSpPr/>
      </dsp:nvSpPr>
      <dsp:spPr>
        <a:xfrm>
          <a:off x="945155" y="1339299"/>
          <a:ext cx="1785174" cy="1071104"/>
        </a:xfrm>
        <a:prstGeom prst="roundRect">
          <a:avLst>
            <a:gd name="adj" fmla="val 10000"/>
          </a:avLst>
        </a:prstGeom>
        <a:solidFill>
          <a:schemeClr val="accent6">
            <a:lumMod val="75000"/>
          </a:schemeClr>
        </a:solidFill>
        <a:ln w="25400" cap="flat" cmpd="sng" algn="ctr">
          <a:noFill/>
          <a:prstDash val="solid"/>
        </a:ln>
        <a:effectLst>
          <a:outerShdw blurRad="50800" dist="38100" dir="2700000" algn="tl" rotWithShape="0">
            <a:prstClr val="black">
              <a:alpha val="40000"/>
            </a:prstClr>
          </a:outerShdw>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en-US" sz="2000" b="1" kern="1200">
              <a:solidFill>
                <a:schemeClr val="bg1"/>
              </a:solidFill>
            </a:rPr>
            <a:t>2</a:t>
          </a:r>
        </a:p>
        <a:p>
          <a:pPr marL="114300" lvl="1" indent="-114300" algn="l" defTabSz="533400">
            <a:lnSpc>
              <a:spcPct val="90000"/>
            </a:lnSpc>
            <a:spcBef>
              <a:spcPct val="0"/>
            </a:spcBef>
            <a:spcAft>
              <a:spcPct val="15000"/>
            </a:spcAft>
            <a:buFontTx/>
            <a:buNone/>
          </a:pPr>
          <a:r>
            <a:rPr lang="en-US" sz="1200" b="1" kern="1200">
              <a:solidFill>
                <a:schemeClr val="bg1"/>
              </a:solidFill>
            </a:rPr>
            <a:t>  </a:t>
          </a:r>
          <a:r>
            <a:rPr lang="en-US" sz="1200" b="1" kern="1200">
              <a:solidFill>
                <a:schemeClr val="bg1"/>
              </a:solidFill>
              <a:latin typeface="Arial"/>
            </a:rPr>
            <a:t>14-Day</a:t>
          </a:r>
          <a:r>
            <a:rPr lang="en-US" sz="1200" b="1" kern="1200">
              <a:solidFill>
                <a:schemeClr val="bg1"/>
              </a:solidFill>
            </a:rPr>
            <a:t> Comment Period</a:t>
          </a:r>
        </a:p>
      </dsp:txBody>
      <dsp:txXfrm>
        <a:off x="976527" y="1370671"/>
        <a:ext cx="1722430" cy="1008360"/>
      </dsp:txXfrm>
    </dsp:sp>
    <dsp:sp modelId="{DBEE4BF9-5B0D-478E-97F8-56E9B7565E52}">
      <dsp:nvSpPr>
        <dsp:cNvPr id="0" name=""/>
        <dsp:cNvSpPr/>
      </dsp:nvSpPr>
      <dsp:spPr>
        <a:xfrm>
          <a:off x="1309819" y="2860511"/>
          <a:ext cx="2366653" cy="160665"/>
        </a:xfrm>
        <a:prstGeom prst="rect">
          <a:avLst/>
        </a:prstGeom>
        <a:solidFill>
          <a:schemeClr val="bg2">
            <a:lumMod val="90000"/>
          </a:schemeClr>
        </a:solidFill>
        <a:ln>
          <a:noFill/>
        </a:ln>
        <a:effectLst/>
      </dsp:spPr>
      <dsp:style>
        <a:lnRef idx="0">
          <a:scrgbClr r="0" g="0" b="0"/>
        </a:lnRef>
        <a:fillRef idx="1">
          <a:scrgbClr r="0" g="0" b="0"/>
        </a:fillRef>
        <a:effectRef idx="0">
          <a:scrgbClr r="0" g="0" b="0"/>
        </a:effectRef>
        <a:fontRef idx="minor">
          <a:schemeClr val="lt1"/>
        </a:fontRef>
      </dsp:style>
    </dsp:sp>
    <dsp:sp modelId="{0F45E80F-BE26-42C2-8DF9-603E91D16C08}">
      <dsp:nvSpPr>
        <dsp:cNvPr id="0" name=""/>
        <dsp:cNvSpPr/>
      </dsp:nvSpPr>
      <dsp:spPr>
        <a:xfrm>
          <a:off x="945155" y="2678180"/>
          <a:ext cx="1785174" cy="1071104"/>
        </a:xfrm>
        <a:prstGeom prst="roundRect">
          <a:avLst>
            <a:gd name="adj" fmla="val 10000"/>
          </a:avLst>
        </a:prstGeom>
        <a:solidFill>
          <a:schemeClr val="accent6">
            <a:lumMod val="75000"/>
          </a:schemeClr>
        </a:solidFill>
        <a:ln w="25400" cap="flat" cmpd="sng" algn="ctr">
          <a:noFill/>
          <a:prstDash val="solid"/>
        </a:ln>
        <a:effectLst>
          <a:outerShdw blurRad="50800" dist="38100" dir="2700000" algn="tl" rotWithShape="0">
            <a:prstClr val="black">
              <a:alpha val="40000"/>
            </a:prstClr>
          </a:outerShdw>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76200" numCol="1" spcCol="1270" anchor="t" anchorCtr="0">
          <a:noAutofit/>
        </a:bodyPr>
        <a:lstStyle/>
        <a:p>
          <a:pPr marL="0" lvl="0" indent="0" algn="l" defTabSz="889000">
            <a:lnSpc>
              <a:spcPct val="90000"/>
            </a:lnSpc>
            <a:spcBef>
              <a:spcPct val="0"/>
            </a:spcBef>
            <a:spcAft>
              <a:spcPct val="35000"/>
            </a:spcAft>
            <a:buNone/>
          </a:pPr>
          <a:r>
            <a:rPr lang="en-US" sz="2000" b="1" kern="1200">
              <a:solidFill>
                <a:schemeClr val="bg1"/>
              </a:solidFill>
            </a:rPr>
            <a:t>3</a:t>
          </a:r>
        </a:p>
        <a:p>
          <a:pPr marL="114300" lvl="1" indent="-114300" algn="l" defTabSz="533400">
            <a:lnSpc>
              <a:spcPct val="90000"/>
            </a:lnSpc>
            <a:spcBef>
              <a:spcPct val="0"/>
            </a:spcBef>
            <a:spcAft>
              <a:spcPct val="15000"/>
            </a:spcAft>
            <a:buFontTx/>
            <a:buNone/>
          </a:pPr>
          <a:r>
            <a:rPr lang="en-US" sz="1200" b="1" kern="1200">
              <a:solidFill>
                <a:schemeClr val="bg1"/>
              </a:solidFill>
            </a:rPr>
            <a:t>   ROS Language Consideration</a:t>
          </a:r>
        </a:p>
      </dsp:txBody>
      <dsp:txXfrm>
        <a:off x="976527" y="2709552"/>
        <a:ext cx="1722430" cy="1008360"/>
      </dsp:txXfrm>
    </dsp:sp>
    <dsp:sp modelId="{871C3ACD-1E22-4504-907A-A7633F8A9F21}">
      <dsp:nvSpPr>
        <dsp:cNvPr id="0" name=""/>
        <dsp:cNvSpPr/>
      </dsp:nvSpPr>
      <dsp:spPr>
        <a:xfrm rot="16200000">
          <a:off x="3014660" y="2191071"/>
          <a:ext cx="1331251" cy="160665"/>
        </a:xfrm>
        <a:prstGeom prst="rect">
          <a:avLst/>
        </a:prstGeom>
        <a:solidFill>
          <a:schemeClr val="bg2">
            <a:lumMod val="90000"/>
          </a:schemeClr>
        </a:solidFill>
        <a:ln>
          <a:noFill/>
        </a:ln>
        <a:effectLst/>
      </dsp:spPr>
      <dsp:style>
        <a:lnRef idx="0">
          <a:scrgbClr r="0" g="0" b="0"/>
        </a:lnRef>
        <a:fillRef idx="1">
          <a:scrgbClr r="0" g="0" b="0"/>
        </a:fillRef>
        <a:effectRef idx="0">
          <a:scrgbClr r="0" g="0" b="0"/>
        </a:effectRef>
        <a:fontRef idx="minor">
          <a:schemeClr val="lt1"/>
        </a:fontRef>
      </dsp:style>
    </dsp:sp>
    <dsp:sp modelId="{E6C50F0C-9817-471A-ADFF-C10C7211F96F}">
      <dsp:nvSpPr>
        <dsp:cNvPr id="0" name=""/>
        <dsp:cNvSpPr/>
      </dsp:nvSpPr>
      <dsp:spPr>
        <a:xfrm>
          <a:off x="3319437" y="2678180"/>
          <a:ext cx="1785174" cy="1071104"/>
        </a:xfrm>
        <a:prstGeom prst="roundRect">
          <a:avLst>
            <a:gd name="adj" fmla="val 10000"/>
          </a:avLst>
        </a:prstGeom>
        <a:solidFill>
          <a:schemeClr val="accent6">
            <a:lumMod val="75000"/>
          </a:schemeClr>
        </a:solidFill>
        <a:ln w="25400" cap="flat" cmpd="sng" algn="ctr">
          <a:noFill/>
          <a:prstDash val="solid"/>
        </a:ln>
        <a:effectLst>
          <a:outerShdw blurRad="50800" dist="38100" dir="2700000" algn="tl" rotWithShape="0">
            <a:prstClr val="black">
              <a:alpha val="40000"/>
            </a:prstClr>
          </a:outerShdw>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76200" numCol="1" spcCol="1270" anchor="t" anchorCtr="0">
          <a:noAutofit/>
        </a:bodyPr>
        <a:lstStyle/>
        <a:p>
          <a:pPr marL="0" lvl="0" indent="0" algn="l" defTabSz="889000">
            <a:lnSpc>
              <a:spcPct val="90000"/>
            </a:lnSpc>
            <a:spcBef>
              <a:spcPct val="0"/>
            </a:spcBef>
            <a:spcAft>
              <a:spcPct val="35000"/>
            </a:spcAft>
            <a:buNone/>
          </a:pPr>
          <a:r>
            <a:rPr lang="en-US" sz="2000" b="1" kern="1200">
              <a:solidFill>
                <a:schemeClr val="bg1"/>
              </a:solidFill>
            </a:rPr>
            <a:t>4</a:t>
          </a:r>
        </a:p>
        <a:p>
          <a:pPr marL="114300" lvl="1" indent="-114300" algn="l" defTabSz="533400">
            <a:lnSpc>
              <a:spcPct val="90000"/>
            </a:lnSpc>
            <a:spcBef>
              <a:spcPct val="0"/>
            </a:spcBef>
            <a:spcAft>
              <a:spcPct val="15000"/>
            </a:spcAft>
            <a:buFontTx/>
            <a:buNone/>
          </a:pPr>
          <a:r>
            <a:rPr lang="en-US" sz="1200" b="1" kern="1200">
              <a:solidFill>
                <a:schemeClr val="bg1"/>
              </a:solidFill>
            </a:rPr>
            <a:t>   ROS Impact Analysis Review</a:t>
          </a:r>
        </a:p>
      </dsp:txBody>
      <dsp:txXfrm>
        <a:off x="3350809" y="2709552"/>
        <a:ext cx="1722430" cy="1008360"/>
      </dsp:txXfrm>
    </dsp:sp>
    <dsp:sp modelId="{D9BC7589-5BCD-4F3A-B8A3-9B59D4BEF05C}">
      <dsp:nvSpPr>
        <dsp:cNvPr id="0" name=""/>
        <dsp:cNvSpPr/>
      </dsp:nvSpPr>
      <dsp:spPr>
        <a:xfrm rot="16200000">
          <a:off x="3014660" y="852190"/>
          <a:ext cx="1331251" cy="160665"/>
        </a:xfrm>
        <a:prstGeom prst="rect">
          <a:avLst/>
        </a:prstGeom>
        <a:solidFill>
          <a:schemeClr val="bg2">
            <a:lumMod val="90000"/>
          </a:schemeClr>
        </a:solidFill>
        <a:ln>
          <a:noFill/>
        </a:ln>
        <a:effectLst/>
      </dsp:spPr>
      <dsp:style>
        <a:lnRef idx="0">
          <a:scrgbClr r="0" g="0" b="0"/>
        </a:lnRef>
        <a:fillRef idx="1">
          <a:scrgbClr r="0" g="0" b="0"/>
        </a:fillRef>
        <a:effectRef idx="0">
          <a:scrgbClr r="0" g="0" b="0"/>
        </a:effectRef>
        <a:fontRef idx="minor">
          <a:schemeClr val="lt1"/>
        </a:fontRef>
      </dsp:style>
    </dsp:sp>
    <dsp:sp modelId="{0200B142-9374-43A4-B4B2-83C10FF3FCFF}">
      <dsp:nvSpPr>
        <dsp:cNvPr id="0" name=""/>
        <dsp:cNvSpPr/>
      </dsp:nvSpPr>
      <dsp:spPr>
        <a:xfrm>
          <a:off x="3319437" y="1339299"/>
          <a:ext cx="1785174" cy="1071104"/>
        </a:xfrm>
        <a:prstGeom prst="roundRect">
          <a:avLst>
            <a:gd name="adj" fmla="val 10000"/>
          </a:avLst>
        </a:prstGeom>
        <a:solidFill>
          <a:schemeClr val="accent6">
            <a:lumMod val="75000"/>
          </a:schemeClr>
        </a:solidFill>
        <a:ln w="25400" cap="flat" cmpd="sng" algn="ctr">
          <a:noFill/>
          <a:prstDash val="solid"/>
        </a:ln>
        <a:effectLst>
          <a:outerShdw blurRad="50800" dist="38100" dir="2700000" algn="tl" rotWithShape="0">
            <a:prstClr val="black">
              <a:alpha val="40000"/>
            </a:prstClr>
          </a:outerShdw>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76200" numCol="1" spcCol="1270" anchor="t" anchorCtr="0">
          <a:noAutofit/>
        </a:bodyPr>
        <a:lstStyle/>
        <a:p>
          <a:pPr marL="0" lvl="0" indent="0" algn="l" defTabSz="889000">
            <a:lnSpc>
              <a:spcPct val="90000"/>
            </a:lnSpc>
            <a:spcBef>
              <a:spcPct val="0"/>
            </a:spcBef>
            <a:spcAft>
              <a:spcPct val="35000"/>
            </a:spcAft>
            <a:buNone/>
          </a:pPr>
          <a:r>
            <a:rPr lang="en-US" sz="2000" b="1" kern="1200">
              <a:solidFill>
                <a:schemeClr val="bg1"/>
              </a:solidFill>
            </a:rPr>
            <a:t>5</a:t>
          </a:r>
        </a:p>
        <a:p>
          <a:pPr marL="114300" lvl="1" indent="-114300" algn="l" defTabSz="533400">
            <a:lnSpc>
              <a:spcPct val="90000"/>
            </a:lnSpc>
            <a:spcBef>
              <a:spcPct val="0"/>
            </a:spcBef>
            <a:spcAft>
              <a:spcPct val="15000"/>
            </a:spcAft>
            <a:buNone/>
          </a:pPr>
          <a:r>
            <a:rPr lang="en-US" sz="1200" b="1" kern="1200">
              <a:solidFill>
                <a:schemeClr val="bg1"/>
              </a:solidFill>
            </a:rPr>
            <a:t>TAC Consideration</a:t>
          </a:r>
        </a:p>
      </dsp:txBody>
      <dsp:txXfrm>
        <a:off x="3350809" y="1370671"/>
        <a:ext cx="1722430" cy="1008360"/>
      </dsp:txXfrm>
    </dsp:sp>
    <dsp:sp modelId="{93DF6516-E298-4E4E-9D8B-945C380FB773}">
      <dsp:nvSpPr>
        <dsp:cNvPr id="0" name=""/>
        <dsp:cNvSpPr/>
      </dsp:nvSpPr>
      <dsp:spPr>
        <a:xfrm>
          <a:off x="3684101" y="182750"/>
          <a:ext cx="2366653" cy="160665"/>
        </a:xfrm>
        <a:prstGeom prst="rect">
          <a:avLst/>
        </a:prstGeom>
        <a:solidFill>
          <a:schemeClr val="bg2">
            <a:lumMod val="90000"/>
          </a:schemeClr>
        </a:solidFill>
        <a:ln>
          <a:noFill/>
        </a:ln>
        <a:effectLst/>
      </dsp:spPr>
      <dsp:style>
        <a:lnRef idx="0">
          <a:scrgbClr r="0" g="0" b="0"/>
        </a:lnRef>
        <a:fillRef idx="1">
          <a:scrgbClr r="0" g="0" b="0"/>
        </a:fillRef>
        <a:effectRef idx="0">
          <a:scrgbClr r="0" g="0" b="0"/>
        </a:effectRef>
        <a:fontRef idx="minor">
          <a:schemeClr val="lt1"/>
        </a:fontRef>
      </dsp:style>
    </dsp:sp>
    <dsp:sp modelId="{D0D1F66A-A103-41AF-98D9-F218F7994DC4}">
      <dsp:nvSpPr>
        <dsp:cNvPr id="0" name=""/>
        <dsp:cNvSpPr/>
      </dsp:nvSpPr>
      <dsp:spPr>
        <a:xfrm>
          <a:off x="3319437" y="418"/>
          <a:ext cx="1785174" cy="1071104"/>
        </a:xfrm>
        <a:prstGeom prst="roundRect">
          <a:avLst>
            <a:gd name="adj" fmla="val 10000"/>
          </a:avLst>
        </a:prstGeom>
        <a:solidFill>
          <a:schemeClr val="accent6">
            <a:lumMod val="75000"/>
          </a:schemeClr>
        </a:solidFill>
        <a:ln w="25400" cap="flat" cmpd="sng" algn="ctr">
          <a:noFill/>
          <a:prstDash val="solid"/>
        </a:ln>
        <a:effectLst>
          <a:outerShdw blurRad="50800" dist="38100" dir="2700000" algn="tl" rotWithShape="0">
            <a:prstClr val="black">
              <a:alpha val="40000"/>
            </a:prstClr>
          </a:outerShdw>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76200" numCol="1" spcCol="1270" anchor="t" anchorCtr="0">
          <a:noAutofit/>
        </a:bodyPr>
        <a:lstStyle/>
        <a:p>
          <a:pPr marL="0" lvl="0" indent="0" algn="l" defTabSz="889000">
            <a:lnSpc>
              <a:spcPct val="90000"/>
            </a:lnSpc>
            <a:spcBef>
              <a:spcPct val="0"/>
            </a:spcBef>
            <a:spcAft>
              <a:spcPct val="35000"/>
            </a:spcAft>
            <a:buNone/>
          </a:pPr>
          <a:r>
            <a:rPr lang="en-US" sz="2000" b="1" kern="1200">
              <a:solidFill>
                <a:schemeClr val="bg1"/>
              </a:solidFill>
            </a:rPr>
            <a:t>6</a:t>
          </a:r>
        </a:p>
        <a:p>
          <a:pPr marL="114300" lvl="1" indent="-114300" algn="l" defTabSz="533400">
            <a:lnSpc>
              <a:spcPct val="90000"/>
            </a:lnSpc>
            <a:spcBef>
              <a:spcPct val="0"/>
            </a:spcBef>
            <a:spcAft>
              <a:spcPct val="15000"/>
            </a:spcAft>
            <a:buNone/>
          </a:pPr>
          <a:r>
            <a:rPr lang="en-US" sz="1200" b="1" kern="1200">
              <a:solidFill>
                <a:schemeClr val="bg1"/>
              </a:solidFill>
            </a:rPr>
            <a:t>   ERCOT Board Consideration</a:t>
          </a:r>
        </a:p>
      </dsp:txBody>
      <dsp:txXfrm>
        <a:off x="3350809" y="31790"/>
        <a:ext cx="1722430" cy="1008360"/>
      </dsp:txXfrm>
    </dsp:sp>
    <dsp:sp modelId="{22B2D9B6-BCEE-4FBF-9689-23967EC8615A}">
      <dsp:nvSpPr>
        <dsp:cNvPr id="0" name=""/>
        <dsp:cNvSpPr/>
      </dsp:nvSpPr>
      <dsp:spPr>
        <a:xfrm rot="21591696">
          <a:off x="6427119" y="827844"/>
          <a:ext cx="273427" cy="890348"/>
        </a:xfrm>
        <a:prstGeom prst="downArrow">
          <a:avLst/>
        </a:prstGeom>
        <a:solidFill>
          <a:srgbClr val="C9D3DE"/>
        </a:solidFill>
        <a:ln>
          <a:noFill/>
        </a:ln>
        <a:effectLst/>
      </dsp:spPr>
      <dsp:style>
        <a:lnRef idx="0">
          <a:scrgbClr r="0" g="0" b="0"/>
        </a:lnRef>
        <a:fillRef idx="1">
          <a:scrgbClr r="0" g="0" b="0"/>
        </a:fillRef>
        <a:effectRef idx="0">
          <a:scrgbClr r="0" g="0" b="0"/>
        </a:effectRef>
        <a:fontRef idx="minor">
          <a:schemeClr val="lt1"/>
        </a:fontRef>
      </dsp:style>
    </dsp:sp>
    <dsp:sp modelId="{3E785352-E290-4A65-A287-ECB5E994E85A}">
      <dsp:nvSpPr>
        <dsp:cNvPr id="0" name=""/>
        <dsp:cNvSpPr/>
      </dsp:nvSpPr>
      <dsp:spPr>
        <a:xfrm>
          <a:off x="5693719" y="418"/>
          <a:ext cx="1785174" cy="1071104"/>
        </a:xfrm>
        <a:prstGeom prst="roundRect">
          <a:avLst>
            <a:gd name="adj" fmla="val 10000"/>
          </a:avLst>
        </a:prstGeom>
        <a:solidFill>
          <a:srgbClr val="093C61"/>
        </a:solidFill>
        <a:ln w="25400" cap="flat" cmpd="sng" algn="ctr">
          <a:noFill/>
          <a:prstDash val="solid"/>
        </a:ln>
        <a:effectLst>
          <a:outerShdw blurRad="50800" dist="38100" dir="2700000" algn="tl" rotWithShape="0">
            <a:prstClr val="black">
              <a:alpha val="40000"/>
            </a:prstClr>
          </a:outerShdw>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76200" numCol="1" spcCol="1270" anchor="t" anchorCtr="0">
          <a:noAutofit/>
        </a:bodyPr>
        <a:lstStyle/>
        <a:p>
          <a:pPr marL="0" lvl="0" indent="0" algn="l" defTabSz="889000">
            <a:lnSpc>
              <a:spcPct val="90000"/>
            </a:lnSpc>
            <a:spcBef>
              <a:spcPct val="0"/>
            </a:spcBef>
            <a:spcAft>
              <a:spcPct val="35000"/>
            </a:spcAft>
            <a:buNone/>
          </a:pPr>
          <a:r>
            <a:rPr lang="en-US" sz="2000" b="1" kern="1200">
              <a:solidFill>
                <a:schemeClr val="bg1"/>
              </a:solidFill>
            </a:rPr>
            <a:t>7</a:t>
          </a:r>
        </a:p>
        <a:p>
          <a:pPr marL="114300" lvl="1" indent="-114300" algn="l" defTabSz="533400">
            <a:lnSpc>
              <a:spcPct val="90000"/>
            </a:lnSpc>
            <a:spcBef>
              <a:spcPct val="0"/>
            </a:spcBef>
            <a:spcAft>
              <a:spcPct val="15000"/>
            </a:spcAft>
            <a:buNone/>
          </a:pPr>
          <a:r>
            <a:rPr lang="en-US" sz="1200" b="1" kern="1200">
              <a:solidFill>
                <a:schemeClr val="bg1"/>
              </a:solidFill>
            </a:rPr>
            <a:t>PUC Consideration</a:t>
          </a:r>
        </a:p>
      </dsp:txBody>
      <dsp:txXfrm>
        <a:off x="5725091" y="31790"/>
        <a:ext cx="1722430" cy="1008360"/>
      </dsp:txXfrm>
    </dsp:sp>
    <dsp:sp modelId="{5BBD7D37-E549-49CE-B723-D673CB63C86C}">
      <dsp:nvSpPr>
        <dsp:cNvPr id="0" name=""/>
        <dsp:cNvSpPr/>
      </dsp:nvSpPr>
      <dsp:spPr>
        <a:xfrm>
          <a:off x="5743025" y="1697508"/>
          <a:ext cx="1785174" cy="1071104"/>
        </a:xfrm>
        <a:prstGeom prst="roundRect">
          <a:avLst>
            <a:gd name="adj" fmla="val 10000"/>
          </a:avLst>
        </a:prstGeom>
        <a:solidFill>
          <a:schemeClr val="accent1"/>
        </a:solidFill>
        <a:ln w="25400" cap="flat" cmpd="sng" algn="ctr">
          <a:noFill/>
          <a:prstDash val="solid"/>
        </a:ln>
        <a:effectLst>
          <a:outerShdw blurRad="50800" dist="38100" dir="2700000" algn="tl" rotWithShape="0">
            <a:prstClr val="black">
              <a:alpha val="40000"/>
            </a:prstClr>
          </a:outerShdw>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45720" numCol="1" spcCol="1270" anchor="ctr" anchorCtr="0">
          <a:noAutofit/>
        </a:bodyPr>
        <a:lstStyle/>
        <a:p>
          <a:pPr marL="0" lvl="0" indent="0" algn="ctr" defTabSz="533400">
            <a:lnSpc>
              <a:spcPct val="90000"/>
            </a:lnSpc>
            <a:spcBef>
              <a:spcPct val="0"/>
            </a:spcBef>
            <a:spcAft>
              <a:spcPct val="35000"/>
            </a:spcAft>
            <a:buNone/>
          </a:pPr>
          <a:r>
            <a:rPr lang="en-US" sz="1200" b="1" kern="1200">
              <a:solidFill>
                <a:schemeClr val="bg1"/>
              </a:solidFill>
            </a:rPr>
            <a:t>ERCOT Implements Planning Guide Following PUCT Approval</a:t>
          </a:r>
        </a:p>
      </dsp:txBody>
      <dsp:txXfrm>
        <a:off x="5774397" y="1728880"/>
        <a:ext cx="1722430" cy="100836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38DA314-2A7B-4C9F-82D7-8AA21F7533F0}">
      <dsp:nvSpPr>
        <dsp:cNvPr id="0" name=""/>
        <dsp:cNvSpPr/>
      </dsp:nvSpPr>
      <dsp:spPr>
        <a:xfrm rot="5355031">
          <a:off x="625867" y="854097"/>
          <a:ext cx="1335180" cy="160665"/>
        </a:xfrm>
        <a:prstGeom prst="rect">
          <a:avLst/>
        </a:prstGeom>
        <a:solidFill>
          <a:schemeClr val="bg2">
            <a:lumMod val="90000"/>
          </a:schemeClr>
        </a:solidFill>
        <a:ln>
          <a:noFill/>
        </a:ln>
        <a:effectLst/>
      </dsp:spPr>
      <dsp:style>
        <a:lnRef idx="0">
          <a:scrgbClr r="0" g="0" b="0"/>
        </a:lnRef>
        <a:fillRef idx="1">
          <a:scrgbClr r="0" g="0" b="0"/>
        </a:fillRef>
        <a:effectRef idx="0">
          <a:scrgbClr r="0" g="0" b="0"/>
        </a:effectRef>
        <a:fontRef idx="minor">
          <a:schemeClr val="lt1"/>
        </a:fontRef>
      </dsp:style>
    </dsp:sp>
    <dsp:sp modelId="{6662B7E2-6273-4B62-8FD8-00AC303FB4BE}">
      <dsp:nvSpPr>
        <dsp:cNvPr id="0" name=""/>
        <dsp:cNvSpPr/>
      </dsp:nvSpPr>
      <dsp:spPr>
        <a:xfrm>
          <a:off x="923875" y="418"/>
          <a:ext cx="1785174" cy="1071104"/>
        </a:xfrm>
        <a:prstGeom prst="roundRect">
          <a:avLst>
            <a:gd name="adj" fmla="val 10000"/>
          </a:avLst>
        </a:prstGeom>
        <a:solidFill>
          <a:schemeClr val="accent6">
            <a:lumMod val="75000"/>
          </a:schemeClr>
        </a:solidFill>
        <a:ln w="25400" cap="flat" cmpd="sng" algn="ctr">
          <a:noFill/>
          <a:prstDash val="solid"/>
        </a:ln>
        <a:effectLst>
          <a:outerShdw blurRad="50800" dist="38100" dir="5400000" algn="t" rotWithShape="0">
            <a:prstClr val="black">
              <a:alpha val="40000"/>
            </a:prstClr>
          </a:outerShdw>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76200" numCol="1" spcCol="1270" anchor="t" anchorCtr="0">
          <a:noAutofit/>
        </a:bodyPr>
        <a:lstStyle/>
        <a:p>
          <a:pPr marL="0" lvl="0" indent="0" algn="l" defTabSz="889000">
            <a:lnSpc>
              <a:spcPct val="90000"/>
            </a:lnSpc>
            <a:spcBef>
              <a:spcPct val="0"/>
            </a:spcBef>
            <a:spcAft>
              <a:spcPct val="35000"/>
            </a:spcAft>
            <a:buNone/>
          </a:pPr>
          <a:r>
            <a:rPr lang="en-US" sz="2000" b="1" kern="1200">
              <a:solidFill>
                <a:schemeClr val="bg1"/>
              </a:solidFill>
            </a:rPr>
            <a:t>1</a:t>
          </a:r>
        </a:p>
        <a:p>
          <a:pPr marL="114300" lvl="1" indent="-114300" algn="l" defTabSz="533400">
            <a:lnSpc>
              <a:spcPct val="90000"/>
            </a:lnSpc>
            <a:spcBef>
              <a:spcPct val="0"/>
            </a:spcBef>
            <a:spcAft>
              <a:spcPct val="15000"/>
            </a:spcAft>
            <a:buFontTx/>
            <a:buNone/>
          </a:pPr>
          <a:r>
            <a:rPr lang="en-US" sz="1200" b="1" kern="1200">
              <a:solidFill>
                <a:schemeClr val="bg1"/>
              </a:solidFill>
            </a:rPr>
            <a:t>  System Change Request</a:t>
          </a:r>
        </a:p>
      </dsp:txBody>
      <dsp:txXfrm>
        <a:off x="955247" y="31790"/>
        <a:ext cx="1722430" cy="1008360"/>
      </dsp:txXfrm>
    </dsp:sp>
    <dsp:sp modelId="{1DFA83D8-95B8-469E-A12A-0C0672795D9F}">
      <dsp:nvSpPr>
        <dsp:cNvPr id="0" name=""/>
        <dsp:cNvSpPr/>
      </dsp:nvSpPr>
      <dsp:spPr>
        <a:xfrm rot="5400000">
          <a:off x="640378" y="2191071"/>
          <a:ext cx="1331251" cy="160665"/>
        </a:xfrm>
        <a:prstGeom prst="rect">
          <a:avLst/>
        </a:prstGeom>
        <a:solidFill>
          <a:schemeClr val="bg2">
            <a:lumMod val="90000"/>
          </a:schemeClr>
        </a:solidFill>
        <a:ln>
          <a:noFill/>
        </a:ln>
        <a:effectLst/>
      </dsp:spPr>
      <dsp:style>
        <a:lnRef idx="0">
          <a:scrgbClr r="0" g="0" b="0"/>
        </a:lnRef>
        <a:fillRef idx="1">
          <a:scrgbClr r="0" g="0" b="0"/>
        </a:fillRef>
        <a:effectRef idx="0">
          <a:scrgbClr r="0" g="0" b="0"/>
        </a:effectRef>
        <a:fontRef idx="minor">
          <a:schemeClr val="lt1"/>
        </a:fontRef>
      </dsp:style>
    </dsp:sp>
    <dsp:sp modelId="{B8E34D97-7537-4C2B-9E6D-F617E79BAAD2}">
      <dsp:nvSpPr>
        <dsp:cNvPr id="0" name=""/>
        <dsp:cNvSpPr/>
      </dsp:nvSpPr>
      <dsp:spPr>
        <a:xfrm>
          <a:off x="945155" y="1339299"/>
          <a:ext cx="1785174" cy="1071104"/>
        </a:xfrm>
        <a:prstGeom prst="roundRect">
          <a:avLst>
            <a:gd name="adj" fmla="val 10000"/>
          </a:avLst>
        </a:prstGeom>
        <a:solidFill>
          <a:schemeClr val="accent6">
            <a:lumMod val="75000"/>
          </a:schemeClr>
        </a:solidFill>
        <a:ln w="25400" cap="flat" cmpd="sng" algn="ctr">
          <a:noFill/>
          <a:prstDash val="solid"/>
        </a:ln>
        <a:effectLst>
          <a:outerShdw blurRad="50800" dist="38100" dir="2700000" algn="tl" rotWithShape="0">
            <a:prstClr val="black">
              <a:alpha val="40000"/>
            </a:prstClr>
          </a:outerShdw>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en-US" sz="2000" b="1" kern="1200">
              <a:solidFill>
                <a:schemeClr val="bg1"/>
              </a:solidFill>
            </a:rPr>
            <a:t>2</a:t>
          </a:r>
        </a:p>
        <a:p>
          <a:pPr marL="114300" lvl="1" indent="-114300" algn="l" defTabSz="533400">
            <a:lnSpc>
              <a:spcPct val="90000"/>
            </a:lnSpc>
            <a:spcBef>
              <a:spcPct val="0"/>
            </a:spcBef>
            <a:spcAft>
              <a:spcPct val="15000"/>
            </a:spcAft>
            <a:buFontTx/>
            <a:buNone/>
          </a:pPr>
          <a:r>
            <a:rPr lang="en-US" sz="1200" b="1" kern="1200">
              <a:solidFill>
                <a:schemeClr val="bg1"/>
              </a:solidFill>
            </a:rPr>
            <a:t>  </a:t>
          </a:r>
          <a:r>
            <a:rPr lang="en-US" sz="1200" b="1" kern="1200">
              <a:solidFill>
                <a:schemeClr val="bg1"/>
              </a:solidFill>
              <a:latin typeface="Arial"/>
            </a:rPr>
            <a:t>14-Day</a:t>
          </a:r>
          <a:r>
            <a:rPr lang="en-US" sz="1200" b="1" kern="1200">
              <a:solidFill>
                <a:schemeClr val="bg1"/>
              </a:solidFill>
            </a:rPr>
            <a:t> Comment Period</a:t>
          </a:r>
        </a:p>
      </dsp:txBody>
      <dsp:txXfrm>
        <a:off x="976527" y="1370671"/>
        <a:ext cx="1722430" cy="1008360"/>
      </dsp:txXfrm>
    </dsp:sp>
    <dsp:sp modelId="{DBEE4BF9-5B0D-478E-97F8-56E9B7565E52}">
      <dsp:nvSpPr>
        <dsp:cNvPr id="0" name=""/>
        <dsp:cNvSpPr/>
      </dsp:nvSpPr>
      <dsp:spPr>
        <a:xfrm>
          <a:off x="1309819" y="2860511"/>
          <a:ext cx="2366653" cy="160665"/>
        </a:xfrm>
        <a:prstGeom prst="rect">
          <a:avLst/>
        </a:prstGeom>
        <a:solidFill>
          <a:schemeClr val="bg2">
            <a:lumMod val="90000"/>
          </a:schemeClr>
        </a:solidFill>
        <a:ln>
          <a:noFill/>
        </a:ln>
        <a:effectLst/>
      </dsp:spPr>
      <dsp:style>
        <a:lnRef idx="0">
          <a:scrgbClr r="0" g="0" b="0"/>
        </a:lnRef>
        <a:fillRef idx="1">
          <a:scrgbClr r="0" g="0" b="0"/>
        </a:fillRef>
        <a:effectRef idx="0">
          <a:scrgbClr r="0" g="0" b="0"/>
        </a:effectRef>
        <a:fontRef idx="minor">
          <a:schemeClr val="lt1"/>
        </a:fontRef>
      </dsp:style>
    </dsp:sp>
    <dsp:sp modelId="{0F45E80F-BE26-42C2-8DF9-603E91D16C08}">
      <dsp:nvSpPr>
        <dsp:cNvPr id="0" name=""/>
        <dsp:cNvSpPr/>
      </dsp:nvSpPr>
      <dsp:spPr>
        <a:xfrm>
          <a:off x="945155" y="2678180"/>
          <a:ext cx="1785174" cy="1071104"/>
        </a:xfrm>
        <a:prstGeom prst="roundRect">
          <a:avLst>
            <a:gd name="adj" fmla="val 10000"/>
          </a:avLst>
        </a:prstGeom>
        <a:solidFill>
          <a:schemeClr val="accent6">
            <a:lumMod val="75000"/>
          </a:schemeClr>
        </a:solidFill>
        <a:ln w="25400" cap="flat" cmpd="sng" algn="ctr">
          <a:noFill/>
          <a:prstDash val="solid"/>
        </a:ln>
        <a:effectLst>
          <a:outerShdw blurRad="50800" dist="38100" dir="2700000" algn="tl" rotWithShape="0">
            <a:prstClr val="black">
              <a:alpha val="40000"/>
            </a:prstClr>
          </a:outerShdw>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76200" numCol="1" spcCol="1270" anchor="t" anchorCtr="0">
          <a:noAutofit/>
        </a:bodyPr>
        <a:lstStyle/>
        <a:p>
          <a:pPr marL="0" lvl="0" indent="0" algn="l" defTabSz="889000">
            <a:lnSpc>
              <a:spcPct val="90000"/>
            </a:lnSpc>
            <a:spcBef>
              <a:spcPct val="0"/>
            </a:spcBef>
            <a:spcAft>
              <a:spcPct val="35000"/>
            </a:spcAft>
            <a:buNone/>
          </a:pPr>
          <a:r>
            <a:rPr lang="en-US" sz="2000" b="1" kern="1200">
              <a:solidFill>
                <a:schemeClr val="bg1"/>
              </a:solidFill>
            </a:rPr>
            <a:t>3</a:t>
          </a:r>
        </a:p>
        <a:p>
          <a:pPr marL="114300" lvl="1" indent="-114300" algn="l" defTabSz="533400">
            <a:lnSpc>
              <a:spcPct val="90000"/>
            </a:lnSpc>
            <a:spcBef>
              <a:spcPct val="0"/>
            </a:spcBef>
            <a:spcAft>
              <a:spcPct val="15000"/>
            </a:spcAft>
            <a:buFontTx/>
            <a:buNone/>
          </a:pPr>
          <a:r>
            <a:rPr lang="en-US" sz="1200" b="1" kern="1200">
              <a:solidFill>
                <a:schemeClr val="bg1"/>
              </a:solidFill>
            </a:rPr>
            <a:t>   PRS Language Consideration</a:t>
          </a:r>
        </a:p>
      </dsp:txBody>
      <dsp:txXfrm>
        <a:off x="976527" y="2709552"/>
        <a:ext cx="1722430" cy="1008360"/>
      </dsp:txXfrm>
    </dsp:sp>
    <dsp:sp modelId="{871C3ACD-1E22-4504-907A-A7633F8A9F21}">
      <dsp:nvSpPr>
        <dsp:cNvPr id="0" name=""/>
        <dsp:cNvSpPr/>
      </dsp:nvSpPr>
      <dsp:spPr>
        <a:xfrm rot="16200000">
          <a:off x="3014660" y="2191071"/>
          <a:ext cx="1331251" cy="160665"/>
        </a:xfrm>
        <a:prstGeom prst="rect">
          <a:avLst/>
        </a:prstGeom>
        <a:solidFill>
          <a:schemeClr val="bg2">
            <a:lumMod val="90000"/>
          </a:schemeClr>
        </a:solidFill>
        <a:ln>
          <a:noFill/>
        </a:ln>
        <a:effectLst/>
      </dsp:spPr>
      <dsp:style>
        <a:lnRef idx="0">
          <a:scrgbClr r="0" g="0" b="0"/>
        </a:lnRef>
        <a:fillRef idx="1">
          <a:scrgbClr r="0" g="0" b="0"/>
        </a:fillRef>
        <a:effectRef idx="0">
          <a:scrgbClr r="0" g="0" b="0"/>
        </a:effectRef>
        <a:fontRef idx="minor">
          <a:schemeClr val="lt1"/>
        </a:fontRef>
      </dsp:style>
    </dsp:sp>
    <dsp:sp modelId="{E6C50F0C-9817-471A-ADFF-C10C7211F96F}">
      <dsp:nvSpPr>
        <dsp:cNvPr id="0" name=""/>
        <dsp:cNvSpPr/>
      </dsp:nvSpPr>
      <dsp:spPr>
        <a:xfrm>
          <a:off x="3319437" y="2678180"/>
          <a:ext cx="1785174" cy="1071104"/>
        </a:xfrm>
        <a:prstGeom prst="roundRect">
          <a:avLst>
            <a:gd name="adj" fmla="val 10000"/>
          </a:avLst>
        </a:prstGeom>
        <a:solidFill>
          <a:schemeClr val="accent6">
            <a:lumMod val="75000"/>
          </a:schemeClr>
        </a:solidFill>
        <a:ln w="25400" cap="flat" cmpd="sng" algn="ctr">
          <a:noFill/>
          <a:prstDash val="solid"/>
        </a:ln>
        <a:effectLst>
          <a:outerShdw blurRad="50800" dist="38100" dir="2700000" algn="tl" rotWithShape="0">
            <a:prstClr val="black">
              <a:alpha val="40000"/>
            </a:prstClr>
          </a:outerShdw>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76200" numCol="1" spcCol="1270" anchor="t" anchorCtr="0">
          <a:noAutofit/>
        </a:bodyPr>
        <a:lstStyle/>
        <a:p>
          <a:pPr marL="0" lvl="0" indent="0" algn="l" defTabSz="889000">
            <a:lnSpc>
              <a:spcPct val="90000"/>
            </a:lnSpc>
            <a:spcBef>
              <a:spcPct val="0"/>
            </a:spcBef>
            <a:spcAft>
              <a:spcPct val="35000"/>
            </a:spcAft>
            <a:buNone/>
          </a:pPr>
          <a:r>
            <a:rPr lang="en-US" sz="2000" b="1" kern="1200">
              <a:solidFill>
                <a:schemeClr val="bg1"/>
              </a:solidFill>
            </a:rPr>
            <a:t>4</a:t>
          </a:r>
        </a:p>
        <a:p>
          <a:pPr marL="114300" lvl="1" indent="-114300" algn="l" defTabSz="533400">
            <a:lnSpc>
              <a:spcPct val="90000"/>
            </a:lnSpc>
            <a:spcBef>
              <a:spcPct val="0"/>
            </a:spcBef>
            <a:spcAft>
              <a:spcPct val="15000"/>
            </a:spcAft>
            <a:buFontTx/>
            <a:buNone/>
          </a:pPr>
          <a:r>
            <a:rPr lang="en-US" sz="1200" b="1" kern="1200">
              <a:solidFill>
                <a:schemeClr val="bg1"/>
              </a:solidFill>
            </a:rPr>
            <a:t>   PRS Impact Analysis Review</a:t>
          </a:r>
        </a:p>
      </dsp:txBody>
      <dsp:txXfrm>
        <a:off x="3350809" y="2709552"/>
        <a:ext cx="1722430" cy="1008360"/>
      </dsp:txXfrm>
    </dsp:sp>
    <dsp:sp modelId="{D9BC7589-5BCD-4F3A-B8A3-9B59D4BEF05C}">
      <dsp:nvSpPr>
        <dsp:cNvPr id="0" name=""/>
        <dsp:cNvSpPr/>
      </dsp:nvSpPr>
      <dsp:spPr>
        <a:xfrm rot="16200000">
          <a:off x="3014660" y="852190"/>
          <a:ext cx="1331251" cy="160665"/>
        </a:xfrm>
        <a:prstGeom prst="rect">
          <a:avLst/>
        </a:prstGeom>
        <a:solidFill>
          <a:schemeClr val="bg2">
            <a:lumMod val="90000"/>
          </a:schemeClr>
        </a:solidFill>
        <a:ln>
          <a:noFill/>
        </a:ln>
        <a:effectLst/>
      </dsp:spPr>
      <dsp:style>
        <a:lnRef idx="0">
          <a:scrgbClr r="0" g="0" b="0"/>
        </a:lnRef>
        <a:fillRef idx="1">
          <a:scrgbClr r="0" g="0" b="0"/>
        </a:fillRef>
        <a:effectRef idx="0">
          <a:scrgbClr r="0" g="0" b="0"/>
        </a:effectRef>
        <a:fontRef idx="minor">
          <a:schemeClr val="lt1"/>
        </a:fontRef>
      </dsp:style>
    </dsp:sp>
    <dsp:sp modelId="{0200B142-9374-43A4-B4B2-83C10FF3FCFF}">
      <dsp:nvSpPr>
        <dsp:cNvPr id="0" name=""/>
        <dsp:cNvSpPr/>
      </dsp:nvSpPr>
      <dsp:spPr>
        <a:xfrm>
          <a:off x="3319437" y="1339299"/>
          <a:ext cx="1785174" cy="1071104"/>
        </a:xfrm>
        <a:prstGeom prst="roundRect">
          <a:avLst>
            <a:gd name="adj" fmla="val 10000"/>
          </a:avLst>
        </a:prstGeom>
        <a:solidFill>
          <a:schemeClr val="accent6">
            <a:lumMod val="75000"/>
          </a:schemeClr>
        </a:solidFill>
        <a:ln w="25400" cap="flat" cmpd="sng" algn="ctr">
          <a:noFill/>
          <a:prstDash val="solid"/>
        </a:ln>
        <a:effectLst>
          <a:outerShdw blurRad="50800" dist="38100" dir="2700000" algn="tl" rotWithShape="0">
            <a:prstClr val="black">
              <a:alpha val="40000"/>
            </a:prstClr>
          </a:outerShdw>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76200" numCol="1" spcCol="1270" anchor="t" anchorCtr="0">
          <a:noAutofit/>
        </a:bodyPr>
        <a:lstStyle/>
        <a:p>
          <a:pPr marL="0" lvl="0" indent="0" algn="l" defTabSz="889000">
            <a:lnSpc>
              <a:spcPct val="90000"/>
            </a:lnSpc>
            <a:spcBef>
              <a:spcPct val="0"/>
            </a:spcBef>
            <a:spcAft>
              <a:spcPct val="35000"/>
            </a:spcAft>
            <a:buNone/>
          </a:pPr>
          <a:r>
            <a:rPr lang="en-US" sz="2000" b="1" kern="1200">
              <a:solidFill>
                <a:schemeClr val="bg1"/>
              </a:solidFill>
            </a:rPr>
            <a:t>5</a:t>
          </a:r>
        </a:p>
        <a:p>
          <a:pPr marL="114300" lvl="1" indent="-114300" algn="l" defTabSz="533400">
            <a:lnSpc>
              <a:spcPct val="90000"/>
            </a:lnSpc>
            <a:spcBef>
              <a:spcPct val="0"/>
            </a:spcBef>
            <a:spcAft>
              <a:spcPct val="15000"/>
            </a:spcAft>
            <a:buNone/>
          </a:pPr>
          <a:r>
            <a:rPr lang="en-US" sz="1200" b="1" kern="1200" dirty="0">
              <a:solidFill>
                <a:schemeClr val="bg1"/>
              </a:solidFill>
            </a:rPr>
            <a:t>TAC Consideration</a:t>
          </a:r>
        </a:p>
      </dsp:txBody>
      <dsp:txXfrm>
        <a:off x="3350809" y="1370671"/>
        <a:ext cx="1722430" cy="1008360"/>
      </dsp:txXfrm>
    </dsp:sp>
    <dsp:sp modelId="{93DF6516-E298-4E4E-9D8B-945C380FB773}">
      <dsp:nvSpPr>
        <dsp:cNvPr id="0" name=""/>
        <dsp:cNvSpPr/>
      </dsp:nvSpPr>
      <dsp:spPr>
        <a:xfrm>
          <a:off x="3684101" y="182750"/>
          <a:ext cx="2366653" cy="160665"/>
        </a:xfrm>
        <a:prstGeom prst="rect">
          <a:avLst/>
        </a:prstGeom>
        <a:solidFill>
          <a:schemeClr val="bg2">
            <a:lumMod val="90000"/>
          </a:schemeClr>
        </a:solidFill>
        <a:ln>
          <a:noFill/>
        </a:ln>
        <a:effectLst/>
      </dsp:spPr>
      <dsp:style>
        <a:lnRef idx="0">
          <a:scrgbClr r="0" g="0" b="0"/>
        </a:lnRef>
        <a:fillRef idx="1">
          <a:scrgbClr r="0" g="0" b="0"/>
        </a:fillRef>
        <a:effectRef idx="0">
          <a:scrgbClr r="0" g="0" b="0"/>
        </a:effectRef>
        <a:fontRef idx="minor">
          <a:schemeClr val="lt1"/>
        </a:fontRef>
      </dsp:style>
    </dsp:sp>
    <dsp:sp modelId="{D0D1F66A-A103-41AF-98D9-F218F7994DC4}">
      <dsp:nvSpPr>
        <dsp:cNvPr id="0" name=""/>
        <dsp:cNvSpPr/>
      </dsp:nvSpPr>
      <dsp:spPr>
        <a:xfrm>
          <a:off x="3319437" y="418"/>
          <a:ext cx="1785174" cy="1071104"/>
        </a:xfrm>
        <a:prstGeom prst="roundRect">
          <a:avLst>
            <a:gd name="adj" fmla="val 10000"/>
          </a:avLst>
        </a:prstGeom>
        <a:solidFill>
          <a:schemeClr val="accent6">
            <a:lumMod val="75000"/>
          </a:schemeClr>
        </a:solidFill>
        <a:ln w="25400" cap="flat" cmpd="sng" algn="ctr">
          <a:noFill/>
          <a:prstDash val="solid"/>
        </a:ln>
        <a:effectLst>
          <a:outerShdw blurRad="50800" dist="38100" dir="2700000" algn="tl" rotWithShape="0">
            <a:prstClr val="black">
              <a:alpha val="40000"/>
            </a:prstClr>
          </a:outerShdw>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76200" numCol="1" spcCol="1270" anchor="t" anchorCtr="0">
          <a:noAutofit/>
        </a:bodyPr>
        <a:lstStyle/>
        <a:p>
          <a:pPr marL="0" lvl="0" indent="0" algn="l" defTabSz="889000">
            <a:lnSpc>
              <a:spcPct val="90000"/>
            </a:lnSpc>
            <a:spcBef>
              <a:spcPct val="0"/>
            </a:spcBef>
            <a:spcAft>
              <a:spcPct val="35000"/>
            </a:spcAft>
            <a:buNone/>
          </a:pPr>
          <a:r>
            <a:rPr lang="en-US" sz="2000" b="1" kern="1200">
              <a:solidFill>
                <a:schemeClr val="bg1"/>
              </a:solidFill>
            </a:rPr>
            <a:t>6</a:t>
          </a:r>
        </a:p>
        <a:p>
          <a:pPr marL="114300" lvl="1" indent="-114300" algn="l" defTabSz="533400">
            <a:lnSpc>
              <a:spcPct val="90000"/>
            </a:lnSpc>
            <a:spcBef>
              <a:spcPct val="0"/>
            </a:spcBef>
            <a:spcAft>
              <a:spcPct val="15000"/>
            </a:spcAft>
            <a:buNone/>
          </a:pPr>
          <a:r>
            <a:rPr lang="en-US" sz="1200" b="1" kern="1200">
              <a:solidFill>
                <a:schemeClr val="bg1"/>
              </a:solidFill>
            </a:rPr>
            <a:t>   ERCOT Board Consideration</a:t>
          </a:r>
        </a:p>
      </dsp:txBody>
      <dsp:txXfrm>
        <a:off x="3350809" y="31790"/>
        <a:ext cx="1722430" cy="1008360"/>
      </dsp:txXfrm>
    </dsp:sp>
    <dsp:sp modelId="{22B2D9B6-BCEE-4FBF-9689-23967EC8615A}">
      <dsp:nvSpPr>
        <dsp:cNvPr id="0" name=""/>
        <dsp:cNvSpPr/>
      </dsp:nvSpPr>
      <dsp:spPr>
        <a:xfrm rot="21591696">
          <a:off x="6427119" y="827844"/>
          <a:ext cx="273427" cy="890348"/>
        </a:xfrm>
        <a:prstGeom prst="downArrow">
          <a:avLst/>
        </a:prstGeom>
        <a:solidFill>
          <a:srgbClr val="C9D3DE"/>
        </a:solidFill>
        <a:ln>
          <a:noFill/>
        </a:ln>
        <a:effectLst/>
      </dsp:spPr>
      <dsp:style>
        <a:lnRef idx="0">
          <a:scrgbClr r="0" g="0" b="0"/>
        </a:lnRef>
        <a:fillRef idx="1">
          <a:scrgbClr r="0" g="0" b="0"/>
        </a:fillRef>
        <a:effectRef idx="0">
          <a:scrgbClr r="0" g="0" b="0"/>
        </a:effectRef>
        <a:fontRef idx="minor">
          <a:schemeClr val="lt1"/>
        </a:fontRef>
      </dsp:style>
    </dsp:sp>
    <dsp:sp modelId="{3E785352-E290-4A65-A287-ECB5E994E85A}">
      <dsp:nvSpPr>
        <dsp:cNvPr id="0" name=""/>
        <dsp:cNvSpPr/>
      </dsp:nvSpPr>
      <dsp:spPr>
        <a:xfrm>
          <a:off x="5693719" y="418"/>
          <a:ext cx="1785174" cy="1071104"/>
        </a:xfrm>
        <a:prstGeom prst="roundRect">
          <a:avLst>
            <a:gd name="adj" fmla="val 10000"/>
          </a:avLst>
        </a:prstGeom>
        <a:solidFill>
          <a:srgbClr val="093C61"/>
        </a:solidFill>
        <a:ln w="25400" cap="flat" cmpd="sng" algn="ctr">
          <a:noFill/>
          <a:prstDash val="solid"/>
        </a:ln>
        <a:effectLst>
          <a:outerShdw blurRad="50800" dist="38100" dir="2700000" algn="tl" rotWithShape="0">
            <a:prstClr val="black">
              <a:alpha val="40000"/>
            </a:prstClr>
          </a:outerShdw>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76200" numCol="1" spcCol="1270" anchor="t" anchorCtr="0">
          <a:noAutofit/>
        </a:bodyPr>
        <a:lstStyle/>
        <a:p>
          <a:pPr marL="0" lvl="0" indent="0" algn="l" defTabSz="889000">
            <a:lnSpc>
              <a:spcPct val="90000"/>
            </a:lnSpc>
            <a:spcBef>
              <a:spcPct val="0"/>
            </a:spcBef>
            <a:spcAft>
              <a:spcPct val="35000"/>
            </a:spcAft>
            <a:buNone/>
          </a:pPr>
          <a:r>
            <a:rPr lang="en-US" sz="2000" b="1" kern="1200">
              <a:solidFill>
                <a:schemeClr val="bg1"/>
              </a:solidFill>
            </a:rPr>
            <a:t>7</a:t>
          </a:r>
        </a:p>
        <a:p>
          <a:pPr marL="114300" lvl="1" indent="-114300" algn="l" defTabSz="533400">
            <a:lnSpc>
              <a:spcPct val="90000"/>
            </a:lnSpc>
            <a:spcBef>
              <a:spcPct val="0"/>
            </a:spcBef>
            <a:spcAft>
              <a:spcPct val="15000"/>
            </a:spcAft>
            <a:buNone/>
          </a:pPr>
          <a:r>
            <a:rPr lang="en-US" sz="1200" b="1" kern="1200">
              <a:solidFill>
                <a:schemeClr val="bg1"/>
              </a:solidFill>
            </a:rPr>
            <a:t>PUC Consideration</a:t>
          </a:r>
        </a:p>
      </dsp:txBody>
      <dsp:txXfrm>
        <a:off x="5725091" y="31790"/>
        <a:ext cx="1722430" cy="1008360"/>
      </dsp:txXfrm>
    </dsp:sp>
    <dsp:sp modelId="{5BBD7D37-E549-49CE-B723-D673CB63C86C}">
      <dsp:nvSpPr>
        <dsp:cNvPr id="0" name=""/>
        <dsp:cNvSpPr/>
      </dsp:nvSpPr>
      <dsp:spPr>
        <a:xfrm>
          <a:off x="5743025" y="1697508"/>
          <a:ext cx="1785174" cy="1071104"/>
        </a:xfrm>
        <a:prstGeom prst="roundRect">
          <a:avLst>
            <a:gd name="adj" fmla="val 10000"/>
          </a:avLst>
        </a:prstGeom>
        <a:solidFill>
          <a:schemeClr val="accent1"/>
        </a:solidFill>
        <a:ln w="25400" cap="flat" cmpd="sng" algn="ctr">
          <a:noFill/>
          <a:prstDash val="solid"/>
        </a:ln>
        <a:effectLst>
          <a:outerShdw blurRad="50800" dist="38100" dir="2700000" algn="tl" rotWithShape="0">
            <a:prstClr val="black">
              <a:alpha val="40000"/>
            </a:prstClr>
          </a:outerShdw>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45720" numCol="1" spcCol="1270" anchor="ctr" anchorCtr="0">
          <a:noAutofit/>
        </a:bodyPr>
        <a:lstStyle/>
        <a:p>
          <a:pPr marL="0" lvl="0" indent="0" algn="ctr" defTabSz="533400">
            <a:lnSpc>
              <a:spcPct val="90000"/>
            </a:lnSpc>
            <a:spcBef>
              <a:spcPct val="0"/>
            </a:spcBef>
            <a:spcAft>
              <a:spcPct val="35000"/>
            </a:spcAft>
            <a:buNone/>
          </a:pPr>
          <a:r>
            <a:rPr lang="en-US" sz="1200" b="1" kern="1200" dirty="0">
              <a:solidFill>
                <a:schemeClr val="bg1"/>
              </a:solidFill>
            </a:rPr>
            <a:t>ERCOT Implements SCR Following PUCT Approval</a:t>
          </a:r>
        </a:p>
      </dsp:txBody>
      <dsp:txXfrm>
        <a:off x="5774397" y="1728880"/>
        <a:ext cx="1722430" cy="1008360"/>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38DA314-2A7B-4C9F-82D7-8AA21F7533F0}">
      <dsp:nvSpPr>
        <dsp:cNvPr id="0" name=""/>
        <dsp:cNvSpPr/>
      </dsp:nvSpPr>
      <dsp:spPr>
        <a:xfrm rot="5400000">
          <a:off x="-289935" y="837802"/>
          <a:ext cx="1302056" cy="160684"/>
        </a:xfrm>
        <a:prstGeom prst="rect">
          <a:avLst/>
        </a:prstGeom>
        <a:solidFill>
          <a:schemeClr val="bg2">
            <a:lumMod val="90000"/>
          </a:schemeClr>
        </a:solidFill>
        <a:ln>
          <a:noFill/>
        </a:ln>
        <a:effectLst/>
      </dsp:spPr>
      <dsp:style>
        <a:lnRef idx="0">
          <a:scrgbClr r="0" g="0" b="0"/>
        </a:lnRef>
        <a:fillRef idx="1">
          <a:scrgbClr r="0" g="0" b="0"/>
        </a:fillRef>
        <a:effectRef idx="0">
          <a:scrgbClr r="0" g="0" b="0"/>
        </a:effectRef>
        <a:fontRef idx="minor">
          <a:schemeClr val="lt1"/>
        </a:fontRef>
      </dsp:style>
    </dsp:sp>
    <dsp:sp modelId="{6662B7E2-6273-4B62-8FD8-00AC303FB4BE}">
      <dsp:nvSpPr>
        <dsp:cNvPr id="0" name=""/>
        <dsp:cNvSpPr/>
      </dsp:nvSpPr>
      <dsp:spPr>
        <a:xfrm>
          <a:off x="0" y="203"/>
          <a:ext cx="1785379" cy="1071227"/>
        </a:xfrm>
        <a:prstGeom prst="roundRect">
          <a:avLst>
            <a:gd name="adj" fmla="val 10000"/>
          </a:avLst>
        </a:prstGeom>
        <a:solidFill>
          <a:schemeClr val="accent6">
            <a:lumMod val="75000"/>
          </a:schemeClr>
        </a:solidFill>
        <a:ln w="25400" cap="flat" cmpd="sng" algn="ctr">
          <a:noFill/>
          <a:prstDash val="solid"/>
        </a:ln>
        <a:effectLst>
          <a:outerShdw blurRad="50800" dist="38100" dir="5400000" algn="t" rotWithShape="0">
            <a:prstClr val="black">
              <a:alpha val="40000"/>
            </a:prstClr>
          </a:outerShdw>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76200" numCol="1" spcCol="1270" anchor="t" anchorCtr="0">
          <a:noAutofit/>
        </a:bodyPr>
        <a:lstStyle/>
        <a:p>
          <a:pPr marL="0" lvl="0" indent="0" algn="l" defTabSz="889000">
            <a:lnSpc>
              <a:spcPct val="90000"/>
            </a:lnSpc>
            <a:spcBef>
              <a:spcPct val="0"/>
            </a:spcBef>
            <a:spcAft>
              <a:spcPct val="35000"/>
            </a:spcAft>
            <a:buNone/>
          </a:pPr>
          <a:r>
            <a:rPr lang="en-US" sz="2000" b="1" kern="1200" dirty="0">
              <a:solidFill>
                <a:schemeClr val="bg1"/>
              </a:solidFill>
            </a:rPr>
            <a:t>1</a:t>
          </a:r>
        </a:p>
        <a:p>
          <a:pPr marL="114300" lvl="1" indent="-114300" algn="l" defTabSz="533400">
            <a:lnSpc>
              <a:spcPct val="90000"/>
            </a:lnSpc>
            <a:spcBef>
              <a:spcPct val="0"/>
            </a:spcBef>
            <a:spcAft>
              <a:spcPct val="15000"/>
            </a:spcAft>
            <a:buFontTx/>
            <a:buNone/>
          </a:pPr>
          <a:r>
            <a:rPr lang="en-US" sz="1200" b="1" kern="1200" dirty="0">
              <a:solidFill>
                <a:schemeClr val="bg1"/>
              </a:solidFill>
            </a:rPr>
            <a:t>Dashboard Requests</a:t>
          </a:r>
        </a:p>
      </dsp:txBody>
      <dsp:txXfrm>
        <a:off x="31375" y="31578"/>
        <a:ext cx="1722629" cy="1008477"/>
      </dsp:txXfrm>
    </dsp:sp>
    <dsp:sp modelId="{1DFA83D8-95B8-469E-A12A-0C0672795D9F}">
      <dsp:nvSpPr>
        <dsp:cNvPr id="0" name=""/>
        <dsp:cNvSpPr/>
      </dsp:nvSpPr>
      <dsp:spPr>
        <a:xfrm rot="5360558">
          <a:off x="-313108" y="2178845"/>
          <a:ext cx="1364052" cy="160684"/>
        </a:xfrm>
        <a:prstGeom prst="rect">
          <a:avLst/>
        </a:prstGeom>
        <a:solidFill>
          <a:schemeClr val="bg2">
            <a:lumMod val="90000"/>
          </a:schemeClr>
        </a:solidFill>
        <a:ln>
          <a:noFill/>
        </a:ln>
        <a:effectLst/>
      </dsp:spPr>
      <dsp:style>
        <a:lnRef idx="0">
          <a:scrgbClr r="0" g="0" b="0"/>
        </a:lnRef>
        <a:fillRef idx="1">
          <a:scrgbClr r="0" g="0" b="0"/>
        </a:fillRef>
        <a:effectRef idx="0">
          <a:scrgbClr r="0" g="0" b="0"/>
        </a:effectRef>
        <a:fontRef idx="minor">
          <a:schemeClr val="lt1"/>
        </a:fontRef>
      </dsp:style>
    </dsp:sp>
    <dsp:sp modelId="{B8E34D97-7537-4C2B-9E6D-F617E79BAAD2}">
      <dsp:nvSpPr>
        <dsp:cNvPr id="0" name=""/>
        <dsp:cNvSpPr/>
      </dsp:nvSpPr>
      <dsp:spPr>
        <a:xfrm>
          <a:off x="0" y="1310293"/>
          <a:ext cx="1785379" cy="1071227"/>
        </a:xfrm>
        <a:prstGeom prst="roundRect">
          <a:avLst>
            <a:gd name="adj" fmla="val 10000"/>
          </a:avLst>
        </a:prstGeom>
        <a:solidFill>
          <a:schemeClr val="accent6">
            <a:lumMod val="75000"/>
          </a:schemeClr>
        </a:solidFill>
        <a:ln w="25400" cap="flat" cmpd="sng" algn="ctr">
          <a:noFill/>
          <a:prstDash val="solid"/>
        </a:ln>
        <a:effectLst>
          <a:outerShdw blurRad="50800" dist="38100" dir="2700000" algn="tl" rotWithShape="0">
            <a:prstClr val="black">
              <a:alpha val="40000"/>
            </a:prstClr>
          </a:outerShdw>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en-US" sz="2000" b="1" kern="1200" dirty="0">
              <a:solidFill>
                <a:schemeClr val="bg1"/>
              </a:solidFill>
            </a:rPr>
            <a:t>2</a:t>
          </a:r>
        </a:p>
        <a:p>
          <a:pPr marL="114300" lvl="1" indent="-114300" algn="l" defTabSz="533400">
            <a:lnSpc>
              <a:spcPct val="90000"/>
            </a:lnSpc>
            <a:spcBef>
              <a:spcPct val="0"/>
            </a:spcBef>
            <a:spcAft>
              <a:spcPct val="15000"/>
            </a:spcAft>
            <a:buFontTx/>
            <a:buNone/>
          </a:pPr>
          <a:r>
            <a:rPr lang="en-US" sz="1200" b="1" kern="1200" dirty="0">
              <a:solidFill>
                <a:schemeClr val="bg1"/>
              </a:solidFill>
            </a:rPr>
            <a:t>Complete Dashboard &amp; Display Request Form.   </a:t>
          </a:r>
        </a:p>
      </dsp:txBody>
      <dsp:txXfrm>
        <a:off x="31375" y="1341668"/>
        <a:ext cx="1722629" cy="1008477"/>
      </dsp:txXfrm>
    </dsp:sp>
    <dsp:sp modelId="{DBEE4BF9-5B0D-478E-97F8-56E9B7565E52}">
      <dsp:nvSpPr>
        <dsp:cNvPr id="0" name=""/>
        <dsp:cNvSpPr/>
      </dsp:nvSpPr>
      <dsp:spPr>
        <a:xfrm rot="19868224">
          <a:off x="210630" y="2733730"/>
          <a:ext cx="2806604" cy="160684"/>
        </a:xfrm>
        <a:prstGeom prst="rect">
          <a:avLst/>
        </a:prstGeom>
        <a:solidFill>
          <a:schemeClr val="bg2">
            <a:lumMod val="90000"/>
          </a:schemeClr>
        </a:solidFill>
        <a:ln>
          <a:noFill/>
        </a:ln>
        <a:effectLst/>
      </dsp:spPr>
      <dsp:style>
        <a:lnRef idx="0">
          <a:scrgbClr r="0" g="0" b="0"/>
        </a:lnRef>
        <a:fillRef idx="1">
          <a:scrgbClr r="0" g="0" b="0"/>
        </a:fillRef>
        <a:effectRef idx="0">
          <a:scrgbClr r="0" g="0" b="0"/>
        </a:effectRef>
        <a:fontRef idx="minor">
          <a:schemeClr val="lt1"/>
        </a:fontRef>
      </dsp:style>
    </dsp:sp>
    <dsp:sp modelId="{0F45E80F-BE26-42C2-8DF9-603E91D16C08}">
      <dsp:nvSpPr>
        <dsp:cNvPr id="0" name=""/>
        <dsp:cNvSpPr/>
      </dsp:nvSpPr>
      <dsp:spPr>
        <a:xfrm>
          <a:off x="0" y="2678272"/>
          <a:ext cx="1824889" cy="1071227"/>
        </a:xfrm>
        <a:prstGeom prst="roundRect">
          <a:avLst>
            <a:gd name="adj" fmla="val 10000"/>
          </a:avLst>
        </a:prstGeom>
        <a:solidFill>
          <a:schemeClr val="accent6">
            <a:lumMod val="75000"/>
          </a:schemeClr>
        </a:solidFill>
        <a:ln w="25400" cap="flat" cmpd="sng" algn="ctr">
          <a:noFill/>
          <a:prstDash val="solid"/>
        </a:ln>
        <a:effectLst>
          <a:outerShdw blurRad="50800" dist="38100" dir="2700000" algn="tl" rotWithShape="0">
            <a:prstClr val="black">
              <a:alpha val="40000"/>
            </a:prstClr>
          </a:outerShdw>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76200" numCol="1" spcCol="1270" anchor="t" anchorCtr="0">
          <a:noAutofit/>
        </a:bodyPr>
        <a:lstStyle/>
        <a:p>
          <a:pPr marL="0" lvl="0" indent="0" algn="l" defTabSz="889000">
            <a:lnSpc>
              <a:spcPct val="90000"/>
            </a:lnSpc>
            <a:spcBef>
              <a:spcPct val="0"/>
            </a:spcBef>
            <a:spcAft>
              <a:spcPct val="35000"/>
            </a:spcAft>
            <a:buNone/>
          </a:pPr>
          <a:r>
            <a:rPr lang="en-US" sz="2000" b="1" kern="1200" dirty="0">
              <a:solidFill>
                <a:schemeClr val="bg1"/>
              </a:solidFill>
            </a:rPr>
            <a:t>3</a:t>
          </a:r>
        </a:p>
        <a:p>
          <a:pPr marL="57150" lvl="1" indent="-57150" algn="l" defTabSz="511175">
            <a:lnSpc>
              <a:spcPct val="90000"/>
            </a:lnSpc>
            <a:spcBef>
              <a:spcPct val="0"/>
            </a:spcBef>
            <a:spcAft>
              <a:spcPct val="15000"/>
            </a:spcAft>
            <a:buFontTx/>
            <a:buNone/>
          </a:pPr>
          <a:r>
            <a:rPr lang="en-US" sz="1150" b="1" kern="1200" dirty="0">
              <a:solidFill>
                <a:schemeClr val="bg1"/>
              </a:solidFill>
            </a:rPr>
            <a:t>ERCOT Consideration </a:t>
          </a:r>
        </a:p>
      </dsp:txBody>
      <dsp:txXfrm>
        <a:off x="31375" y="2709647"/>
        <a:ext cx="1762139" cy="1008477"/>
      </dsp:txXfrm>
    </dsp:sp>
    <dsp:sp modelId="{871C3ACD-1E22-4504-907A-A7633F8A9F21}">
      <dsp:nvSpPr>
        <dsp:cNvPr id="0" name=""/>
        <dsp:cNvSpPr/>
      </dsp:nvSpPr>
      <dsp:spPr>
        <a:xfrm rot="16200000">
          <a:off x="2187198" y="842285"/>
          <a:ext cx="1311429" cy="160684"/>
        </a:xfrm>
        <a:prstGeom prst="rect">
          <a:avLst/>
        </a:prstGeom>
        <a:solidFill>
          <a:schemeClr val="bg2">
            <a:lumMod val="90000"/>
          </a:schemeClr>
        </a:solidFill>
        <a:ln>
          <a:noFill/>
        </a:ln>
        <a:effectLst/>
      </dsp:spPr>
      <dsp:style>
        <a:lnRef idx="0">
          <a:scrgbClr r="0" g="0" b="0"/>
        </a:lnRef>
        <a:fillRef idx="1">
          <a:scrgbClr r="0" g="0" b="0"/>
        </a:fillRef>
        <a:effectRef idx="0">
          <a:scrgbClr r="0" g="0" b="0"/>
        </a:effectRef>
        <a:fontRef idx="minor">
          <a:schemeClr val="lt1"/>
        </a:fontRef>
      </dsp:style>
    </dsp:sp>
    <dsp:sp modelId="{E6C50F0C-9817-471A-ADFF-C10C7211F96F}">
      <dsp:nvSpPr>
        <dsp:cNvPr id="0" name=""/>
        <dsp:cNvSpPr/>
      </dsp:nvSpPr>
      <dsp:spPr>
        <a:xfrm>
          <a:off x="2481820" y="1319462"/>
          <a:ext cx="1785379" cy="1071227"/>
        </a:xfrm>
        <a:prstGeom prst="roundRect">
          <a:avLst>
            <a:gd name="adj" fmla="val 10000"/>
          </a:avLst>
        </a:prstGeom>
        <a:solidFill>
          <a:schemeClr val="accent6">
            <a:lumMod val="75000"/>
          </a:schemeClr>
        </a:solidFill>
        <a:ln w="25400" cap="flat" cmpd="sng" algn="ctr">
          <a:noFill/>
          <a:prstDash val="solid"/>
        </a:ln>
        <a:effectLst>
          <a:outerShdw blurRad="50800" dist="38100" dir="2700000" algn="tl" rotWithShape="0">
            <a:prstClr val="black">
              <a:alpha val="40000"/>
            </a:prstClr>
          </a:outerShdw>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76200" numCol="1" spcCol="1270" anchor="t" anchorCtr="0">
          <a:noAutofit/>
        </a:bodyPr>
        <a:lstStyle/>
        <a:p>
          <a:pPr marL="0" lvl="0" indent="0" algn="l" defTabSz="889000">
            <a:lnSpc>
              <a:spcPct val="90000"/>
            </a:lnSpc>
            <a:spcBef>
              <a:spcPct val="0"/>
            </a:spcBef>
            <a:spcAft>
              <a:spcPct val="35000"/>
            </a:spcAft>
            <a:buNone/>
          </a:pPr>
          <a:r>
            <a:rPr lang="en-US" sz="2000" b="1" kern="1200" dirty="0">
              <a:solidFill>
                <a:schemeClr val="bg1"/>
              </a:solidFill>
            </a:rPr>
            <a:t>4</a:t>
          </a:r>
        </a:p>
        <a:p>
          <a:pPr marL="114300" lvl="1" indent="-114300" algn="l" defTabSz="533400">
            <a:lnSpc>
              <a:spcPct val="90000"/>
            </a:lnSpc>
            <a:spcBef>
              <a:spcPct val="0"/>
            </a:spcBef>
            <a:spcAft>
              <a:spcPct val="15000"/>
            </a:spcAft>
            <a:buFontTx/>
            <a:buNone/>
          </a:pPr>
          <a:r>
            <a:rPr lang="en-US" sz="1200" b="1" kern="1200" dirty="0">
              <a:solidFill>
                <a:schemeClr val="bg1"/>
              </a:solidFill>
            </a:rPr>
            <a:t>   ERCOT Impact Analysis Review </a:t>
          </a:r>
        </a:p>
      </dsp:txBody>
      <dsp:txXfrm>
        <a:off x="2513195" y="1350837"/>
        <a:ext cx="1722629" cy="1008477"/>
      </dsp:txXfrm>
    </dsp:sp>
    <dsp:sp modelId="{D9BC7589-5BCD-4F3A-B8A3-9B59D4BEF05C}">
      <dsp:nvSpPr>
        <dsp:cNvPr id="0" name=""/>
        <dsp:cNvSpPr/>
      </dsp:nvSpPr>
      <dsp:spPr>
        <a:xfrm rot="21600000">
          <a:off x="2910588" y="212875"/>
          <a:ext cx="2511134" cy="160684"/>
        </a:xfrm>
        <a:prstGeom prst="rect">
          <a:avLst/>
        </a:prstGeom>
        <a:solidFill>
          <a:schemeClr val="bg2">
            <a:lumMod val="90000"/>
          </a:schemeClr>
        </a:solidFill>
        <a:ln>
          <a:noFill/>
        </a:ln>
        <a:effectLst/>
      </dsp:spPr>
      <dsp:style>
        <a:lnRef idx="0">
          <a:scrgbClr r="0" g="0" b="0"/>
        </a:lnRef>
        <a:fillRef idx="1">
          <a:scrgbClr r="0" g="0" b="0"/>
        </a:fillRef>
        <a:effectRef idx="0">
          <a:scrgbClr r="0" g="0" b="0"/>
        </a:effectRef>
        <a:fontRef idx="minor">
          <a:schemeClr val="lt1"/>
        </a:fontRef>
      </dsp:style>
    </dsp:sp>
    <dsp:sp modelId="{0200B142-9374-43A4-B4B2-83C10FF3FCFF}">
      <dsp:nvSpPr>
        <dsp:cNvPr id="0" name=""/>
        <dsp:cNvSpPr/>
      </dsp:nvSpPr>
      <dsp:spPr>
        <a:xfrm>
          <a:off x="2481820" y="0"/>
          <a:ext cx="1785379" cy="1071227"/>
        </a:xfrm>
        <a:prstGeom prst="roundRect">
          <a:avLst>
            <a:gd name="adj" fmla="val 10000"/>
          </a:avLst>
        </a:prstGeom>
        <a:solidFill>
          <a:schemeClr val="accent6">
            <a:lumMod val="75000"/>
          </a:schemeClr>
        </a:solidFill>
        <a:ln w="25400" cap="flat" cmpd="sng" algn="ctr">
          <a:noFill/>
          <a:prstDash val="solid"/>
        </a:ln>
        <a:effectLst>
          <a:outerShdw blurRad="50800" dist="38100" dir="2700000" algn="tl" rotWithShape="0">
            <a:prstClr val="black">
              <a:alpha val="40000"/>
            </a:prstClr>
          </a:outerShdw>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76200" numCol="1" spcCol="1270" anchor="t" anchorCtr="0">
          <a:noAutofit/>
        </a:bodyPr>
        <a:lstStyle/>
        <a:p>
          <a:pPr marL="0" lvl="0" indent="0" algn="l" defTabSz="889000">
            <a:lnSpc>
              <a:spcPct val="90000"/>
            </a:lnSpc>
            <a:spcBef>
              <a:spcPct val="0"/>
            </a:spcBef>
            <a:spcAft>
              <a:spcPct val="35000"/>
            </a:spcAft>
            <a:buNone/>
          </a:pPr>
          <a:r>
            <a:rPr lang="en-US" sz="2000" b="1" kern="1200" dirty="0">
              <a:solidFill>
                <a:schemeClr val="bg1"/>
              </a:solidFill>
            </a:rPr>
            <a:t>5</a:t>
          </a:r>
        </a:p>
        <a:p>
          <a:pPr marL="114300" lvl="1" indent="-114300" algn="l" defTabSz="533400">
            <a:lnSpc>
              <a:spcPct val="90000"/>
            </a:lnSpc>
            <a:spcBef>
              <a:spcPct val="0"/>
            </a:spcBef>
            <a:spcAft>
              <a:spcPct val="15000"/>
            </a:spcAft>
            <a:buNone/>
          </a:pPr>
          <a:r>
            <a:rPr lang="en-US" sz="1200" b="1" kern="1200" dirty="0">
              <a:solidFill>
                <a:schemeClr val="bg1"/>
              </a:solidFill>
            </a:rPr>
            <a:t>Project Review</a:t>
          </a:r>
        </a:p>
      </dsp:txBody>
      <dsp:txXfrm>
        <a:off x="2513195" y="31375"/>
        <a:ext cx="1722629" cy="1008477"/>
      </dsp:txXfrm>
    </dsp:sp>
    <dsp:sp modelId="{DD6B74BC-E4EA-4B46-AAD8-B4DFDB2A824E}">
      <dsp:nvSpPr>
        <dsp:cNvPr id="0" name=""/>
        <dsp:cNvSpPr/>
      </dsp:nvSpPr>
      <dsp:spPr>
        <a:xfrm rot="10802728">
          <a:off x="1843950" y="3181700"/>
          <a:ext cx="2194558" cy="182881"/>
        </a:xfrm>
        <a:prstGeom prst="rect">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5BBD7D37-E549-49CE-B723-D673CB63C86C}">
      <dsp:nvSpPr>
        <dsp:cNvPr id="0" name=""/>
        <dsp:cNvSpPr/>
      </dsp:nvSpPr>
      <dsp:spPr>
        <a:xfrm>
          <a:off x="4996420" y="56624"/>
          <a:ext cx="1785379" cy="1071227"/>
        </a:xfrm>
        <a:prstGeom prst="roundRect">
          <a:avLst>
            <a:gd name="adj" fmla="val 10000"/>
          </a:avLst>
        </a:prstGeom>
        <a:solidFill>
          <a:schemeClr val="accent1"/>
        </a:solidFill>
        <a:ln w="25400" cap="flat" cmpd="sng" algn="ctr">
          <a:noFill/>
          <a:prstDash val="solid"/>
        </a:ln>
        <a:effectLst>
          <a:outerShdw blurRad="50800" dist="38100" dir="2700000" algn="tl" rotWithShape="0">
            <a:prstClr val="black">
              <a:alpha val="40000"/>
            </a:prstClr>
          </a:outerShdw>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45720" numCol="1" spcCol="1270" anchor="ctr" anchorCtr="0">
          <a:noAutofit/>
        </a:bodyPr>
        <a:lstStyle/>
        <a:p>
          <a:pPr marL="0" lvl="0" indent="0" algn="ctr" defTabSz="533400">
            <a:lnSpc>
              <a:spcPct val="90000"/>
            </a:lnSpc>
            <a:spcBef>
              <a:spcPct val="0"/>
            </a:spcBef>
            <a:spcAft>
              <a:spcPct val="35000"/>
            </a:spcAft>
            <a:buNone/>
          </a:pPr>
          <a:r>
            <a:rPr lang="en-US" sz="1200" b="1" kern="1200" dirty="0">
              <a:solidFill>
                <a:schemeClr val="bg1"/>
              </a:solidFill>
            </a:rPr>
            <a:t>ERCOT Implements Dashboard/Display  Changes</a:t>
          </a:r>
        </a:p>
      </dsp:txBody>
      <dsp:txXfrm>
        <a:off x="5027795" y="87999"/>
        <a:ext cx="1722629" cy="1008477"/>
      </dsp:txXfrm>
    </dsp:sp>
    <dsp:sp modelId="{4D74D0AB-9520-4012-926B-38D7BDD773A1}">
      <dsp:nvSpPr>
        <dsp:cNvPr id="0" name=""/>
        <dsp:cNvSpPr/>
      </dsp:nvSpPr>
      <dsp:spPr>
        <a:xfrm>
          <a:off x="2514600" y="2661175"/>
          <a:ext cx="1824889" cy="1071227"/>
        </a:xfrm>
        <a:prstGeom prst="roundRect">
          <a:avLst>
            <a:gd name="adj" fmla="val 10000"/>
          </a:avLst>
        </a:prstGeom>
        <a:solidFill>
          <a:schemeClr val="accent6">
            <a:lumMod val="75000"/>
          </a:schemeClr>
        </a:solidFill>
        <a:ln w="25400" cap="flat" cmpd="sng" algn="ctr">
          <a:noFill/>
          <a:prstDash val="solid"/>
        </a:ln>
        <a:effectLst>
          <a:outerShdw blurRad="50800" dist="38100" dir="2700000" algn="tl" rotWithShape="0">
            <a:prstClr val="black">
              <a:alpha val="40000"/>
            </a:prstClr>
          </a:outerShdw>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76200" numCol="1" spcCol="1270" anchor="t" anchorCtr="0">
          <a:noAutofit/>
        </a:bodyPr>
        <a:lstStyle/>
        <a:p>
          <a:pPr marL="0" lvl="0" indent="0" algn="l" defTabSz="889000">
            <a:lnSpc>
              <a:spcPct val="90000"/>
            </a:lnSpc>
            <a:spcBef>
              <a:spcPct val="0"/>
            </a:spcBef>
            <a:spcAft>
              <a:spcPct val="35000"/>
            </a:spcAft>
            <a:buNone/>
          </a:pPr>
          <a:r>
            <a:rPr lang="en-US" sz="2000" b="1" kern="1200" dirty="0">
              <a:solidFill>
                <a:schemeClr val="bg1"/>
              </a:solidFill>
            </a:rPr>
            <a:t>4</a:t>
          </a:r>
        </a:p>
        <a:p>
          <a:pPr marL="114300" lvl="1" indent="-114300" algn="l" defTabSz="533400">
            <a:lnSpc>
              <a:spcPct val="90000"/>
            </a:lnSpc>
            <a:spcBef>
              <a:spcPct val="0"/>
            </a:spcBef>
            <a:spcAft>
              <a:spcPct val="15000"/>
            </a:spcAft>
            <a:buFontTx/>
            <a:buNone/>
          </a:pPr>
          <a:r>
            <a:rPr lang="en-US" sz="1200" b="1" kern="1200" dirty="0">
              <a:solidFill>
                <a:schemeClr val="bg1"/>
              </a:solidFill>
            </a:rPr>
            <a:t>Rejected</a:t>
          </a:r>
          <a:r>
            <a:rPr lang="en-US" sz="1800" b="1" kern="1200" dirty="0">
              <a:solidFill>
                <a:schemeClr val="bg1"/>
              </a:solidFill>
            </a:rPr>
            <a:t> </a:t>
          </a:r>
        </a:p>
      </dsp:txBody>
      <dsp:txXfrm>
        <a:off x="2545975" y="2692550"/>
        <a:ext cx="1762139" cy="1008477"/>
      </dsp:txXfrm>
    </dsp:sp>
  </dsp:spTree>
</dsp:drawing>
</file>

<file path=ppt/diagrams/layout1.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bProcess4">
  <dgm:title val=""/>
  <dgm:desc val=""/>
  <dgm:catLst>
    <dgm:cat type="process" pri="19000"/>
  </dgm:catLst>
  <dgm:sampData>
    <dgm:dataModel>
      <dgm:ptLst>
        <dgm:pt modelId="0" type="doc"/>
        <dgm:pt modelId="1">
          <dgm:prSet phldr="1"/>
        </dgm:pt>
        <dgm:pt modelId="2">
          <dgm:prSet phldr="1"/>
        </dgm:pt>
        <dgm:pt modelId="3">
          <dgm:prSet phldr="1"/>
        </dgm:pt>
        <dgm:pt modelId="4">
          <dgm:prSet phldr="1"/>
        </dgm:pt>
        <dgm:pt modelId="5">
          <dgm:prSet phldr="1"/>
        </dgm:pt>
        <dgm:pt modelId="6">
          <dgm:prSet phldr="1"/>
        </dgm:pt>
        <dgm:pt modelId="7">
          <dgm:prSet phldr="1"/>
        </dgm:pt>
        <dgm:pt modelId="8">
          <dgm:prSet phldr="1"/>
        </dgm:pt>
        <dgm:pt modelId="9">
          <dgm:prSet phldr="1"/>
        </dgm:pt>
      </dgm:ptLst>
      <dgm:cxnLst>
        <dgm:cxn modelId="10" srcId="0" destId="1" srcOrd="0" destOrd="0"/>
        <dgm:cxn modelId="11" srcId="0" destId="2" srcOrd="1" destOrd="0"/>
        <dgm:cxn modelId="12" srcId="0" destId="3" srcOrd="2" destOrd="0"/>
        <dgm:cxn modelId="13" srcId="0" destId="4" srcOrd="3" destOrd="0"/>
        <dgm:cxn modelId="14" srcId="0" destId="5" srcOrd="4" destOrd="0"/>
        <dgm:cxn modelId="15" srcId="0" destId="6" srcOrd="5" destOrd="0"/>
        <dgm:cxn modelId="16" srcId="0" destId="7" srcOrd="6" destOrd="0"/>
        <dgm:cxn modelId="17" srcId="0" destId="8" srcOrd="7" destOrd="0"/>
        <dgm:cxn modelId="18" srcId="0" destId="9" srcOrd="8"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dgm:varLst>
    <dgm:choose name="Name1">
      <dgm:if name="Name2" func="var" arg="dir" op="equ" val="norm">
        <dgm:alg type="snake">
          <dgm:param type="grDir" val="tL"/>
          <dgm:param type="flowDir" val="col"/>
          <dgm:param type="contDir" val="revDir"/>
          <dgm:param type="bkpt" val="bal"/>
        </dgm:alg>
      </dgm:if>
      <dgm:else name="Name3">
        <dgm:alg type="snake">
          <dgm:param type="grDir" val="tR"/>
          <dgm:param type="flowDir" val="col"/>
          <dgm:param type="contDir" val="revDir"/>
          <dgm:param type="bkpt" val="bal"/>
        </dgm:alg>
      </dgm:else>
    </dgm:choose>
    <dgm:shape xmlns:r="http://schemas.openxmlformats.org/officeDocument/2006/relationships" r:blip="">
      <dgm:adjLst/>
    </dgm:shape>
    <dgm:presOf/>
    <dgm:constrLst>
      <dgm:constr type="w" for="ch" forName="compNode" refType="w"/>
      <dgm:constr type="h" for="ch" forName="compNode" refType="w" fact="0.6"/>
      <dgm:constr type="h" for="ch" forName="sibTrans" refType="h" refFor="ch" refForName="compNode" op="equ" fact="0.25"/>
      <dgm:constr type="sp" refType="w" fact="0.33"/>
      <dgm:constr type="primFontSz" for="des" forName="node" op="equ" val="65"/>
    </dgm:constrLst>
    <dgm:ruleLst/>
    <dgm:forEach name="nodesForEach" axis="ch" ptType="node">
      <dgm:layoutNode name="compNode">
        <dgm:alg type="composite"/>
        <dgm:shape xmlns:r="http://schemas.openxmlformats.org/officeDocument/2006/relationships" r:blip="">
          <dgm:adjLst/>
        </dgm:shape>
        <dgm:presOf/>
        <dgm:choose name="Name4">
          <dgm:if name="Name5" axis="self" func="var" arg="dir" op="equ" val="norm">
            <dgm:constrLst>
              <dgm:constr type="l" for="ch" forName="dummyConnPt" refType="w" fact="0.2"/>
              <dgm:constr type="t" for="ch" forName="dummyConnPt" refType="w" fact="0.145"/>
              <dgm:constr type="l" for="ch" forName="node"/>
              <dgm:constr type="t" for="ch" forName="node"/>
              <dgm:constr type="h" for="ch" forName="node" refType="h"/>
              <dgm:constr type="w" for="ch" forName="node" refType="w"/>
            </dgm:constrLst>
          </dgm:if>
          <dgm:else name="Name6">
            <dgm:constrLst>
              <dgm:constr type="l" for="ch" forName="dummyConnPt" refType="w" fact="0.8"/>
              <dgm:constr type="t" for="ch" forName="dummyConnPt" refType="w" fact="0.145"/>
              <dgm:constr type="l" for="ch" forName="node"/>
              <dgm:constr type="t" for="ch" forName="node"/>
              <dgm:constr type="h" for="ch" forName="node" refType="h"/>
              <dgm:constr type="w" for="ch" forName="node" refType="w"/>
            </dgm:constrLst>
          </dgm:else>
        </dgm:choose>
        <dgm:ruleLst/>
        <dgm:layoutNode name="dummyConnPt" styleLbl="node1" moveWith="node">
          <dgm:alg type="sp"/>
          <dgm:shape xmlns:r="http://schemas.openxmlformats.org/officeDocument/2006/relationships" r:blip="">
            <dgm:adjLst/>
          </dgm:shape>
          <dgm:presOf/>
          <dgm:constrLst>
            <dgm:constr type="w" val="1"/>
            <dgm:constr type="h" val="1"/>
          </dgm:constrLst>
          <dgm:ruleLst/>
        </dgm:layout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tMarg" refType="primFontSz" fact="0.3"/>
            <dgm:constr type="bMarg" refType="primFontSz" fact="0.3"/>
            <dgm:constr type="lMarg" refType="primFontSz" fact="0.3"/>
            <dgm:constr type="rMarg" refType="primFontSz" fact="0.3"/>
            <dgm:constr type="primFontSz" val="65"/>
          </dgm:constrLst>
          <dgm:ruleLst>
            <dgm:rule type="primFontSz" val="5" fact="NaN" max="NaN"/>
          </dgm:ruleLst>
        </dgm:layoutNode>
      </dgm:layoutNode>
      <dgm:forEach name="sibTransForEach" axis="followSib" cnt="1">
        <dgm:layoutNode name="sibTrans" styleLbl="bgSibTrans2D1">
          <dgm:choose name="Name7">
            <dgm:if name="Name8" axis="self" func="var" arg="dir" op="equ" val="norm">
              <dgm:alg type="conn">
                <dgm:param type="srcNode" val="dummyConnPt"/>
                <dgm:param type="dstNode" val="dummyConnPt"/>
                <dgm:param type="begPts" val="bCtr, midR, tCtr"/>
                <dgm:param type="endPts" val="tCtr, midL, bCtr"/>
                <dgm:param type="begSty" val="noArr"/>
                <dgm:param type="endSty" val="noArr"/>
              </dgm:alg>
            </dgm:if>
            <dgm:else name="Name9">
              <dgm:alg type="conn">
                <dgm:param type="srcNode" val="dummyConnPt"/>
                <dgm:param type="dstNode" val="dummyConnPt"/>
                <dgm:param type="begPts" val="bCtr, midL, tCtr"/>
                <dgm:param type="endPts" val="tCtr, midR, bCtr"/>
                <dgm:param type="begSty" val="noArr"/>
                <dgm:param type="endSty" val="noArr"/>
              </dgm:alg>
            </dgm:else>
          </dgm:choose>
          <dgm:shape xmlns:r="http://schemas.openxmlformats.org/officeDocument/2006/relationships" type="conn" r:blip="" zOrderOff="-2">
            <dgm:adjLst/>
          </dgm:shape>
          <dgm:presOf axis="self"/>
          <dgm:constrLst>
            <dgm:constr type="begPad"/>
            <dgm:constr type="endPad"/>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bProcess4">
  <dgm:title val=""/>
  <dgm:desc val=""/>
  <dgm:catLst>
    <dgm:cat type="process" pri="19000"/>
  </dgm:catLst>
  <dgm:sampData>
    <dgm:dataModel>
      <dgm:ptLst>
        <dgm:pt modelId="0" type="doc"/>
        <dgm:pt modelId="1">
          <dgm:prSet phldr="1"/>
        </dgm:pt>
        <dgm:pt modelId="2">
          <dgm:prSet phldr="1"/>
        </dgm:pt>
        <dgm:pt modelId="3">
          <dgm:prSet phldr="1"/>
        </dgm:pt>
        <dgm:pt modelId="4">
          <dgm:prSet phldr="1"/>
        </dgm:pt>
        <dgm:pt modelId="5">
          <dgm:prSet phldr="1"/>
        </dgm:pt>
        <dgm:pt modelId="6">
          <dgm:prSet phldr="1"/>
        </dgm:pt>
        <dgm:pt modelId="7">
          <dgm:prSet phldr="1"/>
        </dgm:pt>
        <dgm:pt modelId="8">
          <dgm:prSet phldr="1"/>
        </dgm:pt>
        <dgm:pt modelId="9">
          <dgm:prSet phldr="1"/>
        </dgm:pt>
      </dgm:ptLst>
      <dgm:cxnLst>
        <dgm:cxn modelId="10" srcId="0" destId="1" srcOrd="0" destOrd="0"/>
        <dgm:cxn modelId="11" srcId="0" destId="2" srcOrd="1" destOrd="0"/>
        <dgm:cxn modelId="12" srcId="0" destId="3" srcOrd="2" destOrd="0"/>
        <dgm:cxn modelId="13" srcId="0" destId="4" srcOrd="3" destOrd="0"/>
        <dgm:cxn modelId="14" srcId="0" destId="5" srcOrd="4" destOrd="0"/>
        <dgm:cxn modelId="15" srcId="0" destId="6" srcOrd="5" destOrd="0"/>
        <dgm:cxn modelId="16" srcId="0" destId="7" srcOrd="6" destOrd="0"/>
        <dgm:cxn modelId="17" srcId="0" destId="8" srcOrd="7" destOrd="0"/>
        <dgm:cxn modelId="18" srcId="0" destId="9" srcOrd="8"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dgm:varLst>
    <dgm:choose name="Name1">
      <dgm:if name="Name2" func="var" arg="dir" op="equ" val="norm">
        <dgm:alg type="snake">
          <dgm:param type="grDir" val="tL"/>
          <dgm:param type="flowDir" val="col"/>
          <dgm:param type="contDir" val="revDir"/>
          <dgm:param type="bkpt" val="bal"/>
        </dgm:alg>
      </dgm:if>
      <dgm:else name="Name3">
        <dgm:alg type="snake">
          <dgm:param type="grDir" val="tR"/>
          <dgm:param type="flowDir" val="col"/>
          <dgm:param type="contDir" val="revDir"/>
          <dgm:param type="bkpt" val="bal"/>
        </dgm:alg>
      </dgm:else>
    </dgm:choose>
    <dgm:shape xmlns:r="http://schemas.openxmlformats.org/officeDocument/2006/relationships" r:blip="">
      <dgm:adjLst/>
    </dgm:shape>
    <dgm:presOf/>
    <dgm:constrLst>
      <dgm:constr type="w" for="ch" forName="compNode" refType="w"/>
      <dgm:constr type="h" for="ch" forName="compNode" refType="w" fact="0.6"/>
      <dgm:constr type="h" for="ch" forName="sibTrans" refType="h" refFor="ch" refForName="compNode" op="equ" fact="0.25"/>
      <dgm:constr type="sp" refType="w" fact="0.33"/>
      <dgm:constr type="primFontSz" for="des" forName="node" op="equ" val="65"/>
    </dgm:constrLst>
    <dgm:ruleLst/>
    <dgm:forEach name="nodesForEach" axis="ch" ptType="node">
      <dgm:layoutNode name="compNode">
        <dgm:alg type="composite"/>
        <dgm:shape xmlns:r="http://schemas.openxmlformats.org/officeDocument/2006/relationships" r:blip="">
          <dgm:adjLst/>
        </dgm:shape>
        <dgm:presOf/>
        <dgm:choose name="Name4">
          <dgm:if name="Name5" axis="self" func="var" arg="dir" op="equ" val="norm">
            <dgm:constrLst>
              <dgm:constr type="l" for="ch" forName="dummyConnPt" refType="w" fact="0.2"/>
              <dgm:constr type="t" for="ch" forName="dummyConnPt" refType="w" fact="0.145"/>
              <dgm:constr type="l" for="ch" forName="node"/>
              <dgm:constr type="t" for="ch" forName="node"/>
              <dgm:constr type="h" for="ch" forName="node" refType="h"/>
              <dgm:constr type="w" for="ch" forName="node" refType="w"/>
            </dgm:constrLst>
          </dgm:if>
          <dgm:else name="Name6">
            <dgm:constrLst>
              <dgm:constr type="l" for="ch" forName="dummyConnPt" refType="w" fact="0.8"/>
              <dgm:constr type="t" for="ch" forName="dummyConnPt" refType="w" fact="0.145"/>
              <dgm:constr type="l" for="ch" forName="node"/>
              <dgm:constr type="t" for="ch" forName="node"/>
              <dgm:constr type="h" for="ch" forName="node" refType="h"/>
              <dgm:constr type="w" for="ch" forName="node" refType="w"/>
            </dgm:constrLst>
          </dgm:else>
        </dgm:choose>
        <dgm:ruleLst/>
        <dgm:layoutNode name="dummyConnPt" styleLbl="node1" moveWith="node">
          <dgm:alg type="sp"/>
          <dgm:shape xmlns:r="http://schemas.openxmlformats.org/officeDocument/2006/relationships" r:blip="">
            <dgm:adjLst/>
          </dgm:shape>
          <dgm:presOf/>
          <dgm:constrLst>
            <dgm:constr type="w" val="1"/>
            <dgm:constr type="h" val="1"/>
          </dgm:constrLst>
          <dgm:ruleLst/>
        </dgm:layout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tMarg" refType="primFontSz" fact="0.3"/>
            <dgm:constr type="bMarg" refType="primFontSz" fact="0.3"/>
            <dgm:constr type="lMarg" refType="primFontSz" fact="0.3"/>
            <dgm:constr type="rMarg" refType="primFontSz" fact="0.3"/>
            <dgm:constr type="primFontSz" val="65"/>
          </dgm:constrLst>
          <dgm:ruleLst>
            <dgm:rule type="primFontSz" val="5" fact="NaN" max="NaN"/>
          </dgm:ruleLst>
        </dgm:layoutNode>
      </dgm:layoutNode>
      <dgm:forEach name="sibTransForEach" axis="followSib" cnt="1">
        <dgm:layoutNode name="sibTrans" styleLbl="bgSibTrans2D1">
          <dgm:choose name="Name7">
            <dgm:if name="Name8" axis="self" func="var" arg="dir" op="equ" val="norm">
              <dgm:alg type="conn">
                <dgm:param type="srcNode" val="dummyConnPt"/>
                <dgm:param type="dstNode" val="dummyConnPt"/>
                <dgm:param type="begPts" val="bCtr, midR, tCtr"/>
                <dgm:param type="endPts" val="tCtr, midL, bCtr"/>
                <dgm:param type="begSty" val="noArr"/>
                <dgm:param type="endSty" val="noArr"/>
              </dgm:alg>
            </dgm:if>
            <dgm:else name="Name9">
              <dgm:alg type="conn">
                <dgm:param type="srcNode" val="dummyConnPt"/>
                <dgm:param type="dstNode" val="dummyConnPt"/>
                <dgm:param type="begPts" val="bCtr, midL, tCtr"/>
                <dgm:param type="endPts" val="tCtr, midR, bCtr"/>
                <dgm:param type="begSty" val="noArr"/>
                <dgm:param type="endSty" val="noArr"/>
              </dgm:alg>
            </dgm:else>
          </dgm:choose>
          <dgm:shape xmlns:r="http://schemas.openxmlformats.org/officeDocument/2006/relationships" type="conn" r:blip="" zOrderOff="-2">
            <dgm:adjLst/>
          </dgm:shape>
          <dgm:presOf axis="self"/>
          <dgm:constrLst>
            <dgm:constr type="begPad"/>
            <dgm:constr type="endPad"/>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bProcess4">
  <dgm:title val=""/>
  <dgm:desc val=""/>
  <dgm:catLst>
    <dgm:cat type="process" pri="19000"/>
  </dgm:catLst>
  <dgm:sampData>
    <dgm:dataModel>
      <dgm:ptLst>
        <dgm:pt modelId="0" type="doc"/>
        <dgm:pt modelId="1">
          <dgm:prSet phldr="1"/>
        </dgm:pt>
        <dgm:pt modelId="2">
          <dgm:prSet phldr="1"/>
        </dgm:pt>
        <dgm:pt modelId="3">
          <dgm:prSet phldr="1"/>
        </dgm:pt>
        <dgm:pt modelId="4">
          <dgm:prSet phldr="1"/>
        </dgm:pt>
        <dgm:pt modelId="5">
          <dgm:prSet phldr="1"/>
        </dgm:pt>
        <dgm:pt modelId="6">
          <dgm:prSet phldr="1"/>
        </dgm:pt>
        <dgm:pt modelId="7">
          <dgm:prSet phldr="1"/>
        </dgm:pt>
        <dgm:pt modelId="8">
          <dgm:prSet phldr="1"/>
        </dgm:pt>
        <dgm:pt modelId="9">
          <dgm:prSet phldr="1"/>
        </dgm:pt>
      </dgm:ptLst>
      <dgm:cxnLst>
        <dgm:cxn modelId="10" srcId="0" destId="1" srcOrd="0" destOrd="0"/>
        <dgm:cxn modelId="11" srcId="0" destId="2" srcOrd="1" destOrd="0"/>
        <dgm:cxn modelId="12" srcId="0" destId="3" srcOrd="2" destOrd="0"/>
        <dgm:cxn modelId="13" srcId="0" destId="4" srcOrd="3" destOrd="0"/>
        <dgm:cxn modelId="14" srcId="0" destId="5" srcOrd="4" destOrd="0"/>
        <dgm:cxn modelId="15" srcId="0" destId="6" srcOrd="5" destOrd="0"/>
        <dgm:cxn modelId="16" srcId="0" destId="7" srcOrd="6" destOrd="0"/>
        <dgm:cxn modelId="17" srcId="0" destId="8" srcOrd="7" destOrd="0"/>
        <dgm:cxn modelId="18" srcId="0" destId="9" srcOrd="8"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dgm:varLst>
    <dgm:choose name="Name1">
      <dgm:if name="Name2" func="var" arg="dir" op="equ" val="norm">
        <dgm:alg type="snake">
          <dgm:param type="grDir" val="tL"/>
          <dgm:param type="flowDir" val="col"/>
          <dgm:param type="contDir" val="revDir"/>
          <dgm:param type="bkpt" val="bal"/>
        </dgm:alg>
      </dgm:if>
      <dgm:else name="Name3">
        <dgm:alg type="snake">
          <dgm:param type="grDir" val="tR"/>
          <dgm:param type="flowDir" val="col"/>
          <dgm:param type="contDir" val="revDir"/>
          <dgm:param type="bkpt" val="bal"/>
        </dgm:alg>
      </dgm:else>
    </dgm:choose>
    <dgm:shape xmlns:r="http://schemas.openxmlformats.org/officeDocument/2006/relationships" r:blip="">
      <dgm:adjLst/>
    </dgm:shape>
    <dgm:presOf/>
    <dgm:constrLst>
      <dgm:constr type="w" for="ch" forName="compNode" refType="w"/>
      <dgm:constr type="h" for="ch" forName="compNode" refType="w" fact="0.6"/>
      <dgm:constr type="h" for="ch" forName="sibTrans" refType="h" refFor="ch" refForName="compNode" op="equ" fact="0.25"/>
      <dgm:constr type="sp" refType="w" fact="0.33"/>
      <dgm:constr type="primFontSz" for="des" forName="node" op="equ" val="65"/>
    </dgm:constrLst>
    <dgm:ruleLst/>
    <dgm:forEach name="nodesForEach" axis="ch" ptType="node">
      <dgm:layoutNode name="compNode">
        <dgm:alg type="composite"/>
        <dgm:shape xmlns:r="http://schemas.openxmlformats.org/officeDocument/2006/relationships" r:blip="">
          <dgm:adjLst/>
        </dgm:shape>
        <dgm:presOf/>
        <dgm:choose name="Name4">
          <dgm:if name="Name5" axis="self" func="var" arg="dir" op="equ" val="norm">
            <dgm:constrLst>
              <dgm:constr type="l" for="ch" forName="dummyConnPt" refType="w" fact="0.2"/>
              <dgm:constr type="t" for="ch" forName="dummyConnPt" refType="w" fact="0.145"/>
              <dgm:constr type="l" for="ch" forName="node"/>
              <dgm:constr type="t" for="ch" forName="node"/>
              <dgm:constr type="h" for="ch" forName="node" refType="h"/>
              <dgm:constr type="w" for="ch" forName="node" refType="w"/>
            </dgm:constrLst>
          </dgm:if>
          <dgm:else name="Name6">
            <dgm:constrLst>
              <dgm:constr type="l" for="ch" forName="dummyConnPt" refType="w" fact="0.8"/>
              <dgm:constr type="t" for="ch" forName="dummyConnPt" refType="w" fact="0.145"/>
              <dgm:constr type="l" for="ch" forName="node"/>
              <dgm:constr type="t" for="ch" forName="node"/>
              <dgm:constr type="h" for="ch" forName="node" refType="h"/>
              <dgm:constr type="w" for="ch" forName="node" refType="w"/>
            </dgm:constrLst>
          </dgm:else>
        </dgm:choose>
        <dgm:ruleLst/>
        <dgm:layoutNode name="dummyConnPt" styleLbl="node1" moveWith="node">
          <dgm:alg type="sp"/>
          <dgm:shape xmlns:r="http://schemas.openxmlformats.org/officeDocument/2006/relationships" r:blip="">
            <dgm:adjLst/>
          </dgm:shape>
          <dgm:presOf/>
          <dgm:constrLst>
            <dgm:constr type="w" val="1"/>
            <dgm:constr type="h" val="1"/>
          </dgm:constrLst>
          <dgm:ruleLst/>
        </dgm:layout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tMarg" refType="primFontSz" fact="0.3"/>
            <dgm:constr type="bMarg" refType="primFontSz" fact="0.3"/>
            <dgm:constr type="lMarg" refType="primFontSz" fact="0.3"/>
            <dgm:constr type="rMarg" refType="primFontSz" fact="0.3"/>
            <dgm:constr type="primFontSz" val="65"/>
          </dgm:constrLst>
          <dgm:ruleLst>
            <dgm:rule type="primFontSz" val="5" fact="NaN" max="NaN"/>
          </dgm:ruleLst>
        </dgm:layoutNode>
      </dgm:layoutNode>
      <dgm:forEach name="sibTransForEach" axis="followSib" cnt="1">
        <dgm:layoutNode name="sibTrans" styleLbl="bgSibTrans2D1">
          <dgm:choose name="Name7">
            <dgm:if name="Name8" axis="self" func="var" arg="dir" op="equ" val="norm">
              <dgm:alg type="conn">
                <dgm:param type="srcNode" val="dummyConnPt"/>
                <dgm:param type="dstNode" val="dummyConnPt"/>
                <dgm:param type="begPts" val="bCtr, midR, tCtr"/>
                <dgm:param type="endPts" val="tCtr, midL, bCtr"/>
                <dgm:param type="begSty" val="noArr"/>
                <dgm:param type="endSty" val="noArr"/>
              </dgm:alg>
            </dgm:if>
            <dgm:else name="Name9">
              <dgm:alg type="conn">
                <dgm:param type="srcNode" val="dummyConnPt"/>
                <dgm:param type="dstNode" val="dummyConnPt"/>
                <dgm:param type="begPts" val="bCtr, midL, tCtr"/>
                <dgm:param type="endPts" val="tCtr, midR, bCtr"/>
                <dgm:param type="begSty" val="noArr"/>
                <dgm:param type="endSty" val="noArr"/>
              </dgm:alg>
            </dgm:else>
          </dgm:choose>
          <dgm:shape xmlns:r="http://schemas.openxmlformats.org/officeDocument/2006/relationships" type="conn" r:blip="" zOrderOff="-2">
            <dgm:adjLst/>
          </dgm:shape>
          <dgm:presOf axis="self"/>
          <dgm:constrLst>
            <dgm:constr type="begPad"/>
            <dgm:constr type="endPad"/>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bProcess4">
  <dgm:title val=""/>
  <dgm:desc val=""/>
  <dgm:catLst>
    <dgm:cat type="process" pri="19000"/>
  </dgm:catLst>
  <dgm:sampData>
    <dgm:dataModel>
      <dgm:ptLst>
        <dgm:pt modelId="0" type="doc"/>
        <dgm:pt modelId="1">
          <dgm:prSet phldr="1"/>
        </dgm:pt>
        <dgm:pt modelId="2">
          <dgm:prSet phldr="1"/>
        </dgm:pt>
        <dgm:pt modelId="3">
          <dgm:prSet phldr="1"/>
        </dgm:pt>
        <dgm:pt modelId="4">
          <dgm:prSet phldr="1"/>
        </dgm:pt>
        <dgm:pt modelId="5">
          <dgm:prSet phldr="1"/>
        </dgm:pt>
        <dgm:pt modelId="6">
          <dgm:prSet phldr="1"/>
        </dgm:pt>
        <dgm:pt modelId="7">
          <dgm:prSet phldr="1"/>
        </dgm:pt>
        <dgm:pt modelId="8">
          <dgm:prSet phldr="1"/>
        </dgm:pt>
        <dgm:pt modelId="9">
          <dgm:prSet phldr="1"/>
        </dgm:pt>
      </dgm:ptLst>
      <dgm:cxnLst>
        <dgm:cxn modelId="10" srcId="0" destId="1" srcOrd="0" destOrd="0"/>
        <dgm:cxn modelId="11" srcId="0" destId="2" srcOrd="1" destOrd="0"/>
        <dgm:cxn modelId="12" srcId="0" destId="3" srcOrd="2" destOrd="0"/>
        <dgm:cxn modelId="13" srcId="0" destId="4" srcOrd="3" destOrd="0"/>
        <dgm:cxn modelId="14" srcId="0" destId="5" srcOrd="4" destOrd="0"/>
        <dgm:cxn modelId="15" srcId="0" destId="6" srcOrd="5" destOrd="0"/>
        <dgm:cxn modelId="16" srcId="0" destId="7" srcOrd="6" destOrd="0"/>
        <dgm:cxn modelId="17" srcId="0" destId="8" srcOrd="7" destOrd="0"/>
        <dgm:cxn modelId="18" srcId="0" destId="9" srcOrd="8"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dgm:varLst>
    <dgm:choose name="Name1">
      <dgm:if name="Name2" func="var" arg="dir" op="equ" val="norm">
        <dgm:alg type="snake">
          <dgm:param type="grDir" val="tL"/>
          <dgm:param type="flowDir" val="col"/>
          <dgm:param type="contDir" val="revDir"/>
          <dgm:param type="bkpt" val="bal"/>
        </dgm:alg>
      </dgm:if>
      <dgm:else name="Name3">
        <dgm:alg type="snake">
          <dgm:param type="grDir" val="tR"/>
          <dgm:param type="flowDir" val="col"/>
          <dgm:param type="contDir" val="revDir"/>
          <dgm:param type="bkpt" val="bal"/>
        </dgm:alg>
      </dgm:else>
    </dgm:choose>
    <dgm:shape xmlns:r="http://schemas.openxmlformats.org/officeDocument/2006/relationships" r:blip="">
      <dgm:adjLst/>
    </dgm:shape>
    <dgm:presOf/>
    <dgm:constrLst>
      <dgm:constr type="w" for="ch" forName="compNode" refType="w"/>
      <dgm:constr type="h" for="ch" forName="compNode" refType="w" fact="0.6"/>
      <dgm:constr type="h" for="ch" forName="sibTrans" refType="h" refFor="ch" refForName="compNode" op="equ" fact="0.25"/>
      <dgm:constr type="sp" refType="w" fact="0.33"/>
      <dgm:constr type="primFontSz" for="des" forName="node" op="equ" val="65"/>
    </dgm:constrLst>
    <dgm:ruleLst/>
    <dgm:forEach name="nodesForEach" axis="ch" ptType="node">
      <dgm:layoutNode name="compNode">
        <dgm:alg type="composite"/>
        <dgm:shape xmlns:r="http://schemas.openxmlformats.org/officeDocument/2006/relationships" r:blip="">
          <dgm:adjLst/>
        </dgm:shape>
        <dgm:presOf/>
        <dgm:choose name="Name4">
          <dgm:if name="Name5" axis="self" func="var" arg="dir" op="equ" val="norm">
            <dgm:constrLst>
              <dgm:constr type="l" for="ch" forName="dummyConnPt" refType="w" fact="0.2"/>
              <dgm:constr type="t" for="ch" forName="dummyConnPt" refType="w" fact="0.145"/>
              <dgm:constr type="l" for="ch" forName="node"/>
              <dgm:constr type="t" for="ch" forName="node"/>
              <dgm:constr type="h" for="ch" forName="node" refType="h"/>
              <dgm:constr type="w" for="ch" forName="node" refType="w"/>
            </dgm:constrLst>
          </dgm:if>
          <dgm:else name="Name6">
            <dgm:constrLst>
              <dgm:constr type="l" for="ch" forName="dummyConnPt" refType="w" fact="0.8"/>
              <dgm:constr type="t" for="ch" forName="dummyConnPt" refType="w" fact="0.145"/>
              <dgm:constr type="l" for="ch" forName="node"/>
              <dgm:constr type="t" for="ch" forName="node"/>
              <dgm:constr type="h" for="ch" forName="node" refType="h"/>
              <dgm:constr type="w" for="ch" forName="node" refType="w"/>
            </dgm:constrLst>
          </dgm:else>
        </dgm:choose>
        <dgm:ruleLst/>
        <dgm:layoutNode name="dummyConnPt" styleLbl="node1" moveWith="node">
          <dgm:alg type="sp"/>
          <dgm:shape xmlns:r="http://schemas.openxmlformats.org/officeDocument/2006/relationships" r:blip="">
            <dgm:adjLst/>
          </dgm:shape>
          <dgm:presOf/>
          <dgm:constrLst>
            <dgm:constr type="w" val="1"/>
            <dgm:constr type="h" val="1"/>
          </dgm:constrLst>
          <dgm:ruleLst/>
        </dgm:layout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tMarg" refType="primFontSz" fact="0.3"/>
            <dgm:constr type="bMarg" refType="primFontSz" fact="0.3"/>
            <dgm:constr type="lMarg" refType="primFontSz" fact="0.3"/>
            <dgm:constr type="rMarg" refType="primFontSz" fact="0.3"/>
            <dgm:constr type="primFontSz" val="65"/>
          </dgm:constrLst>
          <dgm:ruleLst>
            <dgm:rule type="primFontSz" val="5" fact="NaN" max="NaN"/>
          </dgm:ruleLst>
        </dgm:layoutNode>
      </dgm:layoutNode>
      <dgm:forEach name="sibTransForEach" axis="followSib" cnt="1">
        <dgm:layoutNode name="sibTrans" styleLbl="bgSibTrans2D1">
          <dgm:choose name="Name7">
            <dgm:if name="Name8" axis="self" func="var" arg="dir" op="equ" val="norm">
              <dgm:alg type="conn">
                <dgm:param type="srcNode" val="dummyConnPt"/>
                <dgm:param type="dstNode" val="dummyConnPt"/>
                <dgm:param type="begPts" val="bCtr, midR, tCtr"/>
                <dgm:param type="endPts" val="tCtr, midL, bCtr"/>
                <dgm:param type="begSty" val="noArr"/>
                <dgm:param type="endSty" val="noArr"/>
              </dgm:alg>
            </dgm:if>
            <dgm:else name="Name9">
              <dgm:alg type="conn">
                <dgm:param type="srcNode" val="dummyConnPt"/>
                <dgm:param type="dstNode" val="dummyConnPt"/>
                <dgm:param type="begPts" val="bCtr, midL, tCtr"/>
                <dgm:param type="endPts" val="tCtr, midR, bCtr"/>
                <dgm:param type="begSty" val="noArr"/>
                <dgm:param type="endSty" val="noArr"/>
              </dgm:alg>
            </dgm:else>
          </dgm:choose>
          <dgm:shape xmlns:r="http://schemas.openxmlformats.org/officeDocument/2006/relationships" type="conn" r:blip="" zOrderOff="-2">
            <dgm:adjLst/>
          </dgm:shape>
          <dgm:presOf axis="self"/>
          <dgm:constrLst>
            <dgm:constr type="begPad"/>
            <dgm:constr type="endPad"/>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9/9/2024</a:t>
            </a:fld>
            <a:endParaRPr lang="en-US" dirty="0"/>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dirty="0"/>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9/9/2024</a:t>
            </a:fld>
            <a:endParaRPr lang="en-US" dirty="0"/>
          </a:p>
        </p:txBody>
      </p:sp>
      <p:sp>
        <p:nvSpPr>
          <p:cNvPr id="4" name="Slide Image Placeholder 3"/>
          <p:cNvSpPr>
            <a:spLocks noGrp="1" noRot="1" noChangeAspect="1"/>
          </p:cNvSpPr>
          <p:nvPr>
            <p:ph type="sldImg" idx="2"/>
          </p:nvPr>
        </p:nvSpPr>
        <p:spPr>
          <a:xfrm>
            <a:off x="406400" y="696913"/>
            <a:ext cx="61976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dirty="0"/>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Master" Target="../slideMasters/slideMaster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9145377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ontent with Caption (Blue Title)">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2A0837FE-C71E-9CF6-AC64-3D795C3B5F1F}"/>
              </a:ext>
            </a:extLst>
          </p:cNvPr>
          <p:cNvSpPr>
            <a:spLocks noGrp="1"/>
          </p:cNvSpPr>
          <p:nvPr>
            <p:ph type="title"/>
          </p:nvPr>
        </p:nvSpPr>
        <p:spPr>
          <a:xfrm>
            <a:off x="508000" y="243682"/>
            <a:ext cx="11277600" cy="518318"/>
          </a:xfrm>
          <a:prstGeom prst="rect">
            <a:avLst/>
          </a:prstGeom>
        </p:spPr>
        <p:txBody>
          <a:bodyPr/>
          <a:lstStyle>
            <a:lvl1pPr algn="l">
              <a:defRPr sz="2400" b="1">
                <a:solidFill>
                  <a:schemeClr val="accent1"/>
                </a:solidFill>
              </a:defRPr>
            </a:lvl1pPr>
          </a:lstStyle>
          <a:p>
            <a:r>
              <a:rPr lang="en-US" dirty="0"/>
              <a:t>Click to edit Master title style</a:t>
            </a:r>
          </a:p>
        </p:txBody>
      </p:sp>
      <p:sp>
        <p:nvSpPr>
          <p:cNvPr id="5" name="Rectangle 4">
            <a:extLst>
              <a:ext uri="{FF2B5EF4-FFF2-40B4-BE49-F238E27FC236}">
                <a16:creationId xmlns:a16="http://schemas.microsoft.com/office/drawing/2014/main" id="{A2A5C917-3A9B-FEDC-2C2D-7DCD85F5C1DF}"/>
              </a:ext>
            </a:extLst>
          </p:cNvPr>
          <p:cNvSpPr/>
          <p:nvPr userDrawn="1"/>
        </p:nvSpPr>
        <p:spPr>
          <a:xfrm>
            <a:off x="406400" y="243682"/>
            <a:ext cx="1016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6" name="Straight Connector 5">
            <a:extLst>
              <a:ext uri="{FF2B5EF4-FFF2-40B4-BE49-F238E27FC236}">
                <a16:creationId xmlns:a16="http://schemas.microsoft.com/office/drawing/2014/main" id="{949D2196-8960-8007-C0C0-62EFA03EA586}"/>
              </a:ext>
            </a:extLst>
          </p:cNvPr>
          <p:cNvCxnSpPr/>
          <p:nvPr userDrawn="1"/>
        </p:nvCxnSpPr>
        <p:spPr>
          <a:xfrm>
            <a:off x="406400" y="243682"/>
            <a:ext cx="13208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3" name="Footer Placeholder 4">
            <a:extLst>
              <a:ext uri="{FF2B5EF4-FFF2-40B4-BE49-F238E27FC236}">
                <a16:creationId xmlns:a16="http://schemas.microsoft.com/office/drawing/2014/main" id="{15A3345B-D5C7-2F88-8026-20E44CDC1C8C}"/>
              </a:ext>
            </a:extLst>
          </p:cNvPr>
          <p:cNvSpPr>
            <a:spLocks noGrp="1"/>
          </p:cNvSpPr>
          <p:nvPr>
            <p:ph type="ftr" sz="quarter" idx="11"/>
          </p:nvPr>
        </p:nvSpPr>
        <p:spPr>
          <a:xfrm>
            <a:off x="3657600" y="6553200"/>
            <a:ext cx="5384800" cy="228600"/>
          </a:xfrm>
        </p:spPr>
        <p:txBody>
          <a:bodyPr/>
          <a:lstStyle/>
          <a:p>
            <a:endParaRPr lang="en-US">
              <a:solidFill>
                <a:prstClr val="black">
                  <a:tint val="75000"/>
                </a:prstClr>
              </a:solidFill>
            </a:endParaRPr>
          </a:p>
        </p:txBody>
      </p:sp>
      <p:sp>
        <p:nvSpPr>
          <p:cNvPr id="14" name="Slide Number Placeholder 5">
            <a:extLst>
              <a:ext uri="{FF2B5EF4-FFF2-40B4-BE49-F238E27FC236}">
                <a16:creationId xmlns:a16="http://schemas.microsoft.com/office/drawing/2014/main" id="{02DBDC06-CAF6-397A-E258-1B91B7BE4A6A}"/>
              </a:ext>
            </a:extLst>
          </p:cNvPr>
          <p:cNvSpPr>
            <a:spLocks noGrp="1"/>
          </p:cNvSpPr>
          <p:nvPr>
            <p:ph type="sldNum" sz="quarter" idx="4"/>
          </p:nvPr>
        </p:nvSpPr>
        <p:spPr>
          <a:xfrm>
            <a:off x="11379203" y="6561138"/>
            <a:ext cx="646975"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dirty="0"/>
          </a:p>
        </p:txBody>
      </p:sp>
      <p:sp>
        <p:nvSpPr>
          <p:cNvPr id="2" name="Content Placeholder 2">
            <a:extLst>
              <a:ext uri="{FF2B5EF4-FFF2-40B4-BE49-F238E27FC236}">
                <a16:creationId xmlns:a16="http://schemas.microsoft.com/office/drawing/2014/main" id="{1FF48671-73D4-A8B4-B73D-773427B40011}"/>
              </a:ext>
            </a:extLst>
          </p:cNvPr>
          <p:cNvSpPr>
            <a:spLocks noGrp="1"/>
          </p:cNvSpPr>
          <p:nvPr>
            <p:ph idx="1"/>
          </p:nvPr>
        </p:nvSpPr>
        <p:spPr>
          <a:xfrm>
            <a:off x="406400" y="762000"/>
            <a:ext cx="11379200" cy="3886198"/>
          </a:xfrm>
          <a:prstGeom prst="rect">
            <a:avLst/>
          </a:prstGeom>
        </p:spPr>
        <p:txBody>
          <a:bodyPr lIns="274320" tIns="274320" rIns="274320" bIns="274320"/>
          <a:lstStyle>
            <a:lvl1pPr marL="0" indent="0">
              <a:buNone/>
              <a:defRPr sz="2000" b="0">
                <a:solidFill>
                  <a:schemeClr val="tx1"/>
                </a:solidFill>
              </a:defRPr>
            </a:lvl1pPr>
            <a:lvl2pPr>
              <a:defRPr sz="2000">
                <a:solidFill>
                  <a:schemeClr val="tx1"/>
                </a:solidFill>
              </a:defRPr>
            </a:lvl2pPr>
            <a:lvl3pPr>
              <a:defRPr sz="1800">
                <a:solidFill>
                  <a:schemeClr val="tx1"/>
                </a:solidFill>
              </a:defRPr>
            </a:lvl3pPr>
            <a:lvl4pPr>
              <a:defRPr>
                <a:solidFill>
                  <a:schemeClr val="tx2"/>
                </a:solidFill>
              </a:defRPr>
            </a:lvl4pPr>
            <a:lvl5pPr>
              <a:defRPr>
                <a:solidFill>
                  <a:schemeClr val="tx2"/>
                </a:solidFill>
              </a:defRPr>
            </a:lvl5pPr>
          </a:lstStyle>
          <a:p>
            <a:pPr lvl="0"/>
            <a:r>
              <a:rPr lang="en-US" dirty="0"/>
              <a:t>Click to edit Master text styles</a:t>
            </a:r>
          </a:p>
          <a:p>
            <a:pPr lvl="1"/>
            <a:r>
              <a:rPr lang="en-US" dirty="0"/>
              <a:t>Second level</a:t>
            </a:r>
          </a:p>
          <a:p>
            <a:pPr lvl="2"/>
            <a:r>
              <a:rPr lang="en-US" dirty="0"/>
              <a:t>Third level</a:t>
            </a:r>
          </a:p>
        </p:txBody>
      </p:sp>
      <p:sp>
        <p:nvSpPr>
          <p:cNvPr id="4" name="Content Placeholder 2">
            <a:extLst>
              <a:ext uri="{FF2B5EF4-FFF2-40B4-BE49-F238E27FC236}">
                <a16:creationId xmlns:a16="http://schemas.microsoft.com/office/drawing/2014/main" id="{5BAC8498-C400-3675-A8B1-3E1519AB81C3}"/>
              </a:ext>
            </a:extLst>
          </p:cNvPr>
          <p:cNvSpPr>
            <a:spLocks noGrp="1"/>
          </p:cNvSpPr>
          <p:nvPr>
            <p:ph idx="10"/>
          </p:nvPr>
        </p:nvSpPr>
        <p:spPr>
          <a:xfrm>
            <a:off x="406400" y="4648200"/>
            <a:ext cx="11379200" cy="1447800"/>
          </a:xfrm>
          <a:prstGeom prst="rect">
            <a:avLst/>
          </a:prstGeom>
          <a:solidFill>
            <a:srgbClr val="E6EBF0"/>
          </a:solidFill>
          <a:ln w="15875" cap="rnd">
            <a:solidFill>
              <a:schemeClr val="bg1">
                <a:lumMod val="85000"/>
                <a:alpha val="59000"/>
              </a:schemeClr>
            </a:solidFill>
            <a:round/>
          </a:ln>
          <a:effectLst>
            <a:outerShdw blurRad="50800" dist="38100" dir="2700000" algn="tl" rotWithShape="0">
              <a:prstClr val="black">
                <a:alpha val="40000"/>
              </a:prstClr>
            </a:outerShdw>
          </a:effectLst>
        </p:spPr>
        <p:txBody>
          <a:bodyPr lIns="274320" tIns="274320" rIns="274320" bIns="274320"/>
          <a:lstStyle>
            <a:lvl1pPr marL="0" indent="0">
              <a:buNone/>
              <a:defRPr sz="1600" b="0">
                <a:solidFill>
                  <a:schemeClr val="accent1"/>
                </a:solidFill>
              </a:defRPr>
            </a:lvl1pPr>
            <a:lvl2pPr>
              <a:defRPr sz="1400">
                <a:solidFill>
                  <a:schemeClr val="tx1"/>
                </a:solidFill>
              </a:defRPr>
            </a:lvl2pPr>
            <a:lvl3pPr>
              <a:defRPr sz="1200">
                <a:solidFill>
                  <a:schemeClr val="tx1"/>
                </a:solidFill>
              </a:defRPr>
            </a:lvl3pPr>
            <a:lvl4pPr>
              <a:defRPr>
                <a:solidFill>
                  <a:schemeClr val="tx2"/>
                </a:solidFill>
              </a:defRPr>
            </a:lvl4pPr>
            <a:lvl5pPr>
              <a:defRPr>
                <a:solidFill>
                  <a:schemeClr val="tx2"/>
                </a:solidFill>
              </a:defRPr>
            </a:lvl5pPr>
          </a:lstStyle>
          <a:p>
            <a:pPr lvl="0"/>
            <a:r>
              <a:rPr lang="en-US" dirty="0"/>
              <a:t>Click to edit Master text styles</a:t>
            </a:r>
          </a:p>
          <a:p>
            <a:pPr lvl="1"/>
            <a:r>
              <a:rPr lang="en-US" dirty="0"/>
              <a:t>Second level</a:t>
            </a:r>
          </a:p>
          <a:p>
            <a:pPr lvl="2"/>
            <a:r>
              <a:rPr lang="en-US" dirty="0"/>
              <a:t>Third level</a:t>
            </a:r>
          </a:p>
        </p:txBody>
      </p:sp>
    </p:spTree>
    <p:extLst>
      <p:ext uri="{BB962C8B-B14F-4D97-AF65-F5344CB8AC3E}">
        <p14:creationId xmlns:p14="http://schemas.microsoft.com/office/powerpoint/2010/main" val="14810681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ontent with Caption (Aqua)">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2A0837FE-C71E-9CF6-AC64-3D795C3B5F1F}"/>
              </a:ext>
            </a:extLst>
          </p:cNvPr>
          <p:cNvSpPr>
            <a:spLocks noGrp="1"/>
          </p:cNvSpPr>
          <p:nvPr>
            <p:ph type="title"/>
          </p:nvPr>
        </p:nvSpPr>
        <p:spPr>
          <a:xfrm>
            <a:off x="508000" y="243682"/>
            <a:ext cx="11277600" cy="518318"/>
          </a:xfrm>
          <a:prstGeom prst="rect">
            <a:avLst/>
          </a:prstGeom>
        </p:spPr>
        <p:txBody>
          <a:bodyPr/>
          <a:lstStyle>
            <a:lvl1pPr algn="l">
              <a:defRPr sz="2400" b="1">
                <a:solidFill>
                  <a:schemeClr val="accent1"/>
                </a:solidFill>
              </a:defRPr>
            </a:lvl1pPr>
          </a:lstStyle>
          <a:p>
            <a:r>
              <a:rPr lang="en-US" dirty="0"/>
              <a:t>Click to edit Master title style</a:t>
            </a:r>
          </a:p>
        </p:txBody>
      </p:sp>
      <p:sp>
        <p:nvSpPr>
          <p:cNvPr id="5" name="Rectangle 4">
            <a:extLst>
              <a:ext uri="{FF2B5EF4-FFF2-40B4-BE49-F238E27FC236}">
                <a16:creationId xmlns:a16="http://schemas.microsoft.com/office/drawing/2014/main" id="{A2A5C917-3A9B-FEDC-2C2D-7DCD85F5C1DF}"/>
              </a:ext>
            </a:extLst>
          </p:cNvPr>
          <p:cNvSpPr/>
          <p:nvPr userDrawn="1"/>
        </p:nvSpPr>
        <p:spPr>
          <a:xfrm>
            <a:off x="406400" y="243682"/>
            <a:ext cx="1016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6" name="Straight Connector 5">
            <a:extLst>
              <a:ext uri="{FF2B5EF4-FFF2-40B4-BE49-F238E27FC236}">
                <a16:creationId xmlns:a16="http://schemas.microsoft.com/office/drawing/2014/main" id="{949D2196-8960-8007-C0C0-62EFA03EA586}"/>
              </a:ext>
            </a:extLst>
          </p:cNvPr>
          <p:cNvCxnSpPr/>
          <p:nvPr userDrawn="1"/>
        </p:nvCxnSpPr>
        <p:spPr>
          <a:xfrm>
            <a:off x="406400" y="243682"/>
            <a:ext cx="13208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1" name="Content Placeholder 2">
            <a:extLst>
              <a:ext uri="{FF2B5EF4-FFF2-40B4-BE49-F238E27FC236}">
                <a16:creationId xmlns:a16="http://schemas.microsoft.com/office/drawing/2014/main" id="{F811FEB3-47F2-0622-E85A-BC25AB9BF116}"/>
              </a:ext>
            </a:extLst>
          </p:cNvPr>
          <p:cNvSpPr>
            <a:spLocks noGrp="1"/>
          </p:cNvSpPr>
          <p:nvPr>
            <p:ph idx="10"/>
          </p:nvPr>
        </p:nvSpPr>
        <p:spPr>
          <a:xfrm>
            <a:off x="406400" y="4648198"/>
            <a:ext cx="11379200" cy="1447802"/>
          </a:xfrm>
          <a:prstGeom prst="rect">
            <a:avLst/>
          </a:prstGeom>
          <a:solidFill>
            <a:schemeClr val="accent1">
              <a:lumMod val="20000"/>
              <a:lumOff val="80000"/>
            </a:schemeClr>
          </a:solidFill>
          <a:ln w="15875" cap="rnd">
            <a:solidFill>
              <a:srgbClr val="00AEC7">
                <a:alpha val="59000"/>
              </a:srgbClr>
            </a:solidFill>
            <a:round/>
          </a:ln>
          <a:effectLst>
            <a:outerShdw blurRad="50800" dist="38100" dir="2700000" algn="tl" rotWithShape="0">
              <a:prstClr val="black">
                <a:alpha val="40000"/>
              </a:prstClr>
            </a:outerShdw>
          </a:effectLst>
        </p:spPr>
        <p:txBody>
          <a:bodyPr lIns="274320" tIns="274320" rIns="274320" bIns="274320"/>
          <a:lstStyle>
            <a:lvl1pPr marL="0" indent="0">
              <a:buNone/>
              <a:defRPr sz="1600" b="0">
                <a:solidFill>
                  <a:schemeClr val="accent1"/>
                </a:solidFill>
              </a:defRPr>
            </a:lvl1pPr>
            <a:lvl2pPr>
              <a:defRPr sz="1400">
                <a:solidFill>
                  <a:schemeClr val="accent1"/>
                </a:solidFill>
              </a:defRPr>
            </a:lvl2pPr>
            <a:lvl3pPr>
              <a:defRPr sz="1200">
                <a:solidFill>
                  <a:schemeClr val="accent1"/>
                </a:solidFill>
              </a:defRPr>
            </a:lvl3pPr>
            <a:lvl4pPr>
              <a:defRPr>
                <a:solidFill>
                  <a:schemeClr val="tx2"/>
                </a:solidFill>
              </a:defRPr>
            </a:lvl4pPr>
            <a:lvl5pPr>
              <a:defRPr>
                <a:solidFill>
                  <a:schemeClr val="tx2"/>
                </a:solidFill>
              </a:defRPr>
            </a:lvl5pPr>
          </a:lstStyle>
          <a:p>
            <a:pPr lvl="0"/>
            <a:r>
              <a:rPr lang="en-US" dirty="0"/>
              <a:t>Click to edit Master text styles</a:t>
            </a:r>
          </a:p>
          <a:p>
            <a:pPr lvl="1"/>
            <a:r>
              <a:rPr lang="en-US" dirty="0"/>
              <a:t>Second level</a:t>
            </a:r>
          </a:p>
          <a:p>
            <a:pPr lvl="2"/>
            <a:r>
              <a:rPr lang="en-US" dirty="0"/>
              <a:t>Third level</a:t>
            </a:r>
          </a:p>
        </p:txBody>
      </p:sp>
      <p:sp>
        <p:nvSpPr>
          <p:cNvPr id="13" name="Footer Placeholder 4">
            <a:extLst>
              <a:ext uri="{FF2B5EF4-FFF2-40B4-BE49-F238E27FC236}">
                <a16:creationId xmlns:a16="http://schemas.microsoft.com/office/drawing/2014/main" id="{15A3345B-D5C7-2F88-8026-20E44CDC1C8C}"/>
              </a:ext>
            </a:extLst>
          </p:cNvPr>
          <p:cNvSpPr>
            <a:spLocks noGrp="1"/>
          </p:cNvSpPr>
          <p:nvPr>
            <p:ph type="ftr" sz="quarter" idx="11"/>
          </p:nvPr>
        </p:nvSpPr>
        <p:spPr>
          <a:xfrm>
            <a:off x="3657600" y="6553200"/>
            <a:ext cx="5384800" cy="228600"/>
          </a:xfrm>
        </p:spPr>
        <p:txBody>
          <a:bodyPr/>
          <a:lstStyle/>
          <a:p>
            <a:endParaRPr lang="en-US">
              <a:solidFill>
                <a:prstClr val="black">
                  <a:tint val="75000"/>
                </a:prstClr>
              </a:solidFill>
            </a:endParaRPr>
          </a:p>
        </p:txBody>
      </p:sp>
      <p:sp>
        <p:nvSpPr>
          <p:cNvPr id="14" name="Slide Number Placeholder 5">
            <a:extLst>
              <a:ext uri="{FF2B5EF4-FFF2-40B4-BE49-F238E27FC236}">
                <a16:creationId xmlns:a16="http://schemas.microsoft.com/office/drawing/2014/main" id="{02DBDC06-CAF6-397A-E258-1B91B7BE4A6A}"/>
              </a:ext>
            </a:extLst>
          </p:cNvPr>
          <p:cNvSpPr>
            <a:spLocks noGrp="1"/>
          </p:cNvSpPr>
          <p:nvPr>
            <p:ph type="sldNum" sz="quarter" idx="4"/>
          </p:nvPr>
        </p:nvSpPr>
        <p:spPr>
          <a:xfrm>
            <a:off x="11379203" y="6561138"/>
            <a:ext cx="646975"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dirty="0"/>
          </a:p>
        </p:txBody>
      </p:sp>
      <p:sp>
        <p:nvSpPr>
          <p:cNvPr id="2" name="Content Placeholder 2">
            <a:extLst>
              <a:ext uri="{FF2B5EF4-FFF2-40B4-BE49-F238E27FC236}">
                <a16:creationId xmlns:a16="http://schemas.microsoft.com/office/drawing/2014/main" id="{1A157481-F789-46DE-2E72-928DE502142B}"/>
              </a:ext>
            </a:extLst>
          </p:cNvPr>
          <p:cNvSpPr>
            <a:spLocks noGrp="1"/>
          </p:cNvSpPr>
          <p:nvPr>
            <p:ph idx="1"/>
          </p:nvPr>
        </p:nvSpPr>
        <p:spPr>
          <a:xfrm>
            <a:off x="406400" y="762000"/>
            <a:ext cx="11379200" cy="3886198"/>
          </a:xfrm>
          <a:prstGeom prst="rect">
            <a:avLst/>
          </a:prstGeom>
        </p:spPr>
        <p:txBody>
          <a:bodyPr lIns="274320" tIns="274320" rIns="274320" bIns="274320"/>
          <a:lstStyle>
            <a:lvl1pPr marL="0" indent="0">
              <a:buNone/>
              <a:defRPr sz="2000" b="0">
                <a:solidFill>
                  <a:schemeClr val="tx1"/>
                </a:solidFill>
              </a:defRPr>
            </a:lvl1pPr>
            <a:lvl2pPr>
              <a:defRPr sz="2000">
                <a:solidFill>
                  <a:schemeClr val="tx1"/>
                </a:solidFill>
              </a:defRPr>
            </a:lvl2pPr>
            <a:lvl3pPr>
              <a:defRPr sz="1800">
                <a:solidFill>
                  <a:schemeClr val="tx1"/>
                </a:solidFill>
              </a:defRPr>
            </a:lvl3pPr>
            <a:lvl4pPr>
              <a:defRPr>
                <a:solidFill>
                  <a:schemeClr val="tx2"/>
                </a:solidFill>
              </a:defRPr>
            </a:lvl4pPr>
            <a:lvl5pPr>
              <a:defRPr>
                <a:solidFill>
                  <a:schemeClr val="tx2"/>
                </a:solidFill>
              </a:defRPr>
            </a:lvl5pPr>
          </a:lstStyle>
          <a:p>
            <a:pPr lvl="0"/>
            <a:r>
              <a:rPr lang="en-US" dirty="0"/>
              <a:t>Click to edit Master text styles</a:t>
            </a:r>
          </a:p>
          <a:p>
            <a:pPr lvl="1"/>
            <a:r>
              <a:rPr lang="en-US" dirty="0"/>
              <a:t>Second level</a:t>
            </a:r>
          </a:p>
          <a:p>
            <a:pPr lvl="2"/>
            <a:r>
              <a:rPr lang="en-US" dirty="0"/>
              <a:t>Third level</a:t>
            </a:r>
          </a:p>
        </p:txBody>
      </p:sp>
    </p:spTree>
    <p:extLst>
      <p:ext uri="{BB962C8B-B14F-4D97-AF65-F5344CB8AC3E}">
        <p14:creationId xmlns:p14="http://schemas.microsoft.com/office/powerpoint/2010/main" val="179382073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ontent with Caption 2 (Gray Title)">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BDA98D29-CFFC-C296-B023-91A03EEC3E9D}"/>
              </a:ext>
            </a:extLst>
          </p:cNvPr>
          <p:cNvSpPr>
            <a:spLocks noGrp="1"/>
          </p:cNvSpPr>
          <p:nvPr>
            <p:ph type="title"/>
          </p:nvPr>
        </p:nvSpPr>
        <p:spPr>
          <a:xfrm>
            <a:off x="508000" y="243682"/>
            <a:ext cx="11277600" cy="518318"/>
          </a:xfrm>
          <a:prstGeom prst="rect">
            <a:avLst/>
          </a:prstGeom>
        </p:spPr>
        <p:txBody>
          <a:bodyPr/>
          <a:lstStyle>
            <a:lvl1pPr algn="l">
              <a:defRPr sz="2400" b="1">
                <a:solidFill>
                  <a:schemeClr val="accent1"/>
                </a:solidFill>
              </a:defRPr>
            </a:lvl1pPr>
          </a:lstStyle>
          <a:p>
            <a:r>
              <a:rPr lang="en-US" dirty="0"/>
              <a:t>Click to edit Master title style</a:t>
            </a:r>
          </a:p>
        </p:txBody>
      </p:sp>
      <p:sp>
        <p:nvSpPr>
          <p:cNvPr id="5" name="Rectangle 4">
            <a:extLst>
              <a:ext uri="{FF2B5EF4-FFF2-40B4-BE49-F238E27FC236}">
                <a16:creationId xmlns:a16="http://schemas.microsoft.com/office/drawing/2014/main" id="{DE12A03F-8D2E-8532-3203-031013FA5A10}"/>
              </a:ext>
            </a:extLst>
          </p:cNvPr>
          <p:cNvSpPr/>
          <p:nvPr userDrawn="1"/>
        </p:nvSpPr>
        <p:spPr>
          <a:xfrm>
            <a:off x="406400" y="243682"/>
            <a:ext cx="1016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6" name="Straight Connector 5">
            <a:extLst>
              <a:ext uri="{FF2B5EF4-FFF2-40B4-BE49-F238E27FC236}">
                <a16:creationId xmlns:a16="http://schemas.microsoft.com/office/drawing/2014/main" id="{2FFCD6A5-9B36-D9E5-72F2-FBEA5B672AB9}"/>
              </a:ext>
            </a:extLst>
          </p:cNvPr>
          <p:cNvCxnSpPr/>
          <p:nvPr userDrawn="1"/>
        </p:nvCxnSpPr>
        <p:spPr>
          <a:xfrm>
            <a:off x="406400" y="243682"/>
            <a:ext cx="13208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7" name="Content Placeholder 2">
            <a:extLst>
              <a:ext uri="{FF2B5EF4-FFF2-40B4-BE49-F238E27FC236}">
                <a16:creationId xmlns:a16="http://schemas.microsoft.com/office/drawing/2014/main" id="{4EFC8874-25EC-5A5F-D57F-0691879F1F48}"/>
              </a:ext>
            </a:extLst>
          </p:cNvPr>
          <p:cNvSpPr>
            <a:spLocks noGrp="1"/>
          </p:cNvSpPr>
          <p:nvPr>
            <p:ph idx="1"/>
          </p:nvPr>
        </p:nvSpPr>
        <p:spPr>
          <a:xfrm>
            <a:off x="406400" y="762000"/>
            <a:ext cx="7416800" cy="5334000"/>
          </a:xfrm>
          <a:prstGeom prst="rect">
            <a:avLst/>
          </a:prstGeom>
        </p:spPr>
        <p:txBody>
          <a:bodyPr lIns="274320" tIns="274320" rIns="274320" bIns="274320"/>
          <a:lstStyle>
            <a:lvl1pPr marL="0" indent="0">
              <a:buNone/>
              <a:defRPr sz="2000" b="1">
                <a:solidFill>
                  <a:schemeClr val="tx1"/>
                </a:solidFill>
              </a:defRPr>
            </a:lvl1pPr>
            <a:lvl2pPr>
              <a:defRPr sz="1800">
                <a:solidFill>
                  <a:schemeClr val="tx2"/>
                </a:solidFill>
              </a:defRPr>
            </a:lvl2pPr>
            <a:lvl3pPr>
              <a:defRPr sz="1600">
                <a:solidFill>
                  <a:schemeClr val="tx2"/>
                </a:solidFill>
              </a:defRPr>
            </a:lvl3pPr>
            <a:lvl4pPr>
              <a:defRPr>
                <a:solidFill>
                  <a:schemeClr val="tx2"/>
                </a:solidFill>
              </a:defRPr>
            </a:lvl4pPr>
            <a:lvl5pPr>
              <a:defRPr>
                <a:solidFill>
                  <a:schemeClr val="tx2"/>
                </a:solidFill>
              </a:defRPr>
            </a:lvl5pPr>
          </a:lstStyle>
          <a:p>
            <a:pPr lvl="0"/>
            <a:r>
              <a:rPr lang="en-US" dirty="0"/>
              <a:t>Click to edit Master text styles</a:t>
            </a:r>
          </a:p>
          <a:p>
            <a:pPr lvl="1"/>
            <a:r>
              <a:rPr lang="en-US" dirty="0"/>
              <a:t>Second level</a:t>
            </a:r>
          </a:p>
          <a:p>
            <a:pPr lvl="2"/>
            <a:r>
              <a:rPr lang="en-US" dirty="0"/>
              <a:t>Third level</a:t>
            </a:r>
          </a:p>
        </p:txBody>
      </p:sp>
      <p:sp>
        <p:nvSpPr>
          <p:cNvPr id="8" name="Content Placeholder 2">
            <a:extLst>
              <a:ext uri="{FF2B5EF4-FFF2-40B4-BE49-F238E27FC236}">
                <a16:creationId xmlns:a16="http://schemas.microsoft.com/office/drawing/2014/main" id="{9D7C7B98-DF84-E7E1-CF67-1DA50AD90673}"/>
              </a:ext>
            </a:extLst>
          </p:cNvPr>
          <p:cNvSpPr>
            <a:spLocks noGrp="1"/>
          </p:cNvSpPr>
          <p:nvPr>
            <p:ph idx="10"/>
          </p:nvPr>
        </p:nvSpPr>
        <p:spPr>
          <a:xfrm>
            <a:off x="7823200" y="762000"/>
            <a:ext cx="3962400" cy="5334000"/>
          </a:xfrm>
          <a:prstGeom prst="rect">
            <a:avLst/>
          </a:prstGeom>
          <a:solidFill>
            <a:srgbClr val="E6EBF0"/>
          </a:solidFill>
          <a:ln w="15875" cap="rnd">
            <a:solidFill>
              <a:schemeClr val="bg1">
                <a:lumMod val="85000"/>
                <a:alpha val="62000"/>
              </a:schemeClr>
            </a:solidFill>
            <a:round/>
          </a:ln>
          <a:effectLst>
            <a:outerShdw blurRad="50800" dist="38100" dir="2700000" algn="tl" rotWithShape="0">
              <a:prstClr val="black">
                <a:alpha val="40000"/>
              </a:prstClr>
            </a:outerShdw>
          </a:effectLst>
        </p:spPr>
        <p:txBody>
          <a:bodyPr lIns="274320" tIns="274320" rIns="274320" bIns="274320"/>
          <a:lstStyle>
            <a:lvl1pPr marL="0" indent="0">
              <a:buNone/>
              <a:defRPr sz="1600" b="1">
                <a:solidFill>
                  <a:schemeClr val="tx1"/>
                </a:solidFill>
              </a:defRPr>
            </a:lvl1pPr>
            <a:lvl2pPr>
              <a:defRPr sz="1400" b="1">
                <a:solidFill>
                  <a:schemeClr val="tx1"/>
                </a:solidFill>
              </a:defRPr>
            </a:lvl2pPr>
            <a:lvl3pPr>
              <a:defRPr sz="1200" b="1">
                <a:solidFill>
                  <a:schemeClr val="tx1"/>
                </a:solidFill>
              </a:defRPr>
            </a:lvl3pPr>
            <a:lvl4pPr>
              <a:defRPr>
                <a:solidFill>
                  <a:schemeClr val="tx2"/>
                </a:solidFill>
              </a:defRPr>
            </a:lvl4pPr>
            <a:lvl5pPr>
              <a:defRPr>
                <a:solidFill>
                  <a:schemeClr val="tx2"/>
                </a:solidFill>
              </a:defRPr>
            </a:lvl5pPr>
          </a:lstStyle>
          <a:p>
            <a:pPr lvl="0"/>
            <a:r>
              <a:rPr lang="en-US" dirty="0"/>
              <a:t>Click to edit Master text styles</a:t>
            </a:r>
          </a:p>
          <a:p>
            <a:pPr lvl="1"/>
            <a:r>
              <a:rPr lang="en-US" dirty="0"/>
              <a:t>Second level</a:t>
            </a:r>
          </a:p>
          <a:p>
            <a:pPr lvl="2"/>
            <a:r>
              <a:rPr lang="en-US" dirty="0"/>
              <a:t>Third level</a:t>
            </a:r>
          </a:p>
        </p:txBody>
      </p:sp>
      <p:sp>
        <p:nvSpPr>
          <p:cNvPr id="10" name="Footer Placeholder 4">
            <a:extLst>
              <a:ext uri="{FF2B5EF4-FFF2-40B4-BE49-F238E27FC236}">
                <a16:creationId xmlns:a16="http://schemas.microsoft.com/office/drawing/2014/main" id="{D41AE20F-67AB-7F58-E5C0-B80B60EB4F25}"/>
              </a:ext>
            </a:extLst>
          </p:cNvPr>
          <p:cNvSpPr>
            <a:spLocks noGrp="1"/>
          </p:cNvSpPr>
          <p:nvPr>
            <p:ph type="ftr" sz="quarter" idx="11"/>
          </p:nvPr>
        </p:nvSpPr>
        <p:spPr>
          <a:xfrm>
            <a:off x="3657600" y="6553200"/>
            <a:ext cx="5384800" cy="228600"/>
          </a:xfrm>
        </p:spPr>
        <p:txBody>
          <a:bodyPr/>
          <a:lstStyle/>
          <a:p>
            <a:endParaRPr lang="en-US">
              <a:solidFill>
                <a:prstClr val="black">
                  <a:tint val="75000"/>
                </a:prstClr>
              </a:solidFill>
            </a:endParaRPr>
          </a:p>
        </p:txBody>
      </p:sp>
      <p:sp>
        <p:nvSpPr>
          <p:cNvPr id="11" name="Slide Number Placeholder 5">
            <a:extLst>
              <a:ext uri="{FF2B5EF4-FFF2-40B4-BE49-F238E27FC236}">
                <a16:creationId xmlns:a16="http://schemas.microsoft.com/office/drawing/2014/main" id="{BB40FEBA-A659-D520-0764-206779E237E9}"/>
              </a:ext>
            </a:extLst>
          </p:cNvPr>
          <p:cNvSpPr>
            <a:spLocks noGrp="1"/>
          </p:cNvSpPr>
          <p:nvPr>
            <p:ph type="sldNum" sz="quarter" idx="4"/>
          </p:nvPr>
        </p:nvSpPr>
        <p:spPr>
          <a:xfrm>
            <a:off x="11379203" y="6561138"/>
            <a:ext cx="646975"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289124008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ontent with Caption 2 (Blue Title)">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21C8B81A-95BD-E991-9B9F-3E9298BDDD8D}"/>
              </a:ext>
            </a:extLst>
          </p:cNvPr>
          <p:cNvSpPr>
            <a:spLocks noGrp="1"/>
          </p:cNvSpPr>
          <p:nvPr>
            <p:ph type="title"/>
          </p:nvPr>
        </p:nvSpPr>
        <p:spPr>
          <a:xfrm>
            <a:off x="508000" y="243682"/>
            <a:ext cx="11277600" cy="518318"/>
          </a:xfrm>
          <a:prstGeom prst="rect">
            <a:avLst/>
          </a:prstGeom>
        </p:spPr>
        <p:txBody>
          <a:bodyPr/>
          <a:lstStyle>
            <a:lvl1pPr algn="l">
              <a:defRPr sz="2400" b="1">
                <a:solidFill>
                  <a:schemeClr val="accent1"/>
                </a:solidFill>
              </a:defRPr>
            </a:lvl1pPr>
          </a:lstStyle>
          <a:p>
            <a:r>
              <a:rPr lang="en-US" dirty="0"/>
              <a:t>Click to edit Master title style</a:t>
            </a:r>
          </a:p>
        </p:txBody>
      </p:sp>
      <p:sp>
        <p:nvSpPr>
          <p:cNvPr id="5" name="Rectangle 4">
            <a:extLst>
              <a:ext uri="{FF2B5EF4-FFF2-40B4-BE49-F238E27FC236}">
                <a16:creationId xmlns:a16="http://schemas.microsoft.com/office/drawing/2014/main" id="{EBD1C03C-3DF7-A3DE-6887-F11B8EF5149C}"/>
              </a:ext>
            </a:extLst>
          </p:cNvPr>
          <p:cNvSpPr/>
          <p:nvPr userDrawn="1"/>
        </p:nvSpPr>
        <p:spPr>
          <a:xfrm>
            <a:off x="406400" y="243682"/>
            <a:ext cx="1016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6" name="Straight Connector 5">
            <a:extLst>
              <a:ext uri="{FF2B5EF4-FFF2-40B4-BE49-F238E27FC236}">
                <a16:creationId xmlns:a16="http://schemas.microsoft.com/office/drawing/2014/main" id="{BFB76CBF-9431-A50C-08E3-E8EE4F236149}"/>
              </a:ext>
            </a:extLst>
          </p:cNvPr>
          <p:cNvCxnSpPr/>
          <p:nvPr userDrawn="1"/>
        </p:nvCxnSpPr>
        <p:spPr>
          <a:xfrm>
            <a:off x="406400" y="243682"/>
            <a:ext cx="13208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4" name="Footer Placeholder 4">
            <a:extLst>
              <a:ext uri="{FF2B5EF4-FFF2-40B4-BE49-F238E27FC236}">
                <a16:creationId xmlns:a16="http://schemas.microsoft.com/office/drawing/2014/main" id="{DB59DB38-0284-35BB-FCF2-EAA64B408BD8}"/>
              </a:ext>
            </a:extLst>
          </p:cNvPr>
          <p:cNvSpPr>
            <a:spLocks noGrp="1"/>
          </p:cNvSpPr>
          <p:nvPr>
            <p:ph type="ftr" sz="quarter" idx="11"/>
          </p:nvPr>
        </p:nvSpPr>
        <p:spPr>
          <a:xfrm>
            <a:off x="3657600" y="6553200"/>
            <a:ext cx="5384800" cy="228600"/>
          </a:xfrm>
        </p:spPr>
        <p:txBody>
          <a:bodyPr/>
          <a:lstStyle/>
          <a:p>
            <a:endParaRPr lang="en-US">
              <a:solidFill>
                <a:prstClr val="black">
                  <a:tint val="75000"/>
                </a:prstClr>
              </a:solidFill>
            </a:endParaRPr>
          </a:p>
        </p:txBody>
      </p:sp>
      <p:sp>
        <p:nvSpPr>
          <p:cNvPr id="15" name="Slide Number Placeholder 5">
            <a:extLst>
              <a:ext uri="{FF2B5EF4-FFF2-40B4-BE49-F238E27FC236}">
                <a16:creationId xmlns:a16="http://schemas.microsoft.com/office/drawing/2014/main" id="{9556402B-DC9D-8431-8023-AD3352280539}"/>
              </a:ext>
            </a:extLst>
          </p:cNvPr>
          <p:cNvSpPr>
            <a:spLocks noGrp="1"/>
          </p:cNvSpPr>
          <p:nvPr>
            <p:ph type="sldNum" sz="quarter" idx="4"/>
          </p:nvPr>
        </p:nvSpPr>
        <p:spPr>
          <a:xfrm>
            <a:off x="11379203" y="6561138"/>
            <a:ext cx="646975"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dirty="0"/>
          </a:p>
        </p:txBody>
      </p:sp>
      <p:sp>
        <p:nvSpPr>
          <p:cNvPr id="2" name="Content Placeholder 2">
            <a:extLst>
              <a:ext uri="{FF2B5EF4-FFF2-40B4-BE49-F238E27FC236}">
                <a16:creationId xmlns:a16="http://schemas.microsoft.com/office/drawing/2014/main" id="{A26476B1-2B93-3388-ACFC-33AE1AE583DA}"/>
              </a:ext>
            </a:extLst>
          </p:cNvPr>
          <p:cNvSpPr>
            <a:spLocks noGrp="1"/>
          </p:cNvSpPr>
          <p:nvPr>
            <p:ph idx="1"/>
          </p:nvPr>
        </p:nvSpPr>
        <p:spPr>
          <a:xfrm>
            <a:off x="406400" y="762000"/>
            <a:ext cx="7416800" cy="5334000"/>
          </a:xfrm>
          <a:prstGeom prst="rect">
            <a:avLst/>
          </a:prstGeom>
        </p:spPr>
        <p:txBody>
          <a:bodyPr lIns="274320" tIns="274320" rIns="274320" bIns="274320"/>
          <a:lstStyle>
            <a:lvl1pPr marL="0" indent="0">
              <a:buNone/>
              <a:defRPr sz="2000" b="1">
                <a:solidFill>
                  <a:schemeClr val="tx1"/>
                </a:solidFill>
              </a:defRPr>
            </a:lvl1pPr>
            <a:lvl2pPr>
              <a:defRPr sz="1800">
                <a:solidFill>
                  <a:schemeClr val="tx2"/>
                </a:solidFill>
              </a:defRPr>
            </a:lvl2pPr>
            <a:lvl3pPr>
              <a:defRPr sz="1600">
                <a:solidFill>
                  <a:schemeClr val="tx2"/>
                </a:solidFill>
              </a:defRPr>
            </a:lvl3pPr>
            <a:lvl4pPr>
              <a:defRPr>
                <a:solidFill>
                  <a:schemeClr val="tx2"/>
                </a:solidFill>
              </a:defRPr>
            </a:lvl4pPr>
            <a:lvl5pPr>
              <a:defRPr>
                <a:solidFill>
                  <a:schemeClr val="tx2"/>
                </a:solidFill>
              </a:defRPr>
            </a:lvl5pPr>
          </a:lstStyle>
          <a:p>
            <a:pPr lvl="0"/>
            <a:r>
              <a:rPr lang="en-US" dirty="0"/>
              <a:t>Click to edit Master text styles</a:t>
            </a:r>
          </a:p>
          <a:p>
            <a:pPr lvl="1"/>
            <a:r>
              <a:rPr lang="en-US" dirty="0"/>
              <a:t>Second level</a:t>
            </a:r>
          </a:p>
          <a:p>
            <a:pPr lvl="2"/>
            <a:r>
              <a:rPr lang="en-US" dirty="0"/>
              <a:t>Third level</a:t>
            </a:r>
          </a:p>
        </p:txBody>
      </p:sp>
      <p:sp>
        <p:nvSpPr>
          <p:cNvPr id="4" name="Content Placeholder 2">
            <a:extLst>
              <a:ext uri="{FF2B5EF4-FFF2-40B4-BE49-F238E27FC236}">
                <a16:creationId xmlns:a16="http://schemas.microsoft.com/office/drawing/2014/main" id="{F463BB2B-CBD9-709B-A906-D89DFB66823B}"/>
              </a:ext>
            </a:extLst>
          </p:cNvPr>
          <p:cNvSpPr>
            <a:spLocks noGrp="1"/>
          </p:cNvSpPr>
          <p:nvPr>
            <p:ph idx="10"/>
          </p:nvPr>
        </p:nvSpPr>
        <p:spPr>
          <a:xfrm>
            <a:off x="7823200" y="762000"/>
            <a:ext cx="3962400" cy="5334000"/>
          </a:xfrm>
          <a:prstGeom prst="rect">
            <a:avLst/>
          </a:prstGeom>
          <a:solidFill>
            <a:srgbClr val="E6EBF0"/>
          </a:solidFill>
          <a:ln w="15875" cap="rnd">
            <a:solidFill>
              <a:schemeClr val="bg1">
                <a:lumMod val="85000"/>
                <a:alpha val="62000"/>
              </a:schemeClr>
            </a:solidFill>
            <a:round/>
          </a:ln>
          <a:effectLst>
            <a:outerShdw blurRad="50800" dist="38100" dir="2700000" algn="tl" rotWithShape="0">
              <a:prstClr val="black">
                <a:alpha val="40000"/>
              </a:prstClr>
            </a:outerShdw>
          </a:effectLst>
        </p:spPr>
        <p:txBody>
          <a:bodyPr lIns="274320" tIns="274320" rIns="274320" bIns="274320"/>
          <a:lstStyle>
            <a:lvl1pPr marL="0" indent="0">
              <a:buNone/>
              <a:defRPr sz="1600" b="1">
                <a:solidFill>
                  <a:schemeClr val="accent1"/>
                </a:solidFill>
              </a:defRPr>
            </a:lvl1pPr>
            <a:lvl2pPr>
              <a:defRPr sz="1400" b="0">
                <a:solidFill>
                  <a:schemeClr val="tx1"/>
                </a:solidFill>
              </a:defRPr>
            </a:lvl2pPr>
            <a:lvl3pPr>
              <a:defRPr sz="1200" b="0">
                <a:solidFill>
                  <a:schemeClr val="tx1"/>
                </a:solidFill>
              </a:defRPr>
            </a:lvl3pPr>
            <a:lvl4pPr>
              <a:defRPr>
                <a:solidFill>
                  <a:schemeClr val="tx2"/>
                </a:solidFill>
              </a:defRPr>
            </a:lvl4pPr>
            <a:lvl5pPr>
              <a:defRPr>
                <a:solidFill>
                  <a:schemeClr val="tx2"/>
                </a:solidFill>
              </a:defRPr>
            </a:lvl5pPr>
          </a:lstStyle>
          <a:p>
            <a:pPr lvl="0"/>
            <a:r>
              <a:rPr lang="en-US" dirty="0"/>
              <a:t>Click to edit Master text styles</a:t>
            </a:r>
          </a:p>
          <a:p>
            <a:pPr lvl="1"/>
            <a:r>
              <a:rPr lang="en-US" dirty="0"/>
              <a:t>Second level</a:t>
            </a:r>
          </a:p>
          <a:p>
            <a:pPr lvl="2"/>
            <a:r>
              <a:rPr lang="en-US" dirty="0"/>
              <a:t>Third level</a:t>
            </a:r>
          </a:p>
        </p:txBody>
      </p:sp>
    </p:spTree>
    <p:extLst>
      <p:ext uri="{BB962C8B-B14F-4D97-AF65-F5344CB8AC3E}">
        <p14:creationId xmlns:p14="http://schemas.microsoft.com/office/powerpoint/2010/main" val="104798458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Quate with Captions (Aqua)">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7CE442-37B7-476C-9FE8-E96267B02A66}"/>
              </a:ext>
            </a:extLst>
          </p:cNvPr>
          <p:cNvSpPr>
            <a:spLocks noGrp="1"/>
          </p:cNvSpPr>
          <p:nvPr>
            <p:ph type="title"/>
          </p:nvPr>
        </p:nvSpPr>
        <p:spPr>
          <a:xfrm>
            <a:off x="508000" y="243682"/>
            <a:ext cx="11277600" cy="518318"/>
          </a:xfrm>
          <a:prstGeom prst="rect">
            <a:avLst/>
          </a:prstGeom>
        </p:spPr>
        <p:txBody>
          <a:bodyPr/>
          <a:lstStyle>
            <a:lvl1pPr algn="l">
              <a:defRPr sz="2400" b="1">
                <a:solidFill>
                  <a:schemeClr val="accent1"/>
                </a:solidFill>
              </a:defRPr>
            </a:lvl1pPr>
          </a:lstStyle>
          <a:p>
            <a:r>
              <a:rPr lang="en-US" dirty="0"/>
              <a:t>Click to edit Master title style</a:t>
            </a:r>
          </a:p>
        </p:txBody>
      </p:sp>
      <p:sp>
        <p:nvSpPr>
          <p:cNvPr id="5" name="Rectangle 4">
            <a:extLst>
              <a:ext uri="{FF2B5EF4-FFF2-40B4-BE49-F238E27FC236}">
                <a16:creationId xmlns:a16="http://schemas.microsoft.com/office/drawing/2014/main" id="{A0D15576-9FF6-A891-FEC4-42E2548A9FC7}"/>
              </a:ext>
            </a:extLst>
          </p:cNvPr>
          <p:cNvSpPr/>
          <p:nvPr userDrawn="1"/>
        </p:nvSpPr>
        <p:spPr>
          <a:xfrm>
            <a:off x="406400" y="243682"/>
            <a:ext cx="1016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6" name="Straight Connector 5">
            <a:extLst>
              <a:ext uri="{FF2B5EF4-FFF2-40B4-BE49-F238E27FC236}">
                <a16:creationId xmlns:a16="http://schemas.microsoft.com/office/drawing/2014/main" id="{8556E2A8-9379-D337-6383-63A755F631AD}"/>
              </a:ext>
            </a:extLst>
          </p:cNvPr>
          <p:cNvCxnSpPr/>
          <p:nvPr userDrawn="1"/>
        </p:nvCxnSpPr>
        <p:spPr>
          <a:xfrm>
            <a:off x="406400" y="243682"/>
            <a:ext cx="13208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Footer Placeholder 4">
            <a:extLst>
              <a:ext uri="{FF2B5EF4-FFF2-40B4-BE49-F238E27FC236}">
                <a16:creationId xmlns:a16="http://schemas.microsoft.com/office/drawing/2014/main" id="{3DA0FCEA-D36B-8171-D6EF-668CFAA3362D}"/>
              </a:ext>
            </a:extLst>
          </p:cNvPr>
          <p:cNvSpPr>
            <a:spLocks noGrp="1"/>
          </p:cNvSpPr>
          <p:nvPr>
            <p:ph type="ftr" sz="quarter" idx="11"/>
          </p:nvPr>
        </p:nvSpPr>
        <p:spPr>
          <a:xfrm>
            <a:off x="3657600" y="6553200"/>
            <a:ext cx="5384800" cy="228600"/>
          </a:xfrm>
        </p:spPr>
        <p:txBody>
          <a:bodyPr/>
          <a:lstStyle/>
          <a:p>
            <a:endParaRPr lang="en-US">
              <a:solidFill>
                <a:prstClr val="black">
                  <a:tint val="75000"/>
                </a:prstClr>
              </a:solidFill>
            </a:endParaRPr>
          </a:p>
        </p:txBody>
      </p:sp>
      <p:sp>
        <p:nvSpPr>
          <p:cNvPr id="11" name="Slide Number Placeholder 5">
            <a:extLst>
              <a:ext uri="{FF2B5EF4-FFF2-40B4-BE49-F238E27FC236}">
                <a16:creationId xmlns:a16="http://schemas.microsoft.com/office/drawing/2014/main" id="{2435EFE1-64FF-A596-7050-A720211A5B2B}"/>
              </a:ext>
            </a:extLst>
          </p:cNvPr>
          <p:cNvSpPr>
            <a:spLocks noGrp="1"/>
          </p:cNvSpPr>
          <p:nvPr>
            <p:ph type="sldNum" sz="quarter" idx="4"/>
          </p:nvPr>
        </p:nvSpPr>
        <p:spPr>
          <a:xfrm>
            <a:off x="11379203" y="6561138"/>
            <a:ext cx="646975"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dirty="0"/>
          </a:p>
        </p:txBody>
      </p:sp>
      <p:sp>
        <p:nvSpPr>
          <p:cNvPr id="3" name="Content Placeholder 2">
            <a:extLst>
              <a:ext uri="{FF2B5EF4-FFF2-40B4-BE49-F238E27FC236}">
                <a16:creationId xmlns:a16="http://schemas.microsoft.com/office/drawing/2014/main" id="{2F177308-3907-6CA9-7CB5-C0735CA9F2E4}"/>
              </a:ext>
            </a:extLst>
          </p:cNvPr>
          <p:cNvSpPr>
            <a:spLocks noGrp="1"/>
          </p:cNvSpPr>
          <p:nvPr>
            <p:ph idx="1"/>
          </p:nvPr>
        </p:nvSpPr>
        <p:spPr>
          <a:xfrm>
            <a:off x="406400" y="762000"/>
            <a:ext cx="7416800" cy="5334000"/>
          </a:xfrm>
          <a:prstGeom prst="rect">
            <a:avLst/>
          </a:prstGeom>
        </p:spPr>
        <p:txBody>
          <a:bodyPr lIns="274320" tIns="274320" rIns="274320" bIns="274320"/>
          <a:lstStyle>
            <a:lvl1pPr marL="0" indent="0">
              <a:buNone/>
              <a:defRPr sz="2000" b="1">
                <a:solidFill>
                  <a:schemeClr val="tx1"/>
                </a:solidFill>
              </a:defRPr>
            </a:lvl1pPr>
            <a:lvl2pPr>
              <a:defRPr sz="1800">
                <a:solidFill>
                  <a:schemeClr val="tx2"/>
                </a:solidFill>
              </a:defRPr>
            </a:lvl2pPr>
            <a:lvl3pPr>
              <a:defRPr sz="1600">
                <a:solidFill>
                  <a:schemeClr val="tx2"/>
                </a:solidFill>
              </a:defRPr>
            </a:lvl3pPr>
            <a:lvl4pPr>
              <a:defRPr>
                <a:solidFill>
                  <a:schemeClr val="tx2"/>
                </a:solidFill>
              </a:defRPr>
            </a:lvl4pPr>
            <a:lvl5pPr>
              <a:defRPr>
                <a:solidFill>
                  <a:schemeClr val="tx2"/>
                </a:solidFill>
              </a:defRPr>
            </a:lvl5pPr>
          </a:lstStyle>
          <a:p>
            <a:pPr lvl="0"/>
            <a:r>
              <a:rPr lang="en-US" dirty="0"/>
              <a:t>Click to edit Master text styles</a:t>
            </a:r>
          </a:p>
          <a:p>
            <a:pPr lvl="1"/>
            <a:r>
              <a:rPr lang="en-US" dirty="0"/>
              <a:t>Second level</a:t>
            </a:r>
          </a:p>
          <a:p>
            <a:pPr lvl="2"/>
            <a:r>
              <a:rPr lang="en-US" dirty="0"/>
              <a:t>Third level</a:t>
            </a:r>
          </a:p>
        </p:txBody>
      </p:sp>
      <p:sp>
        <p:nvSpPr>
          <p:cNvPr id="7" name="Content Placeholder 2">
            <a:extLst>
              <a:ext uri="{FF2B5EF4-FFF2-40B4-BE49-F238E27FC236}">
                <a16:creationId xmlns:a16="http://schemas.microsoft.com/office/drawing/2014/main" id="{4E75F68D-3D9A-6D91-3F0D-447EAB2D4871}"/>
              </a:ext>
            </a:extLst>
          </p:cNvPr>
          <p:cNvSpPr>
            <a:spLocks noGrp="1"/>
          </p:cNvSpPr>
          <p:nvPr>
            <p:ph idx="10"/>
          </p:nvPr>
        </p:nvSpPr>
        <p:spPr>
          <a:xfrm>
            <a:off x="7823200" y="762000"/>
            <a:ext cx="3962400" cy="5334000"/>
          </a:xfrm>
          <a:prstGeom prst="rect">
            <a:avLst/>
          </a:prstGeom>
          <a:solidFill>
            <a:schemeClr val="accent1">
              <a:lumMod val="20000"/>
              <a:lumOff val="80000"/>
            </a:schemeClr>
          </a:solidFill>
          <a:ln w="15875" cap="rnd">
            <a:solidFill>
              <a:srgbClr val="00AEC7">
                <a:alpha val="62000"/>
              </a:srgbClr>
            </a:solidFill>
            <a:round/>
          </a:ln>
          <a:effectLst>
            <a:outerShdw blurRad="50800" dist="38100" dir="2700000" algn="tl" rotWithShape="0">
              <a:prstClr val="black">
                <a:alpha val="40000"/>
              </a:prstClr>
            </a:outerShdw>
          </a:effectLst>
        </p:spPr>
        <p:txBody>
          <a:bodyPr lIns="274320" tIns="274320" rIns="274320" bIns="274320"/>
          <a:lstStyle>
            <a:lvl1pPr marL="0" indent="0">
              <a:buNone/>
              <a:defRPr sz="1600" b="1">
                <a:solidFill>
                  <a:schemeClr val="tx1"/>
                </a:solidFill>
              </a:defRPr>
            </a:lvl1pPr>
            <a:lvl2pPr>
              <a:defRPr sz="1400" b="0">
                <a:solidFill>
                  <a:schemeClr val="tx1"/>
                </a:solidFill>
              </a:defRPr>
            </a:lvl2pPr>
            <a:lvl3pPr>
              <a:defRPr sz="1200" b="0">
                <a:solidFill>
                  <a:schemeClr val="tx1"/>
                </a:solidFill>
              </a:defRPr>
            </a:lvl3pPr>
            <a:lvl4pPr>
              <a:defRPr>
                <a:solidFill>
                  <a:schemeClr val="tx2"/>
                </a:solidFill>
              </a:defRPr>
            </a:lvl4pPr>
            <a:lvl5pPr>
              <a:defRPr>
                <a:solidFill>
                  <a:schemeClr val="tx2"/>
                </a:solidFill>
              </a:defRPr>
            </a:lvl5pPr>
          </a:lstStyle>
          <a:p>
            <a:pPr lvl="0"/>
            <a:r>
              <a:rPr lang="en-US" dirty="0"/>
              <a:t>Click to edit Master text styles</a:t>
            </a:r>
          </a:p>
          <a:p>
            <a:pPr lvl="1"/>
            <a:r>
              <a:rPr lang="en-US" dirty="0"/>
              <a:t>Second level</a:t>
            </a:r>
          </a:p>
          <a:p>
            <a:pPr lvl="2"/>
            <a:r>
              <a:rPr lang="en-US" dirty="0"/>
              <a:t>Third level</a:t>
            </a:r>
          </a:p>
        </p:txBody>
      </p:sp>
    </p:spTree>
    <p:extLst>
      <p:ext uri="{BB962C8B-B14F-4D97-AF65-F5344CB8AC3E}">
        <p14:creationId xmlns:p14="http://schemas.microsoft.com/office/powerpoint/2010/main" val="264329111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Shape Background with Colum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4BF0DE-C10A-1045-5990-B1FA49AF9EB7}"/>
              </a:ext>
            </a:extLst>
          </p:cNvPr>
          <p:cNvSpPr>
            <a:spLocks noGrp="1"/>
          </p:cNvSpPr>
          <p:nvPr>
            <p:ph type="title"/>
          </p:nvPr>
        </p:nvSpPr>
        <p:spPr>
          <a:xfrm>
            <a:off x="508000" y="243682"/>
            <a:ext cx="11277600" cy="518318"/>
          </a:xfrm>
          <a:prstGeom prst="rect">
            <a:avLst/>
          </a:prstGeom>
        </p:spPr>
        <p:txBody>
          <a:bodyPr/>
          <a:lstStyle>
            <a:lvl1pPr algn="l">
              <a:defRPr sz="2400" b="1">
                <a:solidFill>
                  <a:schemeClr val="accent1"/>
                </a:solidFill>
              </a:defRPr>
            </a:lvl1pPr>
          </a:lstStyle>
          <a:p>
            <a:r>
              <a:rPr lang="en-US" dirty="0"/>
              <a:t>Click to edit Master title style</a:t>
            </a:r>
          </a:p>
        </p:txBody>
      </p:sp>
      <p:sp>
        <p:nvSpPr>
          <p:cNvPr id="5" name="Rectangle 4">
            <a:extLst>
              <a:ext uri="{FF2B5EF4-FFF2-40B4-BE49-F238E27FC236}">
                <a16:creationId xmlns:a16="http://schemas.microsoft.com/office/drawing/2014/main" id="{371C69C7-7D39-DEDD-BE1B-B8C046B0CA95}"/>
              </a:ext>
            </a:extLst>
          </p:cNvPr>
          <p:cNvSpPr/>
          <p:nvPr userDrawn="1"/>
        </p:nvSpPr>
        <p:spPr>
          <a:xfrm>
            <a:off x="406400" y="243682"/>
            <a:ext cx="1016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6" name="Straight Connector 5">
            <a:extLst>
              <a:ext uri="{FF2B5EF4-FFF2-40B4-BE49-F238E27FC236}">
                <a16:creationId xmlns:a16="http://schemas.microsoft.com/office/drawing/2014/main" id="{ADE78E12-A908-1977-15C5-27DAB2FF2F2B}"/>
              </a:ext>
            </a:extLst>
          </p:cNvPr>
          <p:cNvCxnSpPr/>
          <p:nvPr userDrawn="1"/>
        </p:nvCxnSpPr>
        <p:spPr>
          <a:xfrm>
            <a:off x="406400" y="243682"/>
            <a:ext cx="13208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2" name="Footer Placeholder 4">
            <a:extLst>
              <a:ext uri="{FF2B5EF4-FFF2-40B4-BE49-F238E27FC236}">
                <a16:creationId xmlns:a16="http://schemas.microsoft.com/office/drawing/2014/main" id="{CEE2A56D-1F8F-6D34-5142-3AFE504C04F2}"/>
              </a:ext>
            </a:extLst>
          </p:cNvPr>
          <p:cNvSpPr>
            <a:spLocks noGrp="1"/>
          </p:cNvSpPr>
          <p:nvPr>
            <p:ph type="ftr" sz="quarter" idx="11"/>
          </p:nvPr>
        </p:nvSpPr>
        <p:spPr>
          <a:xfrm>
            <a:off x="3657600" y="6553200"/>
            <a:ext cx="5384800" cy="228600"/>
          </a:xfrm>
        </p:spPr>
        <p:txBody>
          <a:bodyPr/>
          <a:lstStyle/>
          <a:p>
            <a:endParaRPr lang="en-US">
              <a:solidFill>
                <a:prstClr val="black">
                  <a:tint val="75000"/>
                </a:prstClr>
              </a:solidFill>
            </a:endParaRPr>
          </a:p>
        </p:txBody>
      </p:sp>
      <p:sp>
        <p:nvSpPr>
          <p:cNvPr id="13" name="Slide Number Placeholder 5">
            <a:extLst>
              <a:ext uri="{FF2B5EF4-FFF2-40B4-BE49-F238E27FC236}">
                <a16:creationId xmlns:a16="http://schemas.microsoft.com/office/drawing/2014/main" id="{19A953EB-673D-F477-0F68-19BB33084976}"/>
              </a:ext>
            </a:extLst>
          </p:cNvPr>
          <p:cNvSpPr>
            <a:spLocks noGrp="1"/>
          </p:cNvSpPr>
          <p:nvPr>
            <p:ph type="sldNum" sz="quarter" idx="4"/>
          </p:nvPr>
        </p:nvSpPr>
        <p:spPr>
          <a:xfrm>
            <a:off x="11379203" y="6561138"/>
            <a:ext cx="646975"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dirty="0"/>
          </a:p>
        </p:txBody>
      </p:sp>
      <p:sp>
        <p:nvSpPr>
          <p:cNvPr id="3" name="Text Placeholder 6">
            <a:extLst>
              <a:ext uri="{FF2B5EF4-FFF2-40B4-BE49-F238E27FC236}">
                <a16:creationId xmlns:a16="http://schemas.microsoft.com/office/drawing/2014/main" id="{18275120-314C-AFBD-B170-4B990F0EFBAF}"/>
              </a:ext>
            </a:extLst>
          </p:cNvPr>
          <p:cNvSpPr>
            <a:spLocks noGrp="1"/>
          </p:cNvSpPr>
          <p:nvPr>
            <p:ph type="body" sz="half" idx="17"/>
          </p:nvPr>
        </p:nvSpPr>
        <p:spPr>
          <a:xfrm>
            <a:off x="605768" y="1066801"/>
            <a:ext cx="11179833" cy="2191369"/>
          </a:xfrm>
          <a:prstGeom prst="rect">
            <a:avLst/>
          </a:prstGeom>
          <a:solidFill>
            <a:schemeClr val="accent1">
              <a:lumMod val="20000"/>
              <a:lumOff val="80000"/>
            </a:schemeClr>
          </a:solidFill>
          <a:ln w="15875" cap="rnd" cmpd="sng">
            <a:solidFill>
              <a:schemeClr val="accent1"/>
            </a:solidFill>
            <a:miter lim="800000"/>
          </a:ln>
          <a:effectLst>
            <a:outerShdw blurRad="50800" dist="38100" dir="2700000" algn="tl" rotWithShape="0">
              <a:prstClr val="black">
                <a:alpha val="40000"/>
              </a:prstClr>
            </a:outerShdw>
          </a:effectLst>
        </p:spPr>
        <p:txBody>
          <a:bodyPr wrap="square" lIns="182880" tIns="182880" rIns="182880" bIns="182880" numCol="2" spcCol="548640">
            <a:spAutoFit/>
          </a:bodyPr>
          <a:lstStyle>
            <a:lvl1pPr marL="0" indent="0">
              <a:buNone/>
              <a:defRPr sz="2000">
                <a:solidFill>
                  <a:schemeClr val="tx2"/>
                </a:solidFill>
              </a:defRPr>
            </a:lvl1pPr>
            <a:lvl2pPr>
              <a:defRPr sz="1800">
                <a:solidFill>
                  <a:schemeClr val="accent2"/>
                </a:solidFill>
              </a:defRPr>
            </a:lvl2pPr>
            <a:lvl3pPr>
              <a:defRPr sz="1600">
                <a:solidFill>
                  <a:schemeClr val="accent2"/>
                </a:solidFill>
              </a:defRPr>
            </a:lvl3pPr>
          </a:lstStyle>
          <a:p>
            <a:pPr lvl="0"/>
            <a:r>
              <a:rPr lang="en-US" dirty="0"/>
              <a:t>Click to edit Master text styles</a:t>
            </a:r>
          </a:p>
          <a:p>
            <a:pPr lvl="1"/>
            <a:r>
              <a:rPr lang="en-US" dirty="0"/>
              <a:t>Second level</a:t>
            </a:r>
          </a:p>
          <a:p>
            <a:pPr lvl="2"/>
            <a:r>
              <a:rPr lang="en-US" dirty="0"/>
              <a:t>Third level</a:t>
            </a:r>
          </a:p>
          <a:p>
            <a:pPr lvl="2"/>
            <a:endParaRPr lang="en-US" dirty="0"/>
          </a:p>
          <a:p>
            <a:pPr lvl="2"/>
            <a:endParaRPr lang="en-US" dirty="0"/>
          </a:p>
          <a:p>
            <a:pPr lvl="2"/>
            <a:endParaRPr lang="en-US" dirty="0"/>
          </a:p>
          <a:p>
            <a:pPr lvl="0"/>
            <a:r>
              <a:rPr lang="en-US" dirty="0"/>
              <a:t>Click to edit Master text styles</a:t>
            </a:r>
          </a:p>
          <a:p>
            <a:pPr lvl="1"/>
            <a:r>
              <a:rPr lang="en-US" dirty="0"/>
              <a:t>Second level</a:t>
            </a:r>
          </a:p>
          <a:p>
            <a:pPr lvl="2"/>
            <a:r>
              <a:rPr lang="en-US" dirty="0"/>
              <a:t>Third level</a:t>
            </a:r>
          </a:p>
          <a:p>
            <a:pPr lvl="2"/>
            <a:endParaRPr lang="en-US" dirty="0"/>
          </a:p>
          <a:p>
            <a:pPr lvl="2"/>
            <a:endParaRPr lang="en-US" dirty="0"/>
          </a:p>
        </p:txBody>
      </p:sp>
      <p:sp>
        <p:nvSpPr>
          <p:cNvPr id="4" name="Text Placeholder 6">
            <a:extLst>
              <a:ext uri="{FF2B5EF4-FFF2-40B4-BE49-F238E27FC236}">
                <a16:creationId xmlns:a16="http://schemas.microsoft.com/office/drawing/2014/main" id="{9C95B286-9A86-1DCC-052D-7E695490B198}"/>
              </a:ext>
            </a:extLst>
          </p:cNvPr>
          <p:cNvSpPr>
            <a:spLocks noGrp="1"/>
          </p:cNvSpPr>
          <p:nvPr>
            <p:ph type="body" sz="half" idx="18"/>
          </p:nvPr>
        </p:nvSpPr>
        <p:spPr>
          <a:xfrm>
            <a:off x="605768" y="3574375"/>
            <a:ext cx="11179833" cy="2277547"/>
          </a:xfrm>
          <a:prstGeom prst="rect">
            <a:avLst/>
          </a:prstGeom>
          <a:solidFill>
            <a:srgbClr val="093C61"/>
          </a:solidFill>
          <a:ln w="15875" cap="rnd" cmpd="sng">
            <a:solidFill>
              <a:srgbClr val="093C61"/>
            </a:solidFill>
            <a:miter lim="800000"/>
          </a:ln>
          <a:effectLst>
            <a:outerShdw blurRad="50800" dist="38100" dir="2700000" algn="tl" rotWithShape="0">
              <a:prstClr val="black">
                <a:alpha val="40000"/>
              </a:prstClr>
            </a:outerShdw>
          </a:effectLst>
        </p:spPr>
        <p:txBody>
          <a:bodyPr wrap="square" lIns="182880" tIns="182880" rIns="182880" bIns="182880" numCol="3" spcCol="548640">
            <a:spAutoFit/>
          </a:bodyPr>
          <a:lstStyle>
            <a:lvl1pPr marL="0" indent="0">
              <a:buNone/>
              <a:defRPr sz="2000">
                <a:solidFill>
                  <a:schemeClr val="bg1"/>
                </a:solidFill>
              </a:defRPr>
            </a:lvl1pPr>
            <a:lvl2pPr>
              <a:defRPr sz="1800">
                <a:solidFill>
                  <a:schemeClr val="bg1"/>
                </a:solidFill>
              </a:defRPr>
            </a:lvl2pPr>
            <a:lvl3pPr marL="914400" indent="0">
              <a:buNone/>
              <a:defRPr sz="1600">
                <a:solidFill>
                  <a:schemeClr val="bg1"/>
                </a:solidFill>
              </a:defRPr>
            </a:lvl3pPr>
          </a:lstStyle>
          <a:p>
            <a:pPr lvl="0"/>
            <a:r>
              <a:rPr lang="en-US" dirty="0"/>
              <a:t>Click to edit Master text styles</a:t>
            </a:r>
          </a:p>
          <a:p>
            <a:pPr lvl="1"/>
            <a:r>
              <a:rPr lang="en-US" dirty="0"/>
              <a:t>Second level</a:t>
            </a:r>
          </a:p>
          <a:p>
            <a:pPr lvl="2"/>
            <a:r>
              <a:rPr lang="en-US" dirty="0"/>
              <a:t>Third level</a:t>
            </a:r>
          </a:p>
          <a:p>
            <a:pPr lvl="2"/>
            <a:endParaRPr lang="en-US" dirty="0"/>
          </a:p>
          <a:p>
            <a:pPr lvl="0"/>
            <a:endParaRPr lang="en-US" dirty="0"/>
          </a:p>
          <a:p>
            <a:pPr lvl="0"/>
            <a:r>
              <a:rPr lang="en-US" dirty="0"/>
              <a:t>Click to edit Master text styles</a:t>
            </a:r>
          </a:p>
          <a:p>
            <a:pPr lvl="1"/>
            <a:r>
              <a:rPr lang="en-US" dirty="0"/>
              <a:t>Second level</a:t>
            </a:r>
          </a:p>
          <a:p>
            <a:pPr lvl="2"/>
            <a:r>
              <a:rPr lang="en-US" dirty="0"/>
              <a:t>Third level</a:t>
            </a:r>
          </a:p>
          <a:p>
            <a:pPr lvl="2"/>
            <a:endParaRPr lang="en-US" dirty="0"/>
          </a:p>
          <a:p>
            <a:pPr lvl="0"/>
            <a:endParaRPr lang="en-US" dirty="0"/>
          </a:p>
          <a:p>
            <a:pPr lvl="0"/>
            <a:r>
              <a:rPr lang="en-US" dirty="0"/>
              <a:t>Click to edit Master text styles</a:t>
            </a:r>
          </a:p>
          <a:p>
            <a:pPr lvl="1"/>
            <a:r>
              <a:rPr lang="en-US" dirty="0"/>
              <a:t>Second level</a:t>
            </a:r>
          </a:p>
          <a:p>
            <a:pPr lvl="2"/>
            <a:r>
              <a:rPr lang="en-US" dirty="0"/>
              <a:t>Third level</a:t>
            </a:r>
          </a:p>
          <a:p>
            <a:pPr lvl="2"/>
            <a:endParaRPr lang="en-US" dirty="0"/>
          </a:p>
          <a:p>
            <a:pPr lvl="2"/>
            <a:endParaRPr lang="en-US" dirty="0"/>
          </a:p>
        </p:txBody>
      </p:sp>
    </p:spTree>
    <p:extLst>
      <p:ext uri="{BB962C8B-B14F-4D97-AF65-F5344CB8AC3E}">
        <p14:creationId xmlns:p14="http://schemas.microsoft.com/office/powerpoint/2010/main" val="269302936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2 Colums">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endParaRPr lang="en-US" dirty="0">
              <a:solidFill>
                <a:prstClr val="black">
                  <a:tint val="75000"/>
                </a:prstClr>
              </a:solidFill>
            </a:endParaRPr>
          </a:p>
        </p:txBody>
      </p:sp>
      <p:sp>
        <p:nvSpPr>
          <p:cNvPr id="5" name="Content Placeholder 4"/>
          <p:cNvSpPr>
            <a:spLocks noGrp="1"/>
          </p:cNvSpPr>
          <p:nvPr>
            <p:ph sz="half" idx="1"/>
          </p:nvPr>
        </p:nvSpPr>
        <p:spPr>
          <a:xfrm>
            <a:off x="406400" y="762000"/>
            <a:ext cx="5613400" cy="5029201"/>
          </a:xfrm>
          <a:prstGeom prst="rect">
            <a:avLst/>
          </a:prstGeom>
        </p:spPr>
        <p:txBody>
          <a:bodyPr lIns="274320" tIns="274320" rIns="274320" bIns="274320"/>
          <a:lstStyle>
            <a:lvl1pPr>
              <a:defRPr lang="en-US" sz="2000" dirty="0">
                <a:solidFill>
                  <a:schemeClr val="tx1"/>
                </a:solidFill>
              </a:defRPr>
            </a:lvl1pPr>
          </a:lstStyle>
          <a:p>
            <a:endParaRPr lang="en-US" dirty="0"/>
          </a:p>
        </p:txBody>
      </p:sp>
      <p:sp>
        <p:nvSpPr>
          <p:cNvPr id="7" name="Title 1"/>
          <p:cNvSpPr>
            <a:spLocks noGrp="1"/>
          </p:cNvSpPr>
          <p:nvPr>
            <p:ph type="title"/>
          </p:nvPr>
        </p:nvSpPr>
        <p:spPr>
          <a:xfrm>
            <a:off x="508000" y="243682"/>
            <a:ext cx="11277600" cy="518318"/>
          </a:xfrm>
          <a:prstGeom prst="rect">
            <a:avLst/>
          </a:prstGeom>
        </p:spPr>
        <p:txBody>
          <a:bodyPr/>
          <a:lstStyle>
            <a:lvl1pPr algn="l">
              <a:defRPr sz="2400" b="1">
                <a:solidFill>
                  <a:schemeClr val="accent1"/>
                </a:solidFill>
              </a:defRPr>
            </a:lvl1pPr>
          </a:lstStyle>
          <a:p>
            <a:r>
              <a:rPr lang="en-US" dirty="0"/>
              <a:t>Click to edit Master title style</a:t>
            </a:r>
          </a:p>
        </p:txBody>
      </p:sp>
      <p:sp>
        <p:nvSpPr>
          <p:cNvPr id="8" name="Rectangle 7"/>
          <p:cNvSpPr/>
          <p:nvPr userDrawn="1"/>
        </p:nvSpPr>
        <p:spPr>
          <a:xfrm>
            <a:off x="406400" y="243682"/>
            <a:ext cx="1016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9" name="Straight Connector 8"/>
          <p:cNvCxnSpPr/>
          <p:nvPr userDrawn="1"/>
        </p:nvCxnSpPr>
        <p:spPr>
          <a:xfrm>
            <a:off x="406400" y="243682"/>
            <a:ext cx="13208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2" name="Slide Number Placeholder 5">
            <a:extLst>
              <a:ext uri="{FF2B5EF4-FFF2-40B4-BE49-F238E27FC236}">
                <a16:creationId xmlns:a16="http://schemas.microsoft.com/office/drawing/2014/main" id="{4EF78B07-4E0F-444F-3584-E6AC1A3DDB02}"/>
              </a:ext>
            </a:extLst>
          </p:cNvPr>
          <p:cNvSpPr>
            <a:spLocks noGrp="1"/>
          </p:cNvSpPr>
          <p:nvPr>
            <p:ph type="sldNum" sz="quarter" idx="4"/>
          </p:nvPr>
        </p:nvSpPr>
        <p:spPr>
          <a:xfrm>
            <a:off x="11379203" y="6561138"/>
            <a:ext cx="646975"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dirty="0"/>
          </a:p>
        </p:txBody>
      </p:sp>
      <p:sp>
        <p:nvSpPr>
          <p:cNvPr id="2" name="Content Placeholder 4">
            <a:extLst>
              <a:ext uri="{FF2B5EF4-FFF2-40B4-BE49-F238E27FC236}">
                <a16:creationId xmlns:a16="http://schemas.microsoft.com/office/drawing/2014/main" id="{F102CE92-D29A-FB05-C2BE-5719859D9A95}"/>
              </a:ext>
            </a:extLst>
          </p:cNvPr>
          <p:cNvSpPr>
            <a:spLocks noGrp="1"/>
          </p:cNvSpPr>
          <p:nvPr>
            <p:ph sz="half" idx="11"/>
          </p:nvPr>
        </p:nvSpPr>
        <p:spPr>
          <a:xfrm>
            <a:off x="6172200" y="762000"/>
            <a:ext cx="5613400" cy="5029201"/>
          </a:xfrm>
          <a:prstGeom prst="rect">
            <a:avLst/>
          </a:prstGeom>
        </p:spPr>
        <p:txBody>
          <a:bodyPr lIns="274320" tIns="274320" rIns="274320" bIns="274320"/>
          <a:lstStyle>
            <a:lvl1pPr>
              <a:defRPr lang="en-US" sz="2000" dirty="0">
                <a:solidFill>
                  <a:schemeClr val="tx1"/>
                </a:solidFill>
              </a:defRPr>
            </a:lvl1pPr>
          </a:lstStyle>
          <a:p>
            <a:endParaRPr lang="en-US" dirty="0"/>
          </a:p>
        </p:txBody>
      </p:sp>
    </p:spTree>
    <p:extLst>
      <p:ext uri="{BB962C8B-B14F-4D97-AF65-F5344CB8AC3E}">
        <p14:creationId xmlns:p14="http://schemas.microsoft.com/office/powerpoint/2010/main" val="5894057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3 Column">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endParaRPr lang="en-US" dirty="0">
              <a:solidFill>
                <a:prstClr val="black">
                  <a:tint val="75000"/>
                </a:prstClr>
              </a:solidFill>
            </a:endParaRPr>
          </a:p>
        </p:txBody>
      </p:sp>
      <p:sp>
        <p:nvSpPr>
          <p:cNvPr id="7" name="Title 1"/>
          <p:cNvSpPr>
            <a:spLocks noGrp="1"/>
          </p:cNvSpPr>
          <p:nvPr>
            <p:ph type="title"/>
          </p:nvPr>
        </p:nvSpPr>
        <p:spPr>
          <a:xfrm>
            <a:off x="508000" y="243682"/>
            <a:ext cx="11277600" cy="518318"/>
          </a:xfrm>
          <a:prstGeom prst="rect">
            <a:avLst/>
          </a:prstGeom>
        </p:spPr>
        <p:txBody>
          <a:bodyPr/>
          <a:lstStyle>
            <a:lvl1pPr algn="l">
              <a:defRPr sz="2400" b="1">
                <a:solidFill>
                  <a:schemeClr val="accent1"/>
                </a:solidFill>
              </a:defRPr>
            </a:lvl1pPr>
          </a:lstStyle>
          <a:p>
            <a:r>
              <a:rPr lang="en-US" dirty="0"/>
              <a:t>Click to edit Master title style</a:t>
            </a:r>
          </a:p>
        </p:txBody>
      </p:sp>
      <p:sp>
        <p:nvSpPr>
          <p:cNvPr id="8" name="Rectangle 7"/>
          <p:cNvSpPr/>
          <p:nvPr userDrawn="1"/>
        </p:nvSpPr>
        <p:spPr>
          <a:xfrm>
            <a:off x="406400" y="243682"/>
            <a:ext cx="1016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9" name="Straight Connector 8"/>
          <p:cNvCxnSpPr/>
          <p:nvPr userDrawn="1"/>
        </p:nvCxnSpPr>
        <p:spPr>
          <a:xfrm>
            <a:off x="406400" y="243682"/>
            <a:ext cx="13208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21" name="Text Placeholder 2">
            <a:extLst>
              <a:ext uri="{FF2B5EF4-FFF2-40B4-BE49-F238E27FC236}">
                <a16:creationId xmlns:a16="http://schemas.microsoft.com/office/drawing/2014/main" id="{A2E64688-55C6-E357-9586-99D476DEA0E8}"/>
              </a:ext>
            </a:extLst>
          </p:cNvPr>
          <p:cNvSpPr>
            <a:spLocks noGrp="1"/>
          </p:cNvSpPr>
          <p:nvPr>
            <p:ph type="body" idx="1"/>
          </p:nvPr>
        </p:nvSpPr>
        <p:spPr>
          <a:xfrm>
            <a:off x="508000" y="1240594"/>
            <a:ext cx="3657600" cy="576262"/>
          </a:xfrm>
          <a:prstGeom prst="rect">
            <a:avLst/>
          </a:prstGeom>
        </p:spPr>
        <p:txBody>
          <a:bodyPr/>
          <a:lstStyle>
            <a:lvl1pPr marL="0" indent="0">
              <a:buFontTx/>
              <a:buNone/>
              <a:defRPr sz="2000">
                <a:solidFill>
                  <a:srgbClr val="00AEC7"/>
                </a:solidFill>
                <a:latin typeface="+mj-lt"/>
              </a:defRPr>
            </a:lvl1pPr>
          </a:lstStyle>
          <a:p>
            <a:endParaRPr lang="en-US" dirty="0"/>
          </a:p>
        </p:txBody>
      </p:sp>
      <p:sp>
        <p:nvSpPr>
          <p:cNvPr id="22" name="Text Placeholder 6">
            <a:extLst>
              <a:ext uri="{FF2B5EF4-FFF2-40B4-BE49-F238E27FC236}">
                <a16:creationId xmlns:a16="http://schemas.microsoft.com/office/drawing/2014/main" id="{5647BB42-DB2F-5A0E-E38E-6058202FE98E}"/>
              </a:ext>
            </a:extLst>
          </p:cNvPr>
          <p:cNvSpPr>
            <a:spLocks noGrp="1"/>
          </p:cNvSpPr>
          <p:nvPr>
            <p:ph type="body" sz="half" idx="15"/>
          </p:nvPr>
        </p:nvSpPr>
        <p:spPr>
          <a:xfrm>
            <a:off x="534021" y="1926394"/>
            <a:ext cx="3657600" cy="3941006"/>
          </a:xfrm>
          <a:prstGeom prst="rect">
            <a:avLst/>
          </a:prstGeom>
        </p:spPr>
        <p:txBody>
          <a:bodyPr/>
          <a:lstStyle>
            <a:lvl1pPr>
              <a:defRPr sz="1400">
                <a:solidFill>
                  <a:schemeClr val="tx1"/>
                </a:solidFill>
              </a:defRPr>
            </a:lvl1pPr>
          </a:lstStyle>
          <a:p>
            <a:endParaRPr lang="en-US" dirty="0"/>
          </a:p>
        </p:txBody>
      </p:sp>
      <p:sp>
        <p:nvSpPr>
          <p:cNvPr id="23" name="Text Placeholder 2">
            <a:extLst>
              <a:ext uri="{FF2B5EF4-FFF2-40B4-BE49-F238E27FC236}">
                <a16:creationId xmlns:a16="http://schemas.microsoft.com/office/drawing/2014/main" id="{ACFE8832-28AD-B47C-8C26-31B963CA9E5A}"/>
              </a:ext>
            </a:extLst>
          </p:cNvPr>
          <p:cNvSpPr>
            <a:spLocks noGrp="1"/>
          </p:cNvSpPr>
          <p:nvPr>
            <p:ph type="body" idx="16"/>
          </p:nvPr>
        </p:nvSpPr>
        <p:spPr>
          <a:xfrm>
            <a:off x="4267200" y="1240594"/>
            <a:ext cx="3657600" cy="576262"/>
          </a:xfrm>
          <a:prstGeom prst="rect">
            <a:avLst/>
          </a:prstGeom>
        </p:spPr>
        <p:txBody>
          <a:bodyPr/>
          <a:lstStyle>
            <a:lvl1pPr marL="0" indent="0">
              <a:buNone/>
              <a:defRPr sz="2000">
                <a:solidFill>
                  <a:srgbClr val="00AEC7"/>
                </a:solidFill>
                <a:latin typeface="+mj-lt"/>
              </a:defRPr>
            </a:lvl1pPr>
          </a:lstStyle>
          <a:p>
            <a:endParaRPr lang="en-US" dirty="0"/>
          </a:p>
        </p:txBody>
      </p:sp>
      <p:sp>
        <p:nvSpPr>
          <p:cNvPr id="24" name="Text Placeholder 6">
            <a:extLst>
              <a:ext uri="{FF2B5EF4-FFF2-40B4-BE49-F238E27FC236}">
                <a16:creationId xmlns:a16="http://schemas.microsoft.com/office/drawing/2014/main" id="{2945EFAC-694A-3BD3-547B-6671ECA14576}"/>
              </a:ext>
            </a:extLst>
          </p:cNvPr>
          <p:cNvSpPr>
            <a:spLocks noGrp="1"/>
          </p:cNvSpPr>
          <p:nvPr>
            <p:ph type="body" sz="half" idx="17"/>
          </p:nvPr>
        </p:nvSpPr>
        <p:spPr>
          <a:xfrm>
            <a:off x="4293221" y="1926394"/>
            <a:ext cx="3657600" cy="3941006"/>
          </a:xfrm>
          <a:prstGeom prst="rect">
            <a:avLst/>
          </a:prstGeom>
        </p:spPr>
        <p:txBody>
          <a:bodyPr/>
          <a:lstStyle>
            <a:lvl1pPr>
              <a:defRPr sz="1400">
                <a:solidFill>
                  <a:schemeClr val="tx1"/>
                </a:solidFill>
              </a:defRPr>
            </a:lvl1pPr>
          </a:lstStyle>
          <a:p>
            <a:endParaRPr lang="en-US" dirty="0"/>
          </a:p>
        </p:txBody>
      </p:sp>
      <p:sp>
        <p:nvSpPr>
          <p:cNvPr id="25" name="Text Placeholder 2">
            <a:extLst>
              <a:ext uri="{FF2B5EF4-FFF2-40B4-BE49-F238E27FC236}">
                <a16:creationId xmlns:a16="http://schemas.microsoft.com/office/drawing/2014/main" id="{559C7A71-BBBF-254C-4D14-5F4DC1F4ED33}"/>
              </a:ext>
            </a:extLst>
          </p:cNvPr>
          <p:cNvSpPr>
            <a:spLocks noGrp="1"/>
          </p:cNvSpPr>
          <p:nvPr>
            <p:ph type="body" idx="18"/>
          </p:nvPr>
        </p:nvSpPr>
        <p:spPr>
          <a:xfrm>
            <a:off x="8000379" y="1237099"/>
            <a:ext cx="3657600" cy="576262"/>
          </a:xfrm>
          <a:prstGeom prst="rect">
            <a:avLst/>
          </a:prstGeom>
        </p:spPr>
        <p:txBody>
          <a:bodyPr/>
          <a:lstStyle>
            <a:lvl1pPr marL="0" indent="0">
              <a:buFontTx/>
              <a:buNone/>
              <a:defRPr sz="2000">
                <a:solidFill>
                  <a:srgbClr val="00AEC7"/>
                </a:solidFill>
                <a:latin typeface="+mj-lt"/>
              </a:defRPr>
            </a:lvl1pPr>
          </a:lstStyle>
          <a:p>
            <a:endParaRPr lang="en-US" dirty="0"/>
          </a:p>
        </p:txBody>
      </p:sp>
      <p:sp>
        <p:nvSpPr>
          <p:cNvPr id="26" name="Text Placeholder 6">
            <a:extLst>
              <a:ext uri="{FF2B5EF4-FFF2-40B4-BE49-F238E27FC236}">
                <a16:creationId xmlns:a16="http://schemas.microsoft.com/office/drawing/2014/main" id="{B003D11D-EC33-ECB2-82CF-2D9A887EAC5E}"/>
              </a:ext>
            </a:extLst>
          </p:cNvPr>
          <p:cNvSpPr>
            <a:spLocks noGrp="1"/>
          </p:cNvSpPr>
          <p:nvPr>
            <p:ph type="body" sz="half" idx="19"/>
          </p:nvPr>
        </p:nvSpPr>
        <p:spPr>
          <a:xfrm>
            <a:off x="8026400" y="1922899"/>
            <a:ext cx="3657600" cy="3941006"/>
          </a:xfrm>
          <a:prstGeom prst="rect">
            <a:avLst/>
          </a:prstGeom>
        </p:spPr>
        <p:txBody>
          <a:bodyPr/>
          <a:lstStyle>
            <a:lvl1pPr>
              <a:defRPr sz="1400">
                <a:solidFill>
                  <a:schemeClr val="tx1"/>
                </a:solidFill>
              </a:defRPr>
            </a:lvl1pPr>
          </a:lstStyle>
          <a:p>
            <a:endParaRPr lang="en-US" dirty="0"/>
          </a:p>
        </p:txBody>
      </p:sp>
      <p:sp>
        <p:nvSpPr>
          <p:cNvPr id="27" name="Slide Number Placeholder 5">
            <a:extLst>
              <a:ext uri="{FF2B5EF4-FFF2-40B4-BE49-F238E27FC236}">
                <a16:creationId xmlns:a16="http://schemas.microsoft.com/office/drawing/2014/main" id="{3C43E465-E8F7-518D-DB0A-14D6D4108527}"/>
              </a:ext>
            </a:extLst>
          </p:cNvPr>
          <p:cNvSpPr>
            <a:spLocks noGrp="1"/>
          </p:cNvSpPr>
          <p:nvPr>
            <p:ph type="sldNum" sz="quarter" idx="4"/>
          </p:nvPr>
        </p:nvSpPr>
        <p:spPr>
          <a:xfrm>
            <a:off x="11379203" y="6561138"/>
            <a:ext cx="646975"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309637960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3 Columns">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endParaRPr lang="en-US" dirty="0">
              <a:solidFill>
                <a:prstClr val="black">
                  <a:tint val="75000"/>
                </a:prstClr>
              </a:solidFill>
            </a:endParaRPr>
          </a:p>
        </p:txBody>
      </p:sp>
      <p:sp>
        <p:nvSpPr>
          <p:cNvPr id="7" name="Title 1"/>
          <p:cNvSpPr>
            <a:spLocks noGrp="1"/>
          </p:cNvSpPr>
          <p:nvPr>
            <p:ph type="title"/>
          </p:nvPr>
        </p:nvSpPr>
        <p:spPr>
          <a:xfrm>
            <a:off x="508000" y="243682"/>
            <a:ext cx="11277600" cy="518318"/>
          </a:xfrm>
          <a:prstGeom prst="rect">
            <a:avLst/>
          </a:prstGeom>
        </p:spPr>
        <p:txBody>
          <a:bodyPr/>
          <a:lstStyle>
            <a:lvl1pPr algn="l">
              <a:defRPr sz="2400" b="1">
                <a:solidFill>
                  <a:schemeClr val="accent1"/>
                </a:solidFill>
              </a:defRPr>
            </a:lvl1pPr>
          </a:lstStyle>
          <a:p>
            <a:r>
              <a:rPr lang="en-US" dirty="0"/>
              <a:t>Click to edit Master title style</a:t>
            </a:r>
          </a:p>
        </p:txBody>
      </p:sp>
      <p:sp>
        <p:nvSpPr>
          <p:cNvPr id="8" name="Rectangle 7"/>
          <p:cNvSpPr/>
          <p:nvPr userDrawn="1"/>
        </p:nvSpPr>
        <p:spPr>
          <a:xfrm>
            <a:off x="406400" y="243682"/>
            <a:ext cx="1016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9" name="Straight Connector 8"/>
          <p:cNvCxnSpPr/>
          <p:nvPr userDrawn="1"/>
        </p:nvCxnSpPr>
        <p:spPr>
          <a:xfrm>
            <a:off x="406400" y="243682"/>
            <a:ext cx="13208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7" name="Slide Number Placeholder 5">
            <a:extLst>
              <a:ext uri="{FF2B5EF4-FFF2-40B4-BE49-F238E27FC236}">
                <a16:creationId xmlns:a16="http://schemas.microsoft.com/office/drawing/2014/main" id="{E8A51F0A-9475-9DAE-242E-33E187825E26}"/>
              </a:ext>
            </a:extLst>
          </p:cNvPr>
          <p:cNvSpPr>
            <a:spLocks noGrp="1"/>
          </p:cNvSpPr>
          <p:nvPr>
            <p:ph type="sldNum" sz="quarter" idx="4"/>
          </p:nvPr>
        </p:nvSpPr>
        <p:spPr>
          <a:xfrm>
            <a:off x="11379203" y="6561138"/>
            <a:ext cx="646975"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dirty="0"/>
          </a:p>
        </p:txBody>
      </p:sp>
      <p:sp>
        <p:nvSpPr>
          <p:cNvPr id="10" name="Content Placeholder 4">
            <a:extLst>
              <a:ext uri="{FF2B5EF4-FFF2-40B4-BE49-F238E27FC236}">
                <a16:creationId xmlns:a16="http://schemas.microsoft.com/office/drawing/2014/main" id="{1C3F1F4B-3D53-13EB-F7A7-FBE1490E5A12}"/>
              </a:ext>
            </a:extLst>
          </p:cNvPr>
          <p:cNvSpPr>
            <a:spLocks noGrp="1"/>
          </p:cNvSpPr>
          <p:nvPr>
            <p:ph sz="half" idx="1"/>
          </p:nvPr>
        </p:nvSpPr>
        <p:spPr>
          <a:xfrm>
            <a:off x="406400" y="838199"/>
            <a:ext cx="3479800" cy="5029201"/>
          </a:xfrm>
          <a:prstGeom prst="rect">
            <a:avLst/>
          </a:prstGeom>
        </p:spPr>
        <p:txBody>
          <a:bodyPr lIns="274320" tIns="274320" rIns="274320" bIns="274320"/>
          <a:lstStyle>
            <a:lvl1pPr>
              <a:defRPr lang="en-US" sz="2000" dirty="0">
                <a:solidFill>
                  <a:schemeClr val="tx1"/>
                </a:solidFill>
              </a:defRPr>
            </a:lvl1pPr>
          </a:lstStyle>
          <a:p>
            <a:endParaRPr lang="en-US" dirty="0"/>
          </a:p>
        </p:txBody>
      </p:sp>
      <p:sp>
        <p:nvSpPr>
          <p:cNvPr id="13" name="Content Placeholder 4">
            <a:extLst>
              <a:ext uri="{FF2B5EF4-FFF2-40B4-BE49-F238E27FC236}">
                <a16:creationId xmlns:a16="http://schemas.microsoft.com/office/drawing/2014/main" id="{8969C8AB-1BCA-24D0-736D-93C929E8286C}"/>
              </a:ext>
            </a:extLst>
          </p:cNvPr>
          <p:cNvSpPr>
            <a:spLocks noGrp="1"/>
          </p:cNvSpPr>
          <p:nvPr>
            <p:ph sz="half" idx="11"/>
          </p:nvPr>
        </p:nvSpPr>
        <p:spPr>
          <a:xfrm>
            <a:off x="4356100" y="838199"/>
            <a:ext cx="3479800" cy="5029201"/>
          </a:xfrm>
          <a:prstGeom prst="rect">
            <a:avLst/>
          </a:prstGeom>
        </p:spPr>
        <p:txBody>
          <a:bodyPr lIns="274320" tIns="274320" rIns="274320" bIns="274320"/>
          <a:lstStyle>
            <a:lvl1pPr>
              <a:defRPr lang="en-US" sz="2000" dirty="0">
                <a:solidFill>
                  <a:schemeClr val="tx1"/>
                </a:solidFill>
              </a:defRPr>
            </a:lvl1pPr>
          </a:lstStyle>
          <a:p>
            <a:endParaRPr lang="en-US" dirty="0"/>
          </a:p>
        </p:txBody>
      </p:sp>
      <p:sp>
        <p:nvSpPr>
          <p:cNvPr id="15" name="Content Placeholder 4">
            <a:extLst>
              <a:ext uri="{FF2B5EF4-FFF2-40B4-BE49-F238E27FC236}">
                <a16:creationId xmlns:a16="http://schemas.microsoft.com/office/drawing/2014/main" id="{4C6A27E7-4D0F-AFA6-D74E-7A37DB1ACC12}"/>
              </a:ext>
            </a:extLst>
          </p:cNvPr>
          <p:cNvSpPr>
            <a:spLocks noGrp="1"/>
          </p:cNvSpPr>
          <p:nvPr>
            <p:ph sz="half" idx="12"/>
          </p:nvPr>
        </p:nvSpPr>
        <p:spPr>
          <a:xfrm>
            <a:off x="8305800" y="838199"/>
            <a:ext cx="3479800" cy="5029201"/>
          </a:xfrm>
          <a:prstGeom prst="rect">
            <a:avLst/>
          </a:prstGeom>
        </p:spPr>
        <p:txBody>
          <a:bodyPr lIns="274320" tIns="274320" rIns="274320" bIns="274320"/>
          <a:lstStyle>
            <a:lvl1pPr>
              <a:defRPr lang="en-US" sz="2000" dirty="0">
                <a:solidFill>
                  <a:schemeClr val="tx1"/>
                </a:solidFill>
              </a:defRPr>
            </a:lvl1pPr>
          </a:lstStyle>
          <a:p>
            <a:endParaRPr lang="en-US" dirty="0"/>
          </a:p>
        </p:txBody>
      </p:sp>
    </p:spTree>
    <p:extLst>
      <p:ext uri="{BB962C8B-B14F-4D97-AF65-F5344CB8AC3E}">
        <p14:creationId xmlns:p14="http://schemas.microsoft.com/office/powerpoint/2010/main" val="396302625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Slide with Shape">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endParaRPr lang="en-US">
              <a:solidFill>
                <a:prstClr val="black">
                  <a:tint val="75000"/>
                </a:prstClr>
              </a:solidFill>
            </a:endParaRPr>
          </a:p>
        </p:txBody>
      </p:sp>
      <p:graphicFrame>
        <p:nvGraphicFramePr>
          <p:cNvPr id="8" name="Diagram 7">
            <a:extLst>
              <a:ext uri="{FF2B5EF4-FFF2-40B4-BE49-F238E27FC236}">
                <a16:creationId xmlns:a16="http://schemas.microsoft.com/office/drawing/2014/main" id="{F9EE3F64-5084-626C-72A7-533838A69759}"/>
              </a:ext>
            </a:extLst>
          </p:cNvPr>
          <p:cNvGraphicFramePr/>
          <p:nvPr userDrawn="1">
            <p:extLst>
              <p:ext uri="{D42A27DB-BD31-4B8C-83A1-F6EECF244321}">
                <p14:modId xmlns:p14="http://schemas.microsoft.com/office/powerpoint/2010/main" val="2536825941"/>
              </p:ext>
            </p:extLst>
          </p:nvPr>
        </p:nvGraphicFramePr>
        <p:xfrm>
          <a:off x="406400" y="762000"/>
          <a:ext cx="11379200" cy="5486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9" name="Title 1">
            <a:extLst>
              <a:ext uri="{FF2B5EF4-FFF2-40B4-BE49-F238E27FC236}">
                <a16:creationId xmlns:a16="http://schemas.microsoft.com/office/drawing/2014/main" id="{440F2B08-EC92-A561-8BE4-EDCE8DB34555}"/>
              </a:ext>
            </a:extLst>
          </p:cNvPr>
          <p:cNvSpPr>
            <a:spLocks noGrp="1"/>
          </p:cNvSpPr>
          <p:nvPr>
            <p:ph type="title"/>
          </p:nvPr>
        </p:nvSpPr>
        <p:spPr>
          <a:xfrm>
            <a:off x="508000" y="243682"/>
            <a:ext cx="11277600" cy="518318"/>
          </a:xfrm>
          <a:prstGeom prst="rect">
            <a:avLst/>
          </a:prstGeom>
        </p:spPr>
        <p:txBody>
          <a:bodyPr/>
          <a:lstStyle>
            <a:lvl1pPr algn="l">
              <a:defRPr sz="2400" b="1">
                <a:solidFill>
                  <a:schemeClr val="accent1"/>
                </a:solidFill>
              </a:defRPr>
            </a:lvl1pPr>
          </a:lstStyle>
          <a:p>
            <a:r>
              <a:rPr lang="en-US" dirty="0"/>
              <a:t>Click to edit Master title style</a:t>
            </a:r>
          </a:p>
        </p:txBody>
      </p:sp>
      <p:sp>
        <p:nvSpPr>
          <p:cNvPr id="10" name="Rectangle 9">
            <a:extLst>
              <a:ext uri="{FF2B5EF4-FFF2-40B4-BE49-F238E27FC236}">
                <a16:creationId xmlns:a16="http://schemas.microsoft.com/office/drawing/2014/main" id="{41FF5FC3-0BB0-C369-E541-DAB7BF2A7B43}"/>
              </a:ext>
            </a:extLst>
          </p:cNvPr>
          <p:cNvSpPr/>
          <p:nvPr userDrawn="1"/>
        </p:nvSpPr>
        <p:spPr>
          <a:xfrm>
            <a:off x="406400" y="243682"/>
            <a:ext cx="1016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sp>
        <p:nvSpPr>
          <p:cNvPr id="11" name="Slide Number Placeholder 5">
            <a:extLst>
              <a:ext uri="{FF2B5EF4-FFF2-40B4-BE49-F238E27FC236}">
                <a16:creationId xmlns:a16="http://schemas.microsoft.com/office/drawing/2014/main" id="{7E1BA5E2-F942-F1C0-42B8-24244D128FAF}"/>
              </a:ext>
            </a:extLst>
          </p:cNvPr>
          <p:cNvSpPr>
            <a:spLocks noGrp="1"/>
          </p:cNvSpPr>
          <p:nvPr>
            <p:ph type="sldNum" sz="quarter" idx="4"/>
          </p:nvPr>
        </p:nvSpPr>
        <p:spPr>
          <a:xfrm>
            <a:off x="11379203" y="6561138"/>
            <a:ext cx="646975"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21143866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11200" y="2130430"/>
            <a:ext cx="10674157" cy="1470025"/>
          </a:xfrm>
          <a:prstGeom prst="rect">
            <a:avLst/>
          </a:prstGeom>
        </p:spPr>
        <p:txBody>
          <a:bodyPr/>
          <a:lstStyle>
            <a:lvl1pPr>
              <a:defRPr b="1">
                <a:solidFill>
                  <a:srgbClr val="5B6770"/>
                </a:solidFill>
              </a:defRPr>
            </a:lvl1pPr>
          </a:lstStyle>
          <a:p>
            <a:r>
              <a:rPr lang="en-US" dirty="0"/>
              <a:t>Click to edit Master title style</a:t>
            </a:r>
          </a:p>
        </p:txBody>
      </p:sp>
      <p:sp>
        <p:nvSpPr>
          <p:cNvPr id="3" name="Subtitle 2"/>
          <p:cNvSpPr>
            <a:spLocks noGrp="1"/>
          </p:cNvSpPr>
          <p:nvPr>
            <p:ph type="subTitle" idx="1"/>
          </p:nvPr>
        </p:nvSpPr>
        <p:spPr>
          <a:xfrm>
            <a:off x="1936557" y="3886200"/>
            <a:ext cx="8534400" cy="1752600"/>
          </a:xfrm>
          <a:prstGeom prst="rect">
            <a:avLst/>
          </a:prstGeo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5">
            <a:extLst>
              <a:ext uri="{FF2B5EF4-FFF2-40B4-BE49-F238E27FC236}">
                <a16:creationId xmlns:a16="http://schemas.microsoft.com/office/drawing/2014/main" id="{FBA199AC-D2A1-091A-DA81-F6D6886C50B2}"/>
              </a:ext>
            </a:extLst>
          </p:cNvPr>
          <p:cNvSpPr>
            <a:spLocks noGrp="1"/>
          </p:cNvSpPr>
          <p:nvPr>
            <p:ph type="sldNum" sz="quarter" idx="4"/>
          </p:nvPr>
        </p:nvSpPr>
        <p:spPr>
          <a:xfrm>
            <a:off x="11379203" y="6561138"/>
            <a:ext cx="646975"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382831665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Slide Number Placeholder 5">
            <a:extLst>
              <a:ext uri="{FF2B5EF4-FFF2-40B4-BE49-F238E27FC236}">
                <a16:creationId xmlns:a16="http://schemas.microsoft.com/office/drawing/2014/main" id="{48AD6824-F45A-D13D-1EAE-FA0E64F58C0B}"/>
              </a:ext>
            </a:extLst>
          </p:cNvPr>
          <p:cNvSpPr>
            <a:spLocks noGrp="1"/>
          </p:cNvSpPr>
          <p:nvPr>
            <p:ph type="sldNum" sz="quarter" idx="4"/>
          </p:nvPr>
        </p:nvSpPr>
        <p:spPr>
          <a:xfrm>
            <a:off x="11582400" y="65611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17062645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7635F2-47C7-E5B0-DC5D-8BCFB402691F}"/>
              </a:ext>
            </a:extLst>
          </p:cNvPr>
          <p:cNvSpPr>
            <a:spLocks noGrp="1"/>
          </p:cNvSpPr>
          <p:nvPr>
            <p:ph type="ctrTitle"/>
          </p:nvPr>
        </p:nvSpPr>
        <p:spPr>
          <a:xfrm>
            <a:off x="1295400" y="2206630"/>
            <a:ext cx="9855200" cy="1470025"/>
          </a:xfrm>
          <a:prstGeom prst="rect">
            <a:avLst/>
          </a:prstGeom>
        </p:spPr>
        <p:txBody>
          <a:bodyPr/>
          <a:lstStyle>
            <a:lvl1pPr algn="ctr">
              <a:defRPr b="1">
                <a:solidFill>
                  <a:schemeClr val="tx1"/>
                </a:solidFill>
              </a:defRPr>
            </a:lvl1pPr>
          </a:lstStyle>
          <a:p>
            <a:r>
              <a:rPr lang="en-US" dirty="0"/>
              <a:t>Click to edit Master title style</a:t>
            </a:r>
          </a:p>
        </p:txBody>
      </p:sp>
      <p:sp>
        <p:nvSpPr>
          <p:cNvPr id="3" name="Subtitle 2">
            <a:extLst>
              <a:ext uri="{FF2B5EF4-FFF2-40B4-BE49-F238E27FC236}">
                <a16:creationId xmlns:a16="http://schemas.microsoft.com/office/drawing/2014/main" id="{0375FD51-383E-7023-CF18-A1096F0F2773}"/>
              </a:ext>
            </a:extLst>
          </p:cNvPr>
          <p:cNvSpPr>
            <a:spLocks noGrp="1"/>
          </p:cNvSpPr>
          <p:nvPr>
            <p:ph type="subTitle" idx="1"/>
          </p:nvPr>
        </p:nvSpPr>
        <p:spPr>
          <a:xfrm>
            <a:off x="2539188" y="3962400"/>
            <a:ext cx="7392213" cy="1752600"/>
          </a:xfrm>
          <a:prstGeom prst="rect">
            <a:avLst/>
          </a:prstGeo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4" name="Slide Number Placeholder 5">
            <a:extLst>
              <a:ext uri="{FF2B5EF4-FFF2-40B4-BE49-F238E27FC236}">
                <a16:creationId xmlns:a16="http://schemas.microsoft.com/office/drawing/2014/main" id="{BEFE0F2B-895A-01C4-906F-ECEF63E9CCB2}"/>
              </a:ext>
            </a:extLst>
          </p:cNvPr>
          <p:cNvSpPr>
            <a:spLocks noGrp="1"/>
          </p:cNvSpPr>
          <p:nvPr>
            <p:ph type="sldNum" sz="quarter" idx="4"/>
          </p:nvPr>
        </p:nvSpPr>
        <p:spPr>
          <a:xfrm>
            <a:off x="11582400" y="65611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162010534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Titl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4BFF6F-8B1A-4BD3-028C-BDD34EB7AAE1}"/>
              </a:ext>
            </a:extLst>
          </p:cNvPr>
          <p:cNvSpPr>
            <a:spLocks noGrp="1"/>
          </p:cNvSpPr>
          <p:nvPr>
            <p:ph type="title"/>
          </p:nvPr>
        </p:nvSpPr>
        <p:spPr>
          <a:xfrm>
            <a:off x="1828800" y="457201"/>
            <a:ext cx="9431547" cy="838200"/>
          </a:xfrm>
          <a:prstGeom prst="rect">
            <a:avLst/>
          </a:prstGeom>
        </p:spPr>
        <p:txBody>
          <a:bodyPr lIns="274320" tIns="274320" rIns="274320" bIns="274320"/>
          <a:lstStyle>
            <a:lvl1pPr algn="l">
              <a:defRPr sz="2800" b="1">
                <a:solidFill>
                  <a:srgbClr val="00AEC7"/>
                </a:solidFill>
              </a:defRPr>
            </a:lvl1pPr>
          </a:lstStyle>
          <a:p>
            <a:r>
              <a:rPr lang="en-US" dirty="0"/>
              <a:t>Click to edit Master title style</a:t>
            </a:r>
          </a:p>
        </p:txBody>
      </p:sp>
    </p:spTree>
    <p:extLst>
      <p:ext uri="{BB962C8B-B14F-4D97-AF65-F5344CB8AC3E}">
        <p14:creationId xmlns:p14="http://schemas.microsoft.com/office/powerpoint/2010/main" val="25540213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Content (Gray Title)">
    <p:spTree>
      <p:nvGrpSpPr>
        <p:cNvPr id="1" name=""/>
        <p:cNvGrpSpPr/>
        <p:nvPr/>
      </p:nvGrpSpPr>
      <p:grpSpPr>
        <a:xfrm>
          <a:off x="0" y="0"/>
          <a:ext cx="0" cy="0"/>
          <a:chOff x="0" y="0"/>
          <a:chExt cx="0" cy="0"/>
        </a:xfrm>
      </p:grpSpPr>
      <p:sp>
        <p:nvSpPr>
          <p:cNvPr id="4" name="Content Placeholder 2"/>
          <p:cNvSpPr>
            <a:spLocks noGrp="1"/>
          </p:cNvSpPr>
          <p:nvPr>
            <p:ph idx="1"/>
          </p:nvPr>
        </p:nvSpPr>
        <p:spPr>
          <a:xfrm>
            <a:off x="1828800" y="457201"/>
            <a:ext cx="9753600" cy="6019799"/>
          </a:xfrm>
          <a:prstGeom prst="rect">
            <a:avLst/>
          </a:prstGeom>
        </p:spPr>
        <p:txBody>
          <a:bodyPr lIns="274320" tIns="274320" rIns="274320" bIns="274320"/>
          <a:lstStyle>
            <a:lvl1pPr marL="0" indent="0">
              <a:buNone/>
              <a:defRPr b="0">
                <a:solidFill>
                  <a:schemeClr val="tx1"/>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22010766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Content 2 (Blue Title)">
    <p:spTree>
      <p:nvGrpSpPr>
        <p:cNvPr id="1" name=""/>
        <p:cNvGrpSpPr/>
        <p:nvPr/>
      </p:nvGrpSpPr>
      <p:grpSpPr>
        <a:xfrm>
          <a:off x="0" y="0"/>
          <a:ext cx="0" cy="0"/>
          <a:chOff x="0" y="0"/>
          <a:chExt cx="0" cy="0"/>
        </a:xfrm>
      </p:grpSpPr>
      <p:sp>
        <p:nvSpPr>
          <p:cNvPr id="2" name="Content Placeholder 2">
            <a:extLst>
              <a:ext uri="{FF2B5EF4-FFF2-40B4-BE49-F238E27FC236}">
                <a16:creationId xmlns:a16="http://schemas.microsoft.com/office/drawing/2014/main" id="{FA728217-1A70-D6DE-1FDC-B59387B1000D}"/>
              </a:ext>
            </a:extLst>
          </p:cNvPr>
          <p:cNvSpPr>
            <a:spLocks noGrp="1"/>
          </p:cNvSpPr>
          <p:nvPr>
            <p:ph idx="1"/>
          </p:nvPr>
        </p:nvSpPr>
        <p:spPr>
          <a:xfrm>
            <a:off x="1828800" y="457201"/>
            <a:ext cx="9753600" cy="6019799"/>
          </a:xfrm>
          <a:prstGeom prst="rect">
            <a:avLst/>
          </a:prstGeom>
        </p:spPr>
        <p:txBody>
          <a:bodyPr lIns="274320" tIns="274320" rIns="274320" bIns="274320"/>
          <a:lstStyle>
            <a:lvl1pPr marL="0" indent="0">
              <a:buNone/>
              <a:defRPr b="0">
                <a:solidFill>
                  <a:schemeClr val="accent1"/>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429138389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Comparison (Gray Title)">
    <p:spTree>
      <p:nvGrpSpPr>
        <p:cNvPr id="1" name=""/>
        <p:cNvGrpSpPr/>
        <p:nvPr/>
      </p:nvGrpSpPr>
      <p:grpSpPr>
        <a:xfrm>
          <a:off x="0" y="0"/>
          <a:ext cx="0" cy="0"/>
          <a:chOff x="0" y="0"/>
          <a:chExt cx="0" cy="0"/>
        </a:xfrm>
      </p:grpSpPr>
      <p:sp>
        <p:nvSpPr>
          <p:cNvPr id="2" name="Content Placeholder 2">
            <a:extLst>
              <a:ext uri="{FF2B5EF4-FFF2-40B4-BE49-F238E27FC236}">
                <a16:creationId xmlns:a16="http://schemas.microsoft.com/office/drawing/2014/main" id="{A08BA54D-6CCD-C3E8-6751-1276B8364E6C}"/>
              </a:ext>
            </a:extLst>
          </p:cNvPr>
          <p:cNvSpPr>
            <a:spLocks noGrp="1"/>
          </p:cNvSpPr>
          <p:nvPr>
            <p:ph idx="10"/>
          </p:nvPr>
        </p:nvSpPr>
        <p:spPr>
          <a:xfrm>
            <a:off x="7315200" y="0"/>
            <a:ext cx="4876800" cy="6858000"/>
          </a:xfrm>
          <a:prstGeom prst="rect">
            <a:avLst/>
          </a:prstGeom>
          <a:solidFill>
            <a:srgbClr val="E6EBF0"/>
          </a:solidFill>
        </p:spPr>
        <p:txBody>
          <a:bodyPr lIns="274320" tIns="822960" rIns="274320" bIns="731520"/>
          <a:lstStyle>
            <a:lvl1pPr marL="0" indent="0">
              <a:buNone/>
              <a:defRPr sz="2400" b="0">
                <a:solidFill>
                  <a:schemeClr val="tx1"/>
                </a:solidFill>
              </a:defRPr>
            </a:lvl1pPr>
            <a:lvl2pPr>
              <a:defRPr sz="2000">
                <a:solidFill>
                  <a:schemeClr val="tx1"/>
                </a:solidFill>
              </a:defRPr>
            </a:lvl2pPr>
            <a:lvl3pPr>
              <a:defRPr sz="1600">
                <a:solidFill>
                  <a:schemeClr val="tx1"/>
                </a:solidFill>
              </a:defRPr>
            </a:lvl3pPr>
            <a:lvl4pPr>
              <a:defRPr>
                <a:solidFill>
                  <a:schemeClr val="tx2"/>
                </a:solidFill>
              </a:defRPr>
            </a:lvl4pPr>
            <a:lvl5pPr>
              <a:defRPr>
                <a:solidFill>
                  <a:schemeClr val="tx2"/>
                </a:solidFill>
              </a:defRPr>
            </a:lvl5pPr>
          </a:lstStyle>
          <a:p>
            <a:pPr lvl="0"/>
            <a:r>
              <a:rPr lang="en-US" dirty="0"/>
              <a:t>Click to edit Master text styles</a:t>
            </a:r>
          </a:p>
          <a:p>
            <a:pPr lvl="1"/>
            <a:r>
              <a:rPr lang="en-US" dirty="0"/>
              <a:t>Second level</a:t>
            </a:r>
          </a:p>
          <a:p>
            <a:pPr lvl="2"/>
            <a:r>
              <a:rPr lang="en-US" dirty="0"/>
              <a:t>Third level</a:t>
            </a:r>
          </a:p>
        </p:txBody>
      </p:sp>
      <p:sp>
        <p:nvSpPr>
          <p:cNvPr id="3" name="Slide Number Placeholder 5">
            <a:extLst>
              <a:ext uri="{FF2B5EF4-FFF2-40B4-BE49-F238E27FC236}">
                <a16:creationId xmlns:a16="http://schemas.microsoft.com/office/drawing/2014/main" id="{B27E0C2C-4698-AD1C-B4E7-5F039AA4F8AE}"/>
              </a:ext>
            </a:extLst>
          </p:cNvPr>
          <p:cNvSpPr>
            <a:spLocks noGrp="1"/>
          </p:cNvSpPr>
          <p:nvPr>
            <p:ph type="sldNum" sz="quarter" idx="4"/>
          </p:nvPr>
        </p:nvSpPr>
        <p:spPr>
          <a:xfrm>
            <a:off x="11582400" y="65611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dirty="0"/>
          </a:p>
        </p:txBody>
      </p:sp>
      <p:sp>
        <p:nvSpPr>
          <p:cNvPr id="5" name="Content Placeholder 2">
            <a:extLst>
              <a:ext uri="{FF2B5EF4-FFF2-40B4-BE49-F238E27FC236}">
                <a16:creationId xmlns:a16="http://schemas.microsoft.com/office/drawing/2014/main" id="{E1BD709F-0A3C-01D5-E62E-0200648A535E}"/>
              </a:ext>
            </a:extLst>
          </p:cNvPr>
          <p:cNvSpPr>
            <a:spLocks noGrp="1"/>
          </p:cNvSpPr>
          <p:nvPr>
            <p:ph idx="1"/>
          </p:nvPr>
        </p:nvSpPr>
        <p:spPr>
          <a:xfrm>
            <a:off x="1828800" y="457201"/>
            <a:ext cx="5486400" cy="6019799"/>
          </a:xfrm>
          <a:prstGeom prst="rect">
            <a:avLst/>
          </a:prstGeom>
        </p:spPr>
        <p:txBody>
          <a:bodyPr lIns="274320" tIns="274320" rIns="274320" bIns="274320"/>
          <a:lstStyle>
            <a:lvl1pPr marL="0" indent="0">
              <a:buNone/>
              <a:defRPr b="0">
                <a:solidFill>
                  <a:schemeClr val="tx1"/>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58143635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Comparison (Blue Title)">
    <p:spTree>
      <p:nvGrpSpPr>
        <p:cNvPr id="1" name=""/>
        <p:cNvGrpSpPr/>
        <p:nvPr/>
      </p:nvGrpSpPr>
      <p:grpSpPr>
        <a:xfrm>
          <a:off x="0" y="0"/>
          <a:ext cx="0" cy="0"/>
          <a:chOff x="0" y="0"/>
          <a:chExt cx="0" cy="0"/>
        </a:xfrm>
      </p:grpSpPr>
      <p:sp>
        <p:nvSpPr>
          <p:cNvPr id="3" name="Slide Number Placeholder 5">
            <a:extLst>
              <a:ext uri="{FF2B5EF4-FFF2-40B4-BE49-F238E27FC236}">
                <a16:creationId xmlns:a16="http://schemas.microsoft.com/office/drawing/2014/main" id="{9887A0C9-D189-074D-476B-96F8FE8F645C}"/>
              </a:ext>
            </a:extLst>
          </p:cNvPr>
          <p:cNvSpPr>
            <a:spLocks noGrp="1"/>
          </p:cNvSpPr>
          <p:nvPr>
            <p:ph type="sldNum" sz="quarter" idx="4"/>
          </p:nvPr>
        </p:nvSpPr>
        <p:spPr>
          <a:xfrm>
            <a:off x="11582400" y="65611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dirty="0"/>
          </a:p>
        </p:txBody>
      </p:sp>
      <p:sp>
        <p:nvSpPr>
          <p:cNvPr id="5" name="Content Placeholder 2">
            <a:extLst>
              <a:ext uri="{FF2B5EF4-FFF2-40B4-BE49-F238E27FC236}">
                <a16:creationId xmlns:a16="http://schemas.microsoft.com/office/drawing/2014/main" id="{D3851130-8033-E431-8B4B-475C34C974E4}"/>
              </a:ext>
            </a:extLst>
          </p:cNvPr>
          <p:cNvSpPr>
            <a:spLocks noGrp="1"/>
          </p:cNvSpPr>
          <p:nvPr>
            <p:ph idx="10"/>
          </p:nvPr>
        </p:nvSpPr>
        <p:spPr>
          <a:xfrm>
            <a:off x="7315200" y="0"/>
            <a:ext cx="4876800" cy="6858000"/>
          </a:xfrm>
          <a:prstGeom prst="rect">
            <a:avLst/>
          </a:prstGeom>
          <a:solidFill>
            <a:srgbClr val="E6EBF0"/>
          </a:solidFill>
        </p:spPr>
        <p:txBody>
          <a:bodyPr lIns="274320" tIns="822960" rIns="274320" bIns="731520"/>
          <a:lstStyle>
            <a:lvl1pPr marL="0" indent="0">
              <a:buNone/>
              <a:defRPr sz="2400" b="0">
                <a:solidFill>
                  <a:schemeClr val="accent1"/>
                </a:solidFill>
              </a:defRPr>
            </a:lvl1pPr>
            <a:lvl2pPr>
              <a:defRPr sz="2000">
                <a:solidFill>
                  <a:schemeClr val="tx1"/>
                </a:solidFill>
              </a:defRPr>
            </a:lvl2pPr>
            <a:lvl3pPr>
              <a:defRPr sz="1600">
                <a:solidFill>
                  <a:schemeClr val="tx1"/>
                </a:solidFill>
              </a:defRPr>
            </a:lvl3pPr>
            <a:lvl4pPr>
              <a:defRPr>
                <a:solidFill>
                  <a:schemeClr val="tx2"/>
                </a:solidFill>
              </a:defRPr>
            </a:lvl4pPr>
            <a:lvl5pPr>
              <a:defRPr>
                <a:solidFill>
                  <a:schemeClr val="tx2"/>
                </a:solidFill>
              </a:defRPr>
            </a:lvl5pPr>
          </a:lstStyle>
          <a:p>
            <a:pPr lvl="0"/>
            <a:r>
              <a:rPr lang="en-US" dirty="0"/>
              <a:t>Click to edit Master text styles</a:t>
            </a:r>
          </a:p>
          <a:p>
            <a:pPr lvl="1"/>
            <a:r>
              <a:rPr lang="en-US" dirty="0"/>
              <a:t>Second level</a:t>
            </a:r>
          </a:p>
          <a:p>
            <a:pPr lvl="2"/>
            <a:r>
              <a:rPr lang="en-US" dirty="0"/>
              <a:t>Third level</a:t>
            </a:r>
          </a:p>
        </p:txBody>
      </p:sp>
      <p:sp>
        <p:nvSpPr>
          <p:cNvPr id="6" name="Content Placeholder 2">
            <a:extLst>
              <a:ext uri="{FF2B5EF4-FFF2-40B4-BE49-F238E27FC236}">
                <a16:creationId xmlns:a16="http://schemas.microsoft.com/office/drawing/2014/main" id="{24A29F4E-D3DA-485F-FAE9-8A2D54E68006}"/>
              </a:ext>
            </a:extLst>
          </p:cNvPr>
          <p:cNvSpPr>
            <a:spLocks noGrp="1"/>
          </p:cNvSpPr>
          <p:nvPr>
            <p:ph idx="1"/>
          </p:nvPr>
        </p:nvSpPr>
        <p:spPr>
          <a:xfrm>
            <a:off x="1828800" y="457201"/>
            <a:ext cx="5486400" cy="6019799"/>
          </a:xfrm>
          <a:prstGeom prst="rect">
            <a:avLst/>
          </a:prstGeom>
        </p:spPr>
        <p:txBody>
          <a:bodyPr lIns="274320" tIns="274320" rIns="274320" bIns="274320"/>
          <a:lstStyle>
            <a:lvl1pPr marL="0" indent="0">
              <a:buNone/>
              <a:defRPr b="0">
                <a:solidFill>
                  <a:schemeClr val="accent1"/>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38932473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Content with Caption 3 (Gray Title)">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CA431F1-E681-368A-8F5C-DBA97E41C335}"/>
              </a:ext>
            </a:extLst>
          </p:cNvPr>
          <p:cNvSpPr>
            <a:spLocks noGrp="1"/>
          </p:cNvSpPr>
          <p:nvPr>
            <p:ph idx="1"/>
          </p:nvPr>
        </p:nvSpPr>
        <p:spPr>
          <a:xfrm>
            <a:off x="1828800" y="1324769"/>
            <a:ext cx="5638799" cy="5199061"/>
          </a:xfrm>
          <a:prstGeom prst="rect">
            <a:avLst/>
          </a:prstGeom>
        </p:spPr>
        <p:txBody>
          <a:bodyPr lIns="274320" tIns="274320" rIns="274320" bIns="274320"/>
          <a:lstStyle>
            <a:lvl1pPr marL="0" indent="0">
              <a:buNone/>
              <a:defRPr sz="2000" b="0">
                <a:solidFill>
                  <a:schemeClr val="tx1"/>
                </a:solidFill>
              </a:defRPr>
            </a:lvl1pPr>
            <a:lvl2pPr>
              <a:defRPr sz="2000">
                <a:solidFill>
                  <a:schemeClr val="tx1"/>
                </a:solidFill>
              </a:defRPr>
            </a:lvl2pPr>
            <a:lvl3pPr>
              <a:defRPr sz="1600">
                <a:solidFill>
                  <a:schemeClr val="tx1"/>
                </a:solidFill>
              </a:defRPr>
            </a:lvl3pPr>
            <a:lvl4pPr>
              <a:defRPr>
                <a:solidFill>
                  <a:schemeClr val="tx2"/>
                </a:solidFill>
              </a:defRPr>
            </a:lvl4pPr>
            <a:lvl5pPr>
              <a:defRPr>
                <a:solidFill>
                  <a:schemeClr val="tx2"/>
                </a:solidFill>
              </a:defRPr>
            </a:lvl5pPr>
          </a:lstStyle>
          <a:p>
            <a:pPr lvl="0"/>
            <a:r>
              <a:rPr lang="en-US" dirty="0"/>
              <a:t>Click to edit Master text styles</a:t>
            </a:r>
          </a:p>
          <a:p>
            <a:pPr lvl="1"/>
            <a:r>
              <a:rPr lang="en-US" dirty="0"/>
              <a:t>Second level</a:t>
            </a:r>
          </a:p>
          <a:p>
            <a:pPr lvl="2"/>
            <a:r>
              <a:rPr lang="en-US" dirty="0"/>
              <a:t>Third level</a:t>
            </a:r>
          </a:p>
        </p:txBody>
      </p:sp>
      <p:sp>
        <p:nvSpPr>
          <p:cNvPr id="5" name="Content Placeholder 2">
            <a:extLst>
              <a:ext uri="{FF2B5EF4-FFF2-40B4-BE49-F238E27FC236}">
                <a16:creationId xmlns:a16="http://schemas.microsoft.com/office/drawing/2014/main" id="{6AD76CDD-E83E-314F-46D6-468E51433F47}"/>
              </a:ext>
            </a:extLst>
          </p:cNvPr>
          <p:cNvSpPr>
            <a:spLocks noGrp="1"/>
          </p:cNvSpPr>
          <p:nvPr>
            <p:ph idx="10"/>
          </p:nvPr>
        </p:nvSpPr>
        <p:spPr>
          <a:xfrm>
            <a:off x="7467599" y="1324770"/>
            <a:ext cx="3792747" cy="5076029"/>
          </a:xfrm>
          <a:prstGeom prst="rect">
            <a:avLst/>
          </a:prstGeom>
          <a:solidFill>
            <a:srgbClr val="E6EBF0"/>
          </a:solidFill>
          <a:ln w="15875" cap="rnd">
            <a:solidFill>
              <a:schemeClr val="bg1">
                <a:lumMod val="85000"/>
                <a:alpha val="59000"/>
              </a:schemeClr>
            </a:solidFill>
            <a:round/>
          </a:ln>
          <a:effectLst>
            <a:outerShdw blurRad="50800" dist="38100" dir="2700000" algn="tl" rotWithShape="0">
              <a:prstClr val="black">
                <a:alpha val="40000"/>
              </a:prstClr>
            </a:outerShdw>
          </a:effectLst>
        </p:spPr>
        <p:txBody>
          <a:bodyPr lIns="274320" tIns="274320" rIns="274320" bIns="274320"/>
          <a:lstStyle>
            <a:lvl1pPr marL="0" indent="0">
              <a:buNone/>
              <a:defRPr sz="2000" b="0">
                <a:solidFill>
                  <a:schemeClr val="tx1"/>
                </a:solidFill>
              </a:defRPr>
            </a:lvl1pPr>
            <a:lvl2pPr>
              <a:defRPr sz="1800">
                <a:solidFill>
                  <a:schemeClr val="tx1"/>
                </a:solidFill>
              </a:defRPr>
            </a:lvl2pPr>
            <a:lvl3pPr>
              <a:defRPr sz="1600">
                <a:solidFill>
                  <a:schemeClr val="tx1"/>
                </a:solidFill>
              </a:defRPr>
            </a:lvl3pPr>
            <a:lvl4pPr>
              <a:defRPr>
                <a:solidFill>
                  <a:schemeClr val="tx2"/>
                </a:solidFill>
              </a:defRPr>
            </a:lvl4pPr>
            <a:lvl5pPr>
              <a:defRPr>
                <a:solidFill>
                  <a:schemeClr val="tx2"/>
                </a:solidFill>
              </a:defRPr>
            </a:lvl5pPr>
          </a:lstStyle>
          <a:p>
            <a:pPr lvl="0"/>
            <a:r>
              <a:rPr lang="en-US" dirty="0"/>
              <a:t>Click to edit Master text styles</a:t>
            </a:r>
          </a:p>
          <a:p>
            <a:pPr lvl="1"/>
            <a:r>
              <a:rPr lang="en-US" dirty="0"/>
              <a:t>Second level</a:t>
            </a:r>
          </a:p>
          <a:p>
            <a:pPr lvl="2"/>
            <a:r>
              <a:rPr lang="en-US" dirty="0"/>
              <a:t>Third level</a:t>
            </a:r>
          </a:p>
        </p:txBody>
      </p:sp>
      <p:sp>
        <p:nvSpPr>
          <p:cNvPr id="2" name="Title 1">
            <a:extLst>
              <a:ext uri="{FF2B5EF4-FFF2-40B4-BE49-F238E27FC236}">
                <a16:creationId xmlns:a16="http://schemas.microsoft.com/office/drawing/2014/main" id="{9753DC60-7E75-C50D-B745-FE778EE09310}"/>
              </a:ext>
            </a:extLst>
          </p:cNvPr>
          <p:cNvSpPr>
            <a:spLocks noGrp="1"/>
          </p:cNvSpPr>
          <p:nvPr>
            <p:ph type="title"/>
          </p:nvPr>
        </p:nvSpPr>
        <p:spPr>
          <a:xfrm>
            <a:off x="1828800" y="457201"/>
            <a:ext cx="9431547" cy="838200"/>
          </a:xfrm>
          <a:prstGeom prst="rect">
            <a:avLst/>
          </a:prstGeom>
        </p:spPr>
        <p:txBody>
          <a:bodyPr lIns="274320" tIns="274320" rIns="274320" bIns="274320"/>
          <a:lstStyle>
            <a:lvl1pPr algn="l">
              <a:defRPr sz="2800" b="1">
                <a:solidFill>
                  <a:srgbClr val="00AEC7"/>
                </a:solidFill>
              </a:defRPr>
            </a:lvl1pPr>
          </a:lstStyle>
          <a:p>
            <a:r>
              <a:rPr lang="en-US" dirty="0"/>
              <a:t>Click to edit Master title style</a:t>
            </a:r>
          </a:p>
        </p:txBody>
      </p:sp>
    </p:spTree>
    <p:extLst>
      <p:ext uri="{BB962C8B-B14F-4D97-AF65-F5344CB8AC3E}">
        <p14:creationId xmlns:p14="http://schemas.microsoft.com/office/powerpoint/2010/main" val="248267179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Content with Caption 5 (Aqua)">
    <p:spTree>
      <p:nvGrpSpPr>
        <p:cNvPr id="1" name=""/>
        <p:cNvGrpSpPr/>
        <p:nvPr/>
      </p:nvGrpSpPr>
      <p:grpSpPr>
        <a:xfrm>
          <a:off x="0" y="0"/>
          <a:ext cx="0" cy="0"/>
          <a:chOff x="0" y="0"/>
          <a:chExt cx="0" cy="0"/>
        </a:xfrm>
      </p:grpSpPr>
      <p:sp>
        <p:nvSpPr>
          <p:cNvPr id="2" name="Slide Number Placeholder 5">
            <a:extLst>
              <a:ext uri="{FF2B5EF4-FFF2-40B4-BE49-F238E27FC236}">
                <a16:creationId xmlns:a16="http://schemas.microsoft.com/office/drawing/2014/main" id="{013D0552-3BBB-9B28-D5AD-A56A7F9DDE34}"/>
              </a:ext>
            </a:extLst>
          </p:cNvPr>
          <p:cNvSpPr>
            <a:spLocks noGrp="1"/>
          </p:cNvSpPr>
          <p:nvPr>
            <p:ph type="sldNum" sz="quarter" idx="4"/>
          </p:nvPr>
        </p:nvSpPr>
        <p:spPr>
          <a:xfrm>
            <a:off x="11582400" y="65611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dirty="0"/>
          </a:p>
        </p:txBody>
      </p:sp>
      <p:sp>
        <p:nvSpPr>
          <p:cNvPr id="3" name="Content Placeholder 2">
            <a:extLst>
              <a:ext uri="{FF2B5EF4-FFF2-40B4-BE49-F238E27FC236}">
                <a16:creationId xmlns:a16="http://schemas.microsoft.com/office/drawing/2014/main" id="{6140D994-9CB8-091A-F135-4C63DD6A2180}"/>
              </a:ext>
            </a:extLst>
          </p:cNvPr>
          <p:cNvSpPr>
            <a:spLocks noGrp="1"/>
          </p:cNvSpPr>
          <p:nvPr>
            <p:ph idx="1"/>
          </p:nvPr>
        </p:nvSpPr>
        <p:spPr>
          <a:xfrm>
            <a:off x="1828800" y="1324769"/>
            <a:ext cx="5638799" cy="5199061"/>
          </a:xfrm>
          <a:prstGeom prst="rect">
            <a:avLst/>
          </a:prstGeom>
        </p:spPr>
        <p:txBody>
          <a:bodyPr lIns="274320" tIns="274320" rIns="274320" bIns="274320"/>
          <a:lstStyle>
            <a:lvl1pPr marL="0" indent="0">
              <a:buNone/>
              <a:defRPr sz="2000" b="0">
                <a:solidFill>
                  <a:schemeClr val="tx1"/>
                </a:solidFill>
              </a:defRPr>
            </a:lvl1pPr>
            <a:lvl2pPr>
              <a:defRPr sz="2000">
                <a:solidFill>
                  <a:schemeClr val="tx1"/>
                </a:solidFill>
              </a:defRPr>
            </a:lvl2pPr>
            <a:lvl3pPr>
              <a:defRPr sz="1600">
                <a:solidFill>
                  <a:schemeClr val="tx1"/>
                </a:solidFill>
              </a:defRPr>
            </a:lvl3pPr>
            <a:lvl4pPr>
              <a:defRPr>
                <a:solidFill>
                  <a:schemeClr val="tx2"/>
                </a:solidFill>
              </a:defRPr>
            </a:lvl4pPr>
            <a:lvl5pPr>
              <a:defRPr>
                <a:solidFill>
                  <a:schemeClr val="tx2"/>
                </a:solidFill>
              </a:defRPr>
            </a:lvl5pPr>
          </a:lstStyle>
          <a:p>
            <a:pPr lvl="0"/>
            <a:r>
              <a:rPr lang="en-US" dirty="0"/>
              <a:t>Click to edit Master text styles</a:t>
            </a:r>
          </a:p>
          <a:p>
            <a:pPr lvl="1"/>
            <a:r>
              <a:rPr lang="en-US" dirty="0"/>
              <a:t>Second level</a:t>
            </a:r>
          </a:p>
          <a:p>
            <a:pPr lvl="2"/>
            <a:r>
              <a:rPr lang="en-US" dirty="0"/>
              <a:t>Third level</a:t>
            </a:r>
          </a:p>
        </p:txBody>
      </p:sp>
      <p:sp>
        <p:nvSpPr>
          <p:cNvPr id="6" name="Content Placeholder 2">
            <a:extLst>
              <a:ext uri="{FF2B5EF4-FFF2-40B4-BE49-F238E27FC236}">
                <a16:creationId xmlns:a16="http://schemas.microsoft.com/office/drawing/2014/main" id="{D3B8AF75-82AB-2468-225C-1D6809B35E4F}"/>
              </a:ext>
            </a:extLst>
          </p:cNvPr>
          <p:cNvSpPr>
            <a:spLocks noGrp="1"/>
          </p:cNvSpPr>
          <p:nvPr>
            <p:ph idx="10"/>
          </p:nvPr>
        </p:nvSpPr>
        <p:spPr>
          <a:xfrm>
            <a:off x="7467599" y="1324770"/>
            <a:ext cx="3792747" cy="5076029"/>
          </a:xfrm>
          <a:prstGeom prst="rect">
            <a:avLst/>
          </a:prstGeom>
          <a:solidFill>
            <a:schemeClr val="accent1">
              <a:lumMod val="20000"/>
              <a:lumOff val="80000"/>
            </a:schemeClr>
          </a:solidFill>
          <a:ln w="15875" cap="rnd">
            <a:solidFill>
              <a:schemeClr val="accent1">
                <a:alpha val="59000"/>
              </a:schemeClr>
            </a:solidFill>
            <a:round/>
          </a:ln>
          <a:effectLst>
            <a:outerShdw blurRad="50800" dist="38100" dir="2700000" algn="tl" rotWithShape="0">
              <a:prstClr val="black">
                <a:alpha val="40000"/>
              </a:prstClr>
            </a:outerShdw>
          </a:effectLst>
        </p:spPr>
        <p:txBody>
          <a:bodyPr lIns="274320" tIns="274320" rIns="274320" bIns="274320"/>
          <a:lstStyle>
            <a:lvl1pPr marL="0" indent="0">
              <a:buNone/>
              <a:defRPr sz="2000" b="0">
                <a:solidFill>
                  <a:schemeClr val="tx1"/>
                </a:solidFill>
              </a:defRPr>
            </a:lvl1pPr>
            <a:lvl2pPr>
              <a:defRPr sz="1800">
                <a:solidFill>
                  <a:schemeClr val="tx1"/>
                </a:solidFill>
              </a:defRPr>
            </a:lvl2pPr>
            <a:lvl3pPr>
              <a:defRPr sz="1600">
                <a:solidFill>
                  <a:schemeClr val="tx1"/>
                </a:solidFill>
              </a:defRPr>
            </a:lvl3pPr>
            <a:lvl4pPr>
              <a:defRPr>
                <a:solidFill>
                  <a:schemeClr val="tx2"/>
                </a:solidFill>
              </a:defRPr>
            </a:lvl4pPr>
            <a:lvl5pPr>
              <a:defRPr>
                <a:solidFill>
                  <a:schemeClr val="tx2"/>
                </a:solidFill>
              </a:defRPr>
            </a:lvl5pPr>
          </a:lstStyle>
          <a:p>
            <a:pPr lvl="0"/>
            <a:r>
              <a:rPr lang="en-US" dirty="0"/>
              <a:t>Click to edit Master text styles</a:t>
            </a:r>
          </a:p>
          <a:p>
            <a:pPr lvl="1"/>
            <a:r>
              <a:rPr lang="en-US" dirty="0"/>
              <a:t>Second level</a:t>
            </a:r>
          </a:p>
          <a:p>
            <a:pPr lvl="2"/>
            <a:r>
              <a:rPr lang="en-US" dirty="0"/>
              <a:t>Third level</a:t>
            </a:r>
          </a:p>
        </p:txBody>
      </p:sp>
      <p:sp>
        <p:nvSpPr>
          <p:cNvPr id="8" name="Title 1">
            <a:extLst>
              <a:ext uri="{FF2B5EF4-FFF2-40B4-BE49-F238E27FC236}">
                <a16:creationId xmlns:a16="http://schemas.microsoft.com/office/drawing/2014/main" id="{7A7F2099-8AF9-FE6A-AA32-8BF83025E574}"/>
              </a:ext>
            </a:extLst>
          </p:cNvPr>
          <p:cNvSpPr>
            <a:spLocks noGrp="1"/>
          </p:cNvSpPr>
          <p:nvPr>
            <p:ph type="title"/>
          </p:nvPr>
        </p:nvSpPr>
        <p:spPr>
          <a:xfrm>
            <a:off x="1828800" y="457201"/>
            <a:ext cx="9431547" cy="838200"/>
          </a:xfrm>
          <a:prstGeom prst="rect">
            <a:avLst/>
          </a:prstGeom>
        </p:spPr>
        <p:txBody>
          <a:bodyPr lIns="274320" tIns="274320" rIns="274320" bIns="274320"/>
          <a:lstStyle>
            <a:lvl1pPr algn="l">
              <a:defRPr sz="2800" b="1">
                <a:solidFill>
                  <a:srgbClr val="00AEC7"/>
                </a:solidFill>
              </a:defRPr>
            </a:lvl1pPr>
          </a:lstStyle>
          <a:p>
            <a:r>
              <a:rPr lang="en-US" dirty="0"/>
              <a:t>Click to edit Master title style</a:t>
            </a:r>
          </a:p>
        </p:txBody>
      </p:sp>
    </p:spTree>
    <p:extLst>
      <p:ext uri="{BB962C8B-B14F-4D97-AF65-F5344CB8AC3E}">
        <p14:creationId xmlns:p14="http://schemas.microsoft.com/office/powerpoint/2010/main" val="878838535"/>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Content in Shape with Columns">
    <p:spTree>
      <p:nvGrpSpPr>
        <p:cNvPr id="1" name=""/>
        <p:cNvGrpSpPr/>
        <p:nvPr/>
      </p:nvGrpSpPr>
      <p:grpSpPr>
        <a:xfrm>
          <a:off x="0" y="0"/>
          <a:ext cx="0" cy="0"/>
          <a:chOff x="0" y="0"/>
          <a:chExt cx="0" cy="0"/>
        </a:xfrm>
      </p:grpSpPr>
      <p:sp>
        <p:nvSpPr>
          <p:cNvPr id="2" name="Text Placeholder 6">
            <a:extLst>
              <a:ext uri="{FF2B5EF4-FFF2-40B4-BE49-F238E27FC236}">
                <a16:creationId xmlns:a16="http://schemas.microsoft.com/office/drawing/2014/main" id="{C3ED11FE-8556-BDBD-C1A4-1DDF827CEB3F}"/>
              </a:ext>
            </a:extLst>
          </p:cNvPr>
          <p:cNvSpPr>
            <a:spLocks noGrp="1"/>
          </p:cNvSpPr>
          <p:nvPr>
            <p:ph type="body" sz="half" idx="17"/>
          </p:nvPr>
        </p:nvSpPr>
        <p:spPr>
          <a:xfrm>
            <a:off x="1828800" y="1524000"/>
            <a:ext cx="9431547" cy="2388346"/>
          </a:xfrm>
          <a:prstGeom prst="rect">
            <a:avLst/>
          </a:prstGeom>
          <a:solidFill>
            <a:schemeClr val="accent1">
              <a:lumMod val="20000"/>
              <a:lumOff val="80000"/>
            </a:schemeClr>
          </a:solidFill>
          <a:ln w="15875" cap="rnd" cmpd="sng">
            <a:solidFill>
              <a:schemeClr val="accent1"/>
            </a:solidFill>
            <a:miter lim="800000"/>
          </a:ln>
          <a:effectLst>
            <a:outerShdw blurRad="50800" dist="38100" dir="2700000" algn="tl" rotWithShape="0">
              <a:prstClr val="black">
                <a:alpha val="40000"/>
              </a:prstClr>
            </a:outerShdw>
          </a:effectLst>
        </p:spPr>
        <p:txBody>
          <a:bodyPr wrap="square" lIns="182880" tIns="182880" rIns="182880" bIns="182880" numCol="2" spcCol="548640">
            <a:spAutoFit/>
          </a:bodyPr>
          <a:lstStyle>
            <a:lvl1pPr marL="0" indent="0">
              <a:buNone/>
              <a:defRPr sz="2000">
                <a:solidFill>
                  <a:schemeClr val="tx1"/>
                </a:solidFill>
              </a:defRPr>
            </a:lvl1pPr>
            <a:lvl2pPr>
              <a:defRPr sz="1800">
                <a:solidFill>
                  <a:schemeClr val="tx1"/>
                </a:solidFill>
              </a:defRPr>
            </a:lvl2pPr>
            <a:lvl3pPr marL="914400" indent="0">
              <a:buNone/>
              <a:defRPr sz="1600">
                <a:solidFill>
                  <a:schemeClr val="tx1"/>
                </a:solidFill>
              </a:defRPr>
            </a:lvl3pPr>
          </a:lstStyle>
          <a:p>
            <a:pPr lvl="0"/>
            <a:r>
              <a:rPr lang="en-US" dirty="0"/>
              <a:t>Click to edit Master text styles</a:t>
            </a:r>
          </a:p>
          <a:p>
            <a:pPr lvl="1"/>
            <a:r>
              <a:rPr lang="en-US" dirty="0"/>
              <a:t>Second level</a:t>
            </a:r>
          </a:p>
          <a:p>
            <a:pPr lvl="2"/>
            <a:r>
              <a:rPr lang="en-US" dirty="0"/>
              <a:t>Third level</a:t>
            </a:r>
          </a:p>
          <a:p>
            <a:pPr lvl="2"/>
            <a:endParaRPr lang="en-US" dirty="0"/>
          </a:p>
          <a:p>
            <a:pPr lvl="2"/>
            <a:endParaRPr lang="en-US" dirty="0"/>
          </a:p>
          <a:p>
            <a:pPr lvl="2"/>
            <a:endParaRPr lang="en-US" dirty="0"/>
          </a:p>
          <a:p>
            <a:pPr lvl="2"/>
            <a:endParaRPr lang="en-US" dirty="0"/>
          </a:p>
          <a:p>
            <a:pPr lvl="0"/>
            <a:r>
              <a:rPr lang="en-US" dirty="0"/>
              <a:t>Click to edit Master text styles</a:t>
            </a:r>
          </a:p>
          <a:p>
            <a:pPr lvl="1"/>
            <a:r>
              <a:rPr lang="en-US" dirty="0"/>
              <a:t>Second level</a:t>
            </a:r>
          </a:p>
          <a:p>
            <a:pPr lvl="2"/>
            <a:r>
              <a:rPr lang="en-US" dirty="0"/>
              <a:t>Third level</a:t>
            </a:r>
          </a:p>
          <a:p>
            <a:pPr lvl="2"/>
            <a:endParaRPr lang="en-US" dirty="0"/>
          </a:p>
          <a:p>
            <a:pPr lvl="2"/>
            <a:endParaRPr lang="en-US" dirty="0"/>
          </a:p>
        </p:txBody>
      </p:sp>
      <p:sp>
        <p:nvSpPr>
          <p:cNvPr id="5" name="Text Placeholder 6">
            <a:extLst>
              <a:ext uri="{FF2B5EF4-FFF2-40B4-BE49-F238E27FC236}">
                <a16:creationId xmlns:a16="http://schemas.microsoft.com/office/drawing/2014/main" id="{FB0943CB-AB77-66FC-B5C6-9EF57AD713B2}"/>
              </a:ext>
            </a:extLst>
          </p:cNvPr>
          <p:cNvSpPr>
            <a:spLocks noGrp="1"/>
          </p:cNvSpPr>
          <p:nvPr>
            <p:ph type="body" sz="half" idx="18"/>
          </p:nvPr>
        </p:nvSpPr>
        <p:spPr>
          <a:xfrm>
            <a:off x="1828800" y="4191000"/>
            <a:ext cx="9431547" cy="2211888"/>
          </a:xfrm>
          <a:prstGeom prst="rect">
            <a:avLst/>
          </a:prstGeom>
          <a:solidFill>
            <a:srgbClr val="093C61"/>
          </a:solidFill>
          <a:ln w="15875" cap="rnd" cmpd="sng">
            <a:solidFill>
              <a:srgbClr val="093C61"/>
            </a:solidFill>
            <a:miter lim="800000"/>
          </a:ln>
          <a:effectLst>
            <a:outerShdw blurRad="50800" dist="38100" dir="2700000" algn="tl" rotWithShape="0">
              <a:prstClr val="black">
                <a:alpha val="40000"/>
              </a:prstClr>
            </a:outerShdw>
          </a:effectLst>
        </p:spPr>
        <p:txBody>
          <a:bodyPr wrap="square" lIns="182880" tIns="182880" rIns="182880" bIns="182880" numCol="3" spcCol="548640">
            <a:spAutoFit/>
          </a:bodyPr>
          <a:lstStyle>
            <a:lvl1pPr marL="0" indent="0">
              <a:buNone/>
              <a:defRPr sz="1200">
                <a:solidFill>
                  <a:schemeClr val="bg1"/>
                </a:solidFill>
              </a:defRPr>
            </a:lvl1pPr>
            <a:lvl2pPr>
              <a:defRPr sz="1200">
                <a:solidFill>
                  <a:schemeClr val="bg1"/>
                </a:solidFill>
              </a:defRPr>
            </a:lvl2pPr>
            <a:lvl3pPr marL="914400" indent="0">
              <a:buNone/>
              <a:defRPr sz="1200">
                <a:solidFill>
                  <a:schemeClr val="bg1"/>
                </a:solidFill>
              </a:defRPr>
            </a:lvl3pPr>
          </a:lstStyle>
          <a:p>
            <a:pPr lvl="0"/>
            <a:r>
              <a:rPr lang="en-US" dirty="0"/>
              <a:t>Click to edit Master text styles</a:t>
            </a:r>
          </a:p>
          <a:p>
            <a:pPr lvl="1"/>
            <a:r>
              <a:rPr lang="en-US" dirty="0"/>
              <a:t>Second level</a:t>
            </a:r>
          </a:p>
          <a:p>
            <a:pPr lvl="2"/>
            <a:r>
              <a:rPr lang="en-US" dirty="0"/>
              <a:t>Third level</a:t>
            </a:r>
          </a:p>
          <a:p>
            <a:pPr lvl="2"/>
            <a:endParaRPr lang="en-US" dirty="0"/>
          </a:p>
          <a:p>
            <a:pPr lvl="2"/>
            <a:endParaRPr lang="en-US" dirty="0"/>
          </a:p>
          <a:p>
            <a:pPr lvl="2"/>
            <a:endParaRPr lang="en-US" dirty="0"/>
          </a:p>
          <a:p>
            <a:pPr lvl="2"/>
            <a:endParaRPr lang="en-US" dirty="0"/>
          </a:p>
          <a:p>
            <a:pPr lvl="0"/>
            <a:endParaRPr lang="en-US" dirty="0"/>
          </a:p>
          <a:p>
            <a:pPr lvl="0"/>
            <a:r>
              <a:rPr lang="en-US" dirty="0"/>
              <a:t>Click to edit Master text styles</a:t>
            </a:r>
          </a:p>
          <a:p>
            <a:pPr lvl="1"/>
            <a:r>
              <a:rPr lang="en-US" dirty="0"/>
              <a:t>Second level</a:t>
            </a:r>
          </a:p>
          <a:p>
            <a:pPr lvl="2"/>
            <a:r>
              <a:rPr lang="en-US" dirty="0"/>
              <a:t>Third level</a:t>
            </a:r>
          </a:p>
          <a:p>
            <a:pPr lvl="2"/>
            <a:endParaRPr lang="en-US" dirty="0"/>
          </a:p>
          <a:p>
            <a:pPr lvl="2"/>
            <a:endParaRPr lang="en-US" dirty="0"/>
          </a:p>
          <a:p>
            <a:pPr lvl="2"/>
            <a:endParaRPr lang="en-US" dirty="0"/>
          </a:p>
          <a:p>
            <a:pPr lvl="2"/>
            <a:endParaRPr lang="en-US" dirty="0"/>
          </a:p>
          <a:p>
            <a:pPr lvl="0"/>
            <a:endParaRPr lang="en-US" dirty="0"/>
          </a:p>
          <a:p>
            <a:pPr lvl="0"/>
            <a:r>
              <a:rPr lang="en-US" dirty="0"/>
              <a:t>Click to edit Master text styles</a:t>
            </a:r>
          </a:p>
          <a:p>
            <a:pPr lvl="1"/>
            <a:r>
              <a:rPr lang="en-US" dirty="0"/>
              <a:t>Second level</a:t>
            </a:r>
          </a:p>
          <a:p>
            <a:pPr lvl="2"/>
            <a:r>
              <a:rPr lang="en-US" dirty="0"/>
              <a:t>Third level</a:t>
            </a:r>
          </a:p>
          <a:p>
            <a:pPr lvl="2"/>
            <a:endParaRPr lang="en-US" dirty="0"/>
          </a:p>
          <a:p>
            <a:pPr lvl="2"/>
            <a:endParaRPr lang="en-US" dirty="0"/>
          </a:p>
        </p:txBody>
      </p:sp>
      <p:sp>
        <p:nvSpPr>
          <p:cNvPr id="3" name="Slide Number Placeholder 5">
            <a:extLst>
              <a:ext uri="{FF2B5EF4-FFF2-40B4-BE49-F238E27FC236}">
                <a16:creationId xmlns:a16="http://schemas.microsoft.com/office/drawing/2014/main" id="{3DC78C45-6E98-98A0-B9AA-6958474BB2B9}"/>
              </a:ext>
            </a:extLst>
          </p:cNvPr>
          <p:cNvSpPr>
            <a:spLocks noGrp="1"/>
          </p:cNvSpPr>
          <p:nvPr>
            <p:ph type="sldNum" sz="quarter" idx="4"/>
          </p:nvPr>
        </p:nvSpPr>
        <p:spPr>
          <a:xfrm>
            <a:off x="11582400" y="65611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dirty="0"/>
          </a:p>
        </p:txBody>
      </p:sp>
      <p:sp>
        <p:nvSpPr>
          <p:cNvPr id="8" name="Title 1">
            <a:extLst>
              <a:ext uri="{FF2B5EF4-FFF2-40B4-BE49-F238E27FC236}">
                <a16:creationId xmlns:a16="http://schemas.microsoft.com/office/drawing/2014/main" id="{4CAFB0F2-A816-28BC-EE48-E4D1FB1A23DB}"/>
              </a:ext>
            </a:extLst>
          </p:cNvPr>
          <p:cNvSpPr>
            <a:spLocks noGrp="1"/>
          </p:cNvSpPr>
          <p:nvPr>
            <p:ph type="title"/>
          </p:nvPr>
        </p:nvSpPr>
        <p:spPr>
          <a:xfrm>
            <a:off x="1828800" y="457201"/>
            <a:ext cx="9431547" cy="838200"/>
          </a:xfrm>
          <a:prstGeom prst="rect">
            <a:avLst/>
          </a:prstGeom>
        </p:spPr>
        <p:txBody>
          <a:bodyPr lIns="274320" tIns="274320" rIns="274320" bIns="274320"/>
          <a:lstStyle>
            <a:lvl1pPr algn="l">
              <a:defRPr sz="2800" b="1">
                <a:solidFill>
                  <a:srgbClr val="00AEC7"/>
                </a:solidFill>
              </a:defRPr>
            </a:lvl1pPr>
          </a:lstStyle>
          <a:p>
            <a:r>
              <a:rPr lang="en-US" dirty="0"/>
              <a:t>Click to edit Master title style</a:t>
            </a:r>
          </a:p>
        </p:txBody>
      </p:sp>
    </p:spTree>
    <p:extLst>
      <p:ext uri="{BB962C8B-B14F-4D97-AF65-F5344CB8AC3E}">
        <p14:creationId xmlns:p14="http://schemas.microsoft.com/office/powerpoint/2010/main" val="25031809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p:cNvSpPr>
            <a:spLocks noGrp="1"/>
          </p:cNvSpPr>
          <p:nvPr>
            <p:ph type="ctrTitle"/>
          </p:nvPr>
        </p:nvSpPr>
        <p:spPr>
          <a:xfrm>
            <a:off x="711200" y="2438405"/>
            <a:ext cx="10674157" cy="1470025"/>
          </a:xfrm>
          <a:prstGeom prst="rect">
            <a:avLst/>
          </a:prstGeom>
        </p:spPr>
        <p:txBody>
          <a:bodyPr/>
          <a:lstStyle>
            <a:lvl1pPr>
              <a:defRPr b="1">
                <a:solidFill>
                  <a:schemeClr val="accent1"/>
                </a:solidFill>
              </a:defRPr>
            </a:lvl1pPr>
          </a:lstStyle>
          <a:p>
            <a:r>
              <a:rPr lang="en-US" dirty="0"/>
              <a:t>Click to edit Master title style</a:t>
            </a: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a:extLst>
              <a:ext uri="{FF2B5EF4-FFF2-40B4-BE49-F238E27FC236}">
                <a16:creationId xmlns:a16="http://schemas.microsoft.com/office/drawing/2014/main" id="{F5AF8914-EDD3-FC49-4CAF-D7AFEA0598A5}"/>
              </a:ext>
            </a:extLst>
          </p:cNvPr>
          <p:cNvSpPr>
            <a:spLocks noGrp="1"/>
          </p:cNvSpPr>
          <p:nvPr>
            <p:ph type="sldNum" sz="quarter" idx="4"/>
          </p:nvPr>
        </p:nvSpPr>
        <p:spPr>
          <a:xfrm>
            <a:off x="11379203" y="6561138"/>
            <a:ext cx="646975"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15758552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508000" y="243682"/>
            <a:ext cx="11277600" cy="518318"/>
          </a:xfrm>
          <a:prstGeom prst="rect">
            <a:avLst/>
          </a:prstGeom>
        </p:spPr>
        <p:txBody>
          <a:bodyPr/>
          <a:lstStyle>
            <a:lvl1pPr algn="l">
              <a:defRPr sz="2400" b="1">
                <a:solidFill>
                  <a:schemeClr val="accent1"/>
                </a:solidFill>
              </a:defRPr>
            </a:lvl1pPr>
          </a:lstStyle>
          <a:p>
            <a:r>
              <a:rPr lang="en-US" dirty="0"/>
              <a:t>Click to edit Master title style</a:t>
            </a:r>
          </a:p>
        </p:txBody>
      </p:sp>
      <p:sp>
        <p:nvSpPr>
          <p:cNvPr id="7" name="Rectangle 6"/>
          <p:cNvSpPr/>
          <p:nvPr userDrawn="1"/>
        </p:nvSpPr>
        <p:spPr>
          <a:xfrm>
            <a:off x="406400" y="243682"/>
            <a:ext cx="1016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sp>
        <p:nvSpPr>
          <p:cNvPr id="8" name="Footer Placeholder 4"/>
          <p:cNvSpPr>
            <a:spLocks noGrp="1"/>
          </p:cNvSpPr>
          <p:nvPr>
            <p:ph type="ftr" sz="quarter" idx="11"/>
          </p:nvPr>
        </p:nvSpPr>
        <p:spPr>
          <a:xfrm>
            <a:off x="3657600" y="6553200"/>
            <a:ext cx="5384800" cy="228600"/>
          </a:xfrm>
        </p:spPr>
        <p:txBody>
          <a:bodyPr/>
          <a:lstStyle/>
          <a:p>
            <a:endParaRPr lang="en-US">
              <a:solidFill>
                <a:prstClr val="black">
                  <a:tint val="75000"/>
                </a:prstClr>
              </a:solidFill>
            </a:endParaRPr>
          </a:p>
        </p:txBody>
      </p:sp>
      <p:cxnSp>
        <p:nvCxnSpPr>
          <p:cNvPr id="5" name="Straight Connector 4"/>
          <p:cNvCxnSpPr/>
          <p:nvPr userDrawn="1"/>
        </p:nvCxnSpPr>
        <p:spPr>
          <a:xfrm>
            <a:off x="406400" y="243682"/>
            <a:ext cx="13208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9" name="Slide Number Placeholder 5">
            <a:extLst>
              <a:ext uri="{FF2B5EF4-FFF2-40B4-BE49-F238E27FC236}">
                <a16:creationId xmlns:a16="http://schemas.microsoft.com/office/drawing/2014/main" id="{2F5400B3-30FC-250E-0E40-F769CD495FA7}"/>
              </a:ext>
            </a:extLst>
          </p:cNvPr>
          <p:cNvSpPr>
            <a:spLocks noGrp="1"/>
          </p:cNvSpPr>
          <p:nvPr>
            <p:ph type="sldNum" sz="quarter" idx="4"/>
          </p:nvPr>
        </p:nvSpPr>
        <p:spPr>
          <a:xfrm>
            <a:off x="11379203" y="6561138"/>
            <a:ext cx="646975"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7187205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Key Takeaways">
    <p:spTree>
      <p:nvGrpSpPr>
        <p:cNvPr id="1" name=""/>
        <p:cNvGrpSpPr/>
        <p:nvPr/>
      </p:nvGrpSpPr>
      <p:grpSpPr>
        <a:xfrm>
          <a:off x="0" y="0"/>
          <a:ext cx="0" cy="0"/>
          <a:chOff x="0" y="0"/>
          <a:chExt cx="0" cy="0"/>
        </a:xfrm>
      </p:grpSpPr>
      <p:sp>
        <p:nvSpPr>
          <p:cNvPr id="2" name="Title 1"/>
          <p:cNvSpPr>
            <a:spLocks noGrp="1"/>
          </p:cNvSpPr>
          <p:nvPr>
            <p:ph type="title"/>
          </p:nvPr>
        </p:nvSpPr>
        <p:spPr>
          <a:xfrm>
            <a:off x="508000" y="243682"/>
            <a:ext cx="11277600" cy="518318"/>
          </a:xfrm>
          <a:prstGeom prst="rect">
            <a:avLst/>
          </a:prstGeom>
        </p:spPr>
        <p:txBody>
          <a:bodyPr/>
          <a:lstStyle>
            <a:lvl1pPr algn="l">
              <a:defRPr sz="2400" b="1">
                <a:solidFill>
                  <a:schemeClr val="accent1"/>
                </a:solidFill>
              </a:defRPr>
            </a:lvl1pPr>
          </a:lstStyle>
          <a:p>
            <a:r>
              <a:rPr lang="en-US" dirty="0"/>
              <a:t>Click to edit Master title style</a:t>
            </a:r>
          </a:p>
        </p:txBody>
      </p:sp>
      <p:sp>
        <p:nvSpPr>
          <p:cNvPr id="7" name="Rectangle 6"/>
          <p:cNvSpPr/>
          <p:nvPr userDrawn="1"/>
        </p:nvSpPr>
        <p:spPr>
          <a:xfrm>
            <a:off x="406400" y="243682"/>
            <a:ext cx="1016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sp>
        <p:nvSpPr>
          <p:cNvPr id="8" name="Footer Placeholder 4"/>
          <p:cNvSpPr>
            <a:spLocks noGrp="1"/>
          </p:cNvSpPr>
          <p:nvPr>
            <p:ph type="ftr" sz="quarter" idx="11"/>
          </p:nvPr>
        </p:nvSpPr>
        <p:spPr>
          <a:xfrm>
            <a:off x="3657600" y="6553200"/>
            <a:ext cx="5384800" cy="228600"/>
          </a:xfrm>
        </p:spPr>
        <p:txBody>
          <a:bodyPr/>
          <a:lstStyle/>
          <a:p>
            <a:endParaRPr lang="en-US">
              <a:solidFill>
                <a:prstClr val="black">
                  <a:tint val="75000"/>
                </a:prstClr>
              </a:solidFill>
            </a:endParaRPr>
          </a:p>
        </p:txBody>
      </p:sp>
      <p:cxnSp>
        <p:nvCxnSpPr>
          <p:cNvPr id="5" name="Straight Connector 4"/>
          <p:cNvCxnSpPr/>
          <p:nvPr userDrawn="1"/>
        </p:nvCxnSpPr>
        <p:spPr>
          <a:xfrm>
            <a:off x="406400" y="243682"/>
            <a:ext cx="13208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9" name="Slide Number Placeholder 5">
            <a:extLst>
              <a:ext uri="{FF2B5EF4-FFF2-40B4-BE49-F238E27FC236}">
                <a16:creationId xmlns:a16="http://schemas.microsoft.com/office/drawing/2014/main" id="{2F5400B3-30FC-250E-0E40-F769CD495FA7}"/>
              </a:ext>
            </a:extLst>
          </p:cNvPr>
          <p:cNvSpPr>
            <a:spLocks noGrp="1"/>
          </p:cNvSpPr>
          <p:nvPr>
            <p:ph type="sldNum" sz="quarter" idx="4"/>
          </p:nvPr>
        </p:nvSpPr>
        <p:spPr>
          <a:xfrm>
            <a:off x="11379203" y="6561138"/>
            <a:ext cx="646975"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dirty="0"/>
          </a:p>
        </p:txBody>
      </p:sp>
      <p:sp>
        <p:nvSpPr>
          <p:cNvPr id="3" name="Content Placeholder 2" descr="xdgdfgdfg">
            <a:extLst>
              <a:ext uri="{FF2B5EF4-FFF2-40B4-BE49-F238E27FC236}">
                <a16:creationId xmlns:a16="http://schemas.microsoft.com/office/drawing/2014/main" id="{598BF201-9067-3A1D-911D-FB3EA47FFC02}"/>
              </a:ext>
              <a:ext uri="{C183D7F6-B498-43B3-948B-1728B52AA6E4}">
                <adec:decorative xmlns:adec="http://schemas.microsoft.com/office/drawing/2017/decorative" val="0"/>
              </a:ext>
            </a:extLst>
          </p:cNvPr>
          <p:cNvSpPr>
            <a:spLocks noGrp="1"/>
          </p:cNvSpPr>
          <p:nvPr>
            <p:ph idx="12"/>
          </p:nvPr>
        </p:nvSpPr>
        <p:spPr>
          <a:xfrm>
            <a:off x="406400" y="1058219"/>
            <a:ext cx="11377706" cy="1948194"/>
          </a:xfrm>
          <a:prstGeom prst="rect">
            <a:avLst/>
          </a:prstGeom>
          <a:solidFill>
            <a:schemeClr val="accent1">
              <a:lumMod val="20000"/>
              <a:lumOff val="80000"/>
            </a:schemeClr>
          </a:solidFill>
          <a:ln w="15875" cap="rnd">
            <a:solidFill>
              <a:srgbClr val="00AEC7">
                <a:alpha val="59000"/>
              </a:srgbClr>
            </a:solidFill>
            <a:round/>
          </a:ln>
          <a:effectLst>
            <a:outerShdw blurRad="50800" dist="38100" dir="2700000" algn="tl" rotWithShape="0">
              <a:prstClr val="black">
                <a:alpha val="40000"/>
              </a:prstClr>
            </a:outerShdw>
          </a:effectLst>
        </p:spPr>
        <p:txBody>
          <a:bodyPr lIns="274320" tIns="274320" rIns="274320" bIns="274320"/>
          <a:lstStyle>
            <a:lvl1pPr marL="0" indent="0">
              <a:buNone/>
              <a:defRPr sz="1600" b="0">
                <a:solidFill>
                  <a:schemeClr val="tx1"/>
                </a:solidFill>
              </a:defRPr>
            </a:lvl1pPr>
            <a:lvl2pPr>
              <a:defRPr sz="1400">
                <a:solidFill>
                  <a:schemeClr val="tx1"/>
                </a:solidFill>
              </a:defRPr>
            </a:lvl2pPr>
            <a:lvl3pPr>
              <a:defRPr sz="1200">
                <a:solidFill>
                  <a:schemeClr val="tx1"/>
                </a:solidFill>
              </a:defRPr>
            </a:lvl3pPr>
            <a:lvl4pPr>
              <a:defRPr>
                <a:solidFill>
                  <a:schemeClr val="tx2"/>
                </a:solidFill>
              </a:defRPr>
            </a:lvl4pPr>
            <a:lvl5pPr>
              <a:defRPr>
                <a:solidFill>
                  <a:schemeClr val="tx2"/>
                </a:solidFill>
              </a:defRPr>
            </a:lvl5pPr>
          </a:lstStyle>
          <a:p>
            <a:pPr lvl="0"/>
            <a:r>
              <a:rPr lang="en-US" dirty="0"/>
              <a:t>Click to edit Master text styles</a:t>
            </a:r>
          </a:p>
          <a:p>
            <a:pPr lvl="1"/>
            <a:r>
              <a:rPr lang="en-US" dirty="0"/>
              <a:t>Second level</a:t>
            </a:r>
          </a:p>
          <a:p>
            <a:pPr lvl="2"/>
            <a:r>
              <a:rPr lang="en-US" dirty="0"/>
              <a:t>Third level</a:t>
            </a:r>
          </a:p>
        </p:txBody>
      </p:sp>
      <p:sp>
        <p:nvSpPr>
          <p:cNvPr id="4" name="Content Placeholder 2">
            <a:extLst>
              <a:ext uri="{FF2B5EF4-FFF2-40B4-BE49-F238E27FC236}">
                <a16:creationId xmlns:a16="http://schemas.microsoft.com/office/drawing/2014/main" id="{E13BC7D2-FAD9-20EE-F85E-A8C0876CD499}"/>
              </a:ext>
            </a:extLst>
          </p:cNvPr>
          <p:cNvSpPr>
            <a:spLocks noGrp="1"/>
          </p:cNvSpPr>
          <p:nvPr>
            <p:ph idx="13"/>
          </p:nvPr>
        </p:nvSpPr>
        <p:spPr>
          <a:xfrm>
            <a:off x="406400" y="3524730"/>
            <a:ext cx="11377706" cy="2212106"/>
          </a:xfrm>
          <a:prstGeom prst="rect">
            <a:avLst/>
          </a:prstGeom>
          <a:solidFill>
            <a:schemeClr val="bg2"/>
          </a:solidFill>
          <a:ln w="15875" cap="rnd">
            <a:solidFill>
              <a:schemeClr val="bg1">
                <a:lumMod val="85000"/>
                <a:alpha val="59000"/>
              </a:schemeClr>
            </a:solidFill>
            <a:round/>
          </a:ln>
          <a:effectLst>
            <a:outerShdw blurRad="50800" dist="38100" dir="2700000" algn="tl" rotWithShape="0">
              <a:prstClr val="black">
                <a:alpha val="40000"/>
              </a:prstClr>
            </a:outerShdw>
          </a:effectLst>
        </p:spPr>
        <p:txBody>
          <a:bodyPr lIns="274320" tIns="274320" rIns="274320" bIns="274320"/>
          <a:lstStyle>
            <a:lvl1pPr marL="0" indent="0">
              <a:buNone/>
              <a:defRPr sz="1600" b="0">
                <a:solidFill>
                  <a:schemeClr val="tx1"/>
                </a:solidFill>
              </a:defRPr>
            </a:lvl1pPr>
            <a:lvl2pPr>
              <a:defRPr sz="1400">
                <a:solidFill>
                  <a:schemeClr val="tx2"/>
                </a:solidFill>
              </a:defRPr>
            </a:lvl2pPr>
            <a:lvl3pPr>
              <a:defRPr sz="1200">
                <a:solidFill>
                  <a:schemeClr val="tx2"/>
                </a:solidFill>
              </a:defRPr>
            </a:lvl3pPr>
            <a:lvl4pPr>
              <a:defRPr>
                <a:solidFill>
                  <a:schemeClr val="tx2"/>
                </a:solidFill>
              </a:defRPr>
            </a:lvl4pPr>
            <a:lvl5pPr>
              <a:defRPr>
                <a:solidFill>
                  <a:schemeClr val="tx2"/>
                </a:solidFill>
              </a:defRPr>
            </a:lvl5pPr>
          </a:lstStyle>
          <a:p>
            <a:pPr lvl="0"/>
            <a:r>
              <a:rPr lang="en-US" dirty="0"/>
              <a:t>Click to edit Master text styles</a:t>
            </a:r>
          </a:p>
          <a:p>
            <a:pPr lvl="1"/>
            <a:r>
              <a:rPr lang="en-US" dirty="0"/>
              <a:t>Second level</a:t>
            </a:r>
          </a:p>
          <a:p>
            <a:pPr lvl="2"/>
            <a:r>
              <a:rPr lang="en-US" dirty="0"/>
              <a:t>Third level</a:t>
            </a:r>
          </a:p>
        </p:txBody>
      </p:sp>
    </p:spTree>
    <p:extLst>
      <p:ext uri="{BB962C8B-B14F-4D97-AF65-F5344CB8AC3E}">
        <p14:creationId xmlns:p14="http://schemas.microsoft.com/office/powerpoint/2010/main" val="31589732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itle and Content ">
    <p:spTree>
      <p:nvGrpSpPr>
        <p:cNvPr id="1" name=""/>
        <p:cNvGrpSpPr/>
        <p:nvPr/>
      </p:nvGrpSpPr>
      <p:grpSpPr>
        <a:xfrm>
          <a:off x="0" y="0"/>
          <a:ext cx="0" cy="0"/>
          <a:chOff x="0" y="0"/>
          <a:chExt cx="0" cy="0"/>
        </a:xfrm>
      </p:grpSpPr>
      <p:sp>
        <p:nvSpPr>
          <p:cNvPr id="2" name="Title 1"/>
          <p:cNvSpPr>
            <a:spLocks noGrp="1"/>
          </p:cNvSpPr>
          <p:nvPr>
            <p:ph type="title"/>
          </p:nvPr>
        </p:nvSpPr>
        <p:spPr>
          <a:xfrm>
            <a:off x="508000" y="243682"/>
            <a:ext cx="11277600" cy="518318"/>
          </a:xfrm>
          <a:prstGeom prst="rect">
            <a:avLst/>
          </a:prstGeom>
        </p:spPr>
        <p:txBody>
          <a:bodyPr/>
          <a:lstStyle>
            <a:lvl1pPr algn="l">
              <a:defRPr sz="2400" b="1">
                <a:solidFill>
                  <a:schemeClr val="accent1"/>
                </a:solidFill>
              </a:defRPr>
            </a:lvl1pPr>
          </a:lstStyle>
          <a:p>
            <a:r>
              <a:rPr lang="en-US" dirty="0"/>
              <a:t>Click to edit Master title style</a:t>
            </a:r>
          </a:p>
        </p:txBody>
      </p:sp>
      <p:sp>
        <p:nvSpPr>
          <p:cNvPr id="3" name="Content Placeholder 2"/>
          <p:cNvSpPr>
            <a:spLocks noGrp="1"/>
          </p:cNvSpPr>
          <p:nvPr>
            <p:ph idx="1"/>
          </p:nvPr>
        </p:nvSpPr>
        <p:spPr>
          <a:xfrm>
            <a:off x="406400" y="762001"/>
            <a:ext cx="11379200" cy="5280822"/>
          </a:xfrm>
          <a:prstGeom prst="rect">
            <a:avLst/>
          </a:prstGeom>
        </p:spPr>
        <p:txBody>
          <a:bodyPr lIns="274320" tIns="274320" rIns="274320" bIns="274320"/>
          <a:lstStyle>
            <a:lvl1pPr>
              <a:defRPr sz="2000" b="1">
                <a:solidFill>
                  <a:schemeClr val="tx1"/>
                </a:solidFill>
              </a:defRPr>
            </a:lvl1pPr>
            <a:lvl2pPr>
              <a:defRPr sz="1800">
                <a:solidFill>
                  <a:srgbClr val="5B6770"/>
                </a:solidFill>
              </a:defRPr>
            </a:lvl2pPr>
            <a:lvl3pPr>
              <a:defRPr sz="1600">
                <a:solidFill>
                  <a:srgbClr val="5B6770"/>
                </a:solidFill>
              </a:defRPr>
            </a:lvl3pPr>
            <a:lvl4pPr>
              <a:defRPr sz="1400">
                <a:solidFill>
                  <a:srgbClr val="5B6770"/>
                </a:solidFill>
              </a:defRPr>
            </a:lvl4pPr>
            <a:lvl5pPr>
              <a:defRPr sz="1200">
                <a:solidFill>
                  <a:srgbClr val="5B6770"/>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406400" y="243682"/>
            <a:ext cx="1016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sp>
        <p:nvSpPr>
          <p:cNvPr id="8" name="Footer Placeholder 4"/>
          <p:cNvSpPr>
            <a:spLocks noGrp="1"/>
          </p:cNvSpPr>
          <p:nvPr>
            <p:ph type="ftr" sz="quarter" idx="11"/>
          </p:nvPr>
        </p:nvSpPr>
        <p:spPr>
          <a:xfrm>
            <a:off x="3657600" y="6553200"/>
            <a:ext cx="5384800" cy="228600"/>
          </a:xfrm>
        </p:spPr>
        <p:txBody>
          <a:bodyPr/>
          <a:lstStyle/>
          <a:p>
            <a:endParaRPr lang="en-US" dirty="0">
              <a:solidFill>
                <a:prstClr val="black">
                  <a:tint val="75000"/>
                </a:prstClr>
              </a:solidFill>
            </a:endParaRPr>
          </a:p>
        </p:txBody>
      </p:sp>
      <p:cxnSp>
        <p:nvCxnSpPr>
          <p:cNvPr id="5" name="Straight Connector 4"/>
          <p:cNvCxnSpPr/>
          <p:nvPr userDrawn="1"/>
        </p:nvCxnSpPr>
        <p:spPr>
          <a:xfrm>
            <a:off x="406400" y="243682"/>
            <a:ext cx="13208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6" name="Slide Number Placeholder 5">
            <a:extLst>
              <a:ext uri="{FF2B5EF4-FFF2-40B4-BE49-F238E27FC236}">
                <a16:creationId xmlns:a16="http://schemas.microsoft.com/office/drawing/2014/main" id="{915271C7-351C-6A53-1BD1-4B6987F11FC7}"/>
              </a:ext>
            </a:extLst>
          </p:cNvPr>
          <p:cNvSpPr>
            <a:spLocks noGrp="1"/>
          </p:cNvSpPr>
          <p:nvPr>
            <p:ph type="sldNum" sz="quarter" idx="4"/>
          </p:nvPr>
        </p:nvSpPr>
        <p:spPr>
          <a:xfrm>
            <a:off x="11379203" y="6561138"/>
            <a:ext cx="646975"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39311178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mparison (Gray Title)">
    <p:spTree>
      <p:nvGrpSpPr>
        <p:cNvPr id="1" name=""/>
        <p:cNvGrpSpPr/>
        <p:nvPr/>
      </p:nvGrpSpPr>
      <p:grpSpPr>
        <a:xfrm>
          <a:off x="0" y="0"/>
          <a:ext cx="0" cy="0"/>
          <a:chOff x="0" y="0"/>
          <a:chExt cx="0" cy="0"/>
        </a:xfrm>
      </p:grpSpPr>
      <p:sp>
        <p:nvSpPr>
          <p:cNvPr id="2" name="Content Placeholder 2">
            <a:extLst>
              <a:ext uri="{FF2B5EF4-FFF2-40B4-BE49-F238E27FC236}">
                <a16:creationId xmlns:a16="http://schemas.microsoft.com/office/drawing/2014/main" id="{A08BA54D-6CCD-C3E8-6751-1276B8364E6C}"/>
              </a:ext>
            </a:extLst>
          </p:cNvPr>
          <p:cNvSpPr>
            <a:spLocks noGrp="1"/>
          </p:cNvSpPr>
          <p:nvPr>
            <p:ph idx="10"/>
          </p:nvPr>
        </p:nvSpPr>
        <p:spPr>
          <a:xfrm>
            <a:off x="7315200" y="0"/>
            <a:ext cx="4876800" cy="6464808"/>
          </a:xfrm>
          <a:prstGeom prst="rect">
            <a:avLst/>
          </a:prstGeom>
          <a:solidFill>
            <a:srgbClr val="E6EBF0"/>
          </a:solidFill>
        </p:spPr>
        <p:txBody>
          <a:bodyPr lIns="274320" tIns="1097280" rIns="274320" bIns="731520"/>
          <a:lstStyle>
            <a:lvl1pPr marL="0" indent="0" algn="l">
              <a:buNone/>
              <a:defRPr sz="2000" b="0">
                <a:solidFill>
                  <a:schemeClr val="tx1"/>
                </a:solidFill>
              </a:defRPr>
            </a:lvl1pPr>
            <a:lvl2pPr algn="l">
              <a:defRPr sz="1800">
                <a:solidFill>
                  <a:schemeClr val="tx2"/>
                </a:solidFill>
              </a:defRPr>
            </a:lvl2pPr>
            <a:lvl3pPr algn="l">
              <a:defRPr sz="1600">
                <a:solidFill>
                  <a:schemeClr val="tx2"/>
                </a:solidFill>
              </a:defRPr>
            </a:lvl3pPr>
            <a:lvl4pPr algn="l">
              <a:defRPr sz="1400">
                <a:solidFill>
                  <a:schemeClr val="tx2"/>
                </a:solidFill>
              </a:defRPr>
            </a:lvl4pPr>
            <a:lvl5pPr algn="l">
              <a:defRPr sz="120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2"/>
          <p:cNvSpPr>
            <a:spLocks noGrp="1"/>
          </p:cNvSpPr>
          <p:nvPr>
            <p:ph idx="1"/>
          </p:nvPr>
        </p:nvSpPr>
        <p:spPr>
          <a:xfrm>
            <a:off x="406400" y="762000"/>
            <a:ext cx="6908800" cy="5410200"/>
          </a:xfrm>
          <a:prstGeom prst="rect">
            <a:avLst/>
          </a:prstGeom>
        </p:spPr>
        <p:txBody>
          <a:bodyPr lIns="274320" tIns="274320" rIns="274320" bIns="274320"/>
          <a:lstStyle>
            <a:lvl1pPr marL="0" indent="0">
              <a:buNone/>
              <a:defRPr sz="2000" b="1">
                <a:solidFill>
                  <a:schemeClr val="tx1"/>
                </a:solidFill>
                <a:latin typeface="+mj-lt"/>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20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 name="Title 1">
            <a:extLst>
              <a:ext uri="{FF2B5EF4-FFF2-40B4-BE49-F238E27FC236}">
                <a16:creationId xmlns:a16="http://schemas.microsoft.com/office/drawing/2014/main" id="{4CC83710-C64D-1BD2-447D-28FF58823C70}"/>
              </a:ext>
            </a:extLst>
          </p:cNvPr>
          <p:cNvSpPr>
            <a:spLocks noGrp="1"/>
          </p:cNvSpPr>
          <p:nvPr>
            <p:ph type="title"/>
          </p:nvPr>
        </p:nvSpPr>
        <p:spPr>
          <a:xfrm>
            <a:off x="508000" y="243682"/>
            <a:ext cx="11277600" cy="518318"/>
          </a:xfrm>
          <a:prstGeom prst="rect">
            <a:avLst/>
          </a:prstGeom>
        </p:spPr>
        <p:txBody>
          <a:bodyPr/>
          <a:lstStyle>
            <a:lvl1pPr algn="l">
              <a:defRPr sz="2400" b="1">
                <a:solidFill>
                  <a:schemeClr val="accent1"/>
                </a:solidFill>
              </a:defRPr>
            </a:lvl1pPr>
          </a:lstStyle>
          <a:p>
            <a:r>
              <a:rPr lang="en-US" dirty="0"/>
              <a:t>Click to edit Master title style</a:t>
            </a:r>
          </a:p>
        </p:txBody>
      </p:sp>
      <p:sp>
        <p:nvSpPr>
          <p:cNvPr id="5" name="Rectangle 4">
            <a:extLst>
              <a:ext uri="{FF2B5EF4-FFF2-40B4-BE49-F238E27FC236}">
                <a16:creationId xmlns:a16="http://schemas.microsoft.com/office/drawing/2014/main" id="{08FF9252-B1FC-9936-53BB-BEE6DD5CEFBE}"/>
              </a:ext>
            </a:extLst>
          </p:cNvPr>
          <p:cNvSpPr/>
          <p:nvPr userDrawn="1"/>
        </p:nvSpPr>
        <p:spPr>
          <a:xfrm>
            <a:off x="406400" y="243682"/>
            <a:ext cx="1016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6" name="Straight Connector 5">
            <a:extLst>
              <a:ext uri="{FF2B5EF4-FFF2-40B4-BE49-F238E27FC236}">
                <a16:creationId xmlns:a16="http://schemas.microsoft.com/office/drawing/2014/main" id="{060D07C2-2A38-B953-E52E-4EBD6A8D19A2}"/>
              </a:ext>
            </a:extLst>
          </p:cNvPr>
          <p:cNvCxnSpPr/>
          <p:nvPr userDrawn="1"/>
        </p:nvCxnSpPr>
        <p:spPr>
          <a:xfrm>
            <a:off x="406400" y="243682"/>
            <a:ext cx="13208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8" name="Footer Placeholder 4">
            <a:extLst>
              <a:ext uri="{FF2B5EF4-FFF2-40B4-BE49-F238E27FC236}">
                <a16:creationId xmlns:a16="http://schemas.microsoft.com/office/drawing/2014/main" id="{0DBED4E2-E7A2-AE66-639C-4EE96FC0655C}"/>
              </a:ext>
            </a:extLst>
          </p:cNvPr>
          <p:cNvSpPr>
            <a:spLocks noGrp="1"/>
          </p:cNvSpPr>
          <p:nvPr>
            <p:ph type="ftr" sz="quarter" idx="11"/>
          </p:nvPr>
        </p:nvSpPr>
        <p:spPr>
          <a:xfrm>
            <a:off x="3657600" y="6553200"/>
            <a:ext cx="5384800" cy="228600"/>
          </a:xfrm>
        </p:spPr>
        <p:txBody>
          <a:bodyPr/>
          <a:lstStyle/>
          <a:p>
            <a:endParaRPr lang="en-US">
              <a:solidFill>
                <a:prstClr val="black">
                  <a:tint val="75000"/>
                </a:prstClr>
              </a:solidFill>
            </a:endParaRPr>
          </a:p>
        </p:txBody>
      </p:sp>
      <p:sp>
        <p:nvSpPr>
          <p:cNvPr id="9" name="Slide Number Placeholder 5">
            <a:extLst>
              <a:ext uri="{FF2B5EF4-FFF2-40B4-BE49-F238E27FC236}">
                <a16:creationId xmlns:a16="http://schemas.microsoft.com/office/drawing/2014/main" id="{78926B97-2A6D-A2E6-33E5-91F5C2A6F7BE}"/>
              </a:ext>
            </a:extLst>
          </p:cNvPr>
          <p:cNvSpPr>
            <a:spLocks noGrp="1"/>
          </p:cNvSpPr>
          <p:nvPr>
            <p:ph type="sldNum" sz="quarter" idx="4"/>
          </p:nvPr>
        </p:nvSpPr>
        <p:spPr>
          <a:xfrm>
            <a:off x="11379203" y="6561138"/>
            <a:ext cx="646975"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11833229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mparison (Blue Title)">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796BAD60-5C45-1A72-0429-2EA7A0968D40}"/>
              </a:ext>
            </a:extLst>
          </p:cNvPr>
          <p:cNvSpPr>
            <a:spLocks noGrp="1"/>
          </p:cNvSpPr>
          <p:nvPr>
            <p:ph type="title"/>
          </p:nvPr>
        </p:nvSpPr>
        <p:spPr>
          <a:xfrm>
            <a:off x="508000" y="243682"/>
            <a:ext cx="11277600" cy="518318"/>
          </a:xfrm>
          <a:prstGeom prst="rect">
            <a:avLst/>
          </a:prstGeom>
        </p:spPr>
        <p:txBody>
          <a:bodyPr/>
          <a:lstStyle>
            <a:lvl1pPr algn="l">
              <a:defRPr sz="2400" b="1">
                <a:solidFill>
                  <a:schemeClr val="accent1"/>
                </a:solidFill>
              </a:defRPr>
            </a:lvl1pPr>
          </a:lstStyle>
          <a:p>
            <a:r>
              <a:rPr lang="en-US" dirty="0"/>
              <a:t>Click to edit Master title style</a:t>
            </a:r>
          </a:p>
        </p:txBody>
      </p:sp>
      <p:sp>
        <p:nvSpPr>
          <p:cNvPr id="5" name="Rectangle 4">
            <a:extLst>
              <a:ext uri="{FF2B5EF4-FFF2-40B4-BE49-F238E27FC236}">
                <a16:creationId xmlns:a16="http://schemas.microsoft.com/office/drawing/2014/main" id="{7A60EBBE-A2F2-20F7-8FB9-432D577E3F22}"/>
              </a:ext>
            </a:extLst>
          </p:cNvPr>
          <p:cNvSpPr/>
          <p:nvPr userDrawn="1"/>
        </p:nvSpPr>
        <p:spPr>
          <a:xfrm>
            <a:off x="406400" y="243682"/>
            <a:ext cx="1016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6" name="Straight Connector 5">
            <a:extLst>
              <a:ext uri="{FF2B5EF4-FFF2-40B4-BE49-F238E27FC236}">
                <a16:creationId xmlns:a16="http://schemas.microsoft.com/office/drawing/2014/main" id="{130BE998-F70B-DF4E-4F08-F7692DA494DE}"/>
              </a:ext>
            </a:extLst>
          </p:cNvPr>
          <p:cNvCxnSpPr/>
          <p:nvPr userDrawn="1"/>
        </p:nvCxnSpPr>
        <p:spPr>
          <a:xfrm>
            <a:off x="406400" y="243682"/>
            <a:ext cx="13208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2" name="Footer Placeholder 4">
            <a:extLst>
              <a:ext uri="{FF2B5EF4-FFF2-40B4-BE49-F238E27FC236}">
                <a16:creationId xmlns:a16="http://schemas.microsoft.com/office/drawing/2014/main" id="{9EA07743-71C9-2937-9D4F-786590E1067C}"/>
              </a:ext>
            </a:extLst>
          </p:cNvPr>
          <p:cNvSpPr>
            <a:spLocks noGrp="1"/>
          </p:cNvSpPr>
          <p:nvPr>
            <p:ph type="ftr" sz="quarter" idx="11"/>
          </p:nvPr>
        </p:nvSpPr>
        <p:spPr>
          <a:xfrm>
            <a:off x="3657600" y="6553200"/>
            <a:ext cx="5384800" cy="228600"/>
          </a:xfrm>
        </p:spPr>
        <p:txBody>
          <a:bodyPr/>
          <a:lstStyle/>
          <a:p>
            <a:endParaRPr lang="en-US">
              <a:solidFill>
                <a:prstClr val="black">
                  <a:tint val="75000"/>
                </a:prstClr>
              </a:solidFill>
            </a:endParaRPr>
          </a:p>
        </p:txBody>
      </p:sp>
      <p:sp>
        <p:nvSpPr>
          <p:cNvPr id="13" name="Slide Number Placeholder 5">
            <a:extLst>
              <a:ext uri="{FF2B5EF4-FFF2-40B4-BE49-F238E27FC236}">
                <a16:creationId xmlns:a16="http://schemas.microsoft.com/office/drawing/2014/main" id="{FC980251-D77A-C3CE-5889-2579FFB6AC5C}"/>
              </a:ext>
            </a:extLst>
          </p:cNvPr>
          <p:cNvSpPr>
            <a:spLocks noGrp="1"/>
          </p:cNvSpPr>
          <p:nvPr>
            <p:ph type="sldNum" sz="quarter" idx="4"/>
          </p:nvPr>
        </p:nvSpPr>
        <p:spPr>
          <a:xfrm>
            <a:off x="11379203" y="6561138"/>
            <a:ext cx="646975"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dirty="0"/>
          </a:p>
        </p:txBody>
      </p:sp>
      <p:sp>
        <p:nvSpPr>
          <p:cNvPr id="2" name="Content Placeholder 2">
            <a:extLst>
              <a:ext uri="{FF2B5EF4-FFF2-40B4-BE49-F238E27FC236}">
                <a16:creationId xmlns:a16="http://schemas.microsoft.com/office/drawing/2014/main" id="{55BA22F1-2EF4-FAB1-48BA-4636D4B7C154}"/>
              </a:ext>
            </a:extLst>
          </p:cNvPr>
          <p:cNvSpPr>
            <a:spLocks noGrp="1"/>
          </p:cNvSpPr>
          <p:nvPr>
            <p:ph idx="10"/>
          </p:nvPr>
        </p:nvSpPr>
        <p:spPr>
          <a:xfrm>
            <a:off x="7315200" y="0"/>
            <a:ext cx="4876800" cy="6464808"/>
          </a:xfrm>
          <a:prstGeom prst="rect">
            <a:avLst/>
          </a:prstGeom>
          <a:solidFill>
            <a:srgbClr val="E6EBF0"/>
          </a:solidFill>
        </p:spPr>
        <p:txBody>
          <a:bodyPr lIns="274320" tIns="1097280" rIns="274320" bIns="731520"/>
          <a:lstStyle>
            <a:lvl1pPr marL="0" indent="0" algn="l">
              <a:buNone/>
              <a:defRPr sz="2000" b="0">
                <a:solidFill>
                  <a:schemeClr val="accent1"/>
                </a:solidFill>
              </a:defRPr>
            </a:lvl1pPr>
            <a:lvl2pPr algn="l">
              <a:defRPr sz="1800">
                <a:solidFill>
                  <a:schemeClr val="tx2"/>
                </a:solidFill>
              </a:defRPr>
            </a:lvl2pPr>
            <a:lvl3pPr algn="l">
              <a:defRPr sz="1600">
                <a:solidFill>
                  <a:schemeClr val="tx2"/>
                </a:solidFill>
              </a:defRPr>
            </a:lvl3pPr>
            <a:lvl4pPr algn="l">
              <a:defRPr sz="1400">
                <a:solidFill>
                  <a:schemeClr val="tx2"/>
                </a:solidFill>
              </a:defRPr>
            </a:lvl4pPr>
            <a:lvl5pPr algn="l">
              <a:defRPr sz="120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2">
            <a:extLst>
              <a:ext uri="{FF2B5EF4-FFF2-40B4-BE49-F238E27FC236}">
                <a16:creationId xmlns:a16="http://schemas.microsoft.com/office/drawing/2014/main" id="{76AA29EA-E088-D81E-2199-D3C6680B1D35}"/>
              </a:ext>
            </a:extLst>
          </p:cNvPr>
          <p:cNvSpPr>
            <a:spLocks noGrp="1"/>
          </p:cNvSpPr>
          <p:nvPr>
            <p:ph idx="1"/>
          </p:nvPr>
        </p:nvSpPr>
        <p:spPr>
          <a:xfrm>
            <a:off x="406400" y="762000"/>
            <a:ext cx="6908800" cy="5410200"/>
          </a:xfrm>
          <a:prstGeom prst="rect">
            <a:avLst/>
          </a:prstGeom>
        </p:spPr>
        <p:txBody>
          <a:bodyPr lIns="274320" tIns="274320" rIns="274320" bIns="274320"/>
          <a:lstStyle>
            <a:lvl1pPr marL="0" indent="0">
              <a:buNone/>
              <a:defRPr sz="2000" b="1">
                <a:solidFill>
                  <a:schemeClr val="tx1"/>
                </a:solidFill>
                <a:latin typeface="+mj-lt"/>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20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5283138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ontent with Caption (Gray Title)">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1A0D26C4-F0B9-8786-63BA-3230F0D9EE58}"/>
              </a:ext>
            </a:extLst>
          </p:cNvPr>
          <p:cNvSpPr>
            <a:spLocks noGrp="1"/>
          </p:cNvSpPr>
          <p:nvPr>
            <p:ph type="title"/>
          </p:nvPr>
        </p:nvSpPr>
        <p:spPr>
          <a:xfrm>
            <a:off x="508000" y="243682"/>
            <a:ext cx="11277600" cy="518318"/>
          </a:xfrm>
          <a:prstGeom prst="rect">
            <a:avLst/>
          </a:prstGeom>
        </p:spPr>
        <p:txBody>
          <a:bodyPr/>
          <a:lstStyle>
            <a:lvl1pPr algn="l">
              <a:defRPr sz="2400" b="1">
                <a:solidFill>
                  <a:schemeClr val="accent1"/>
                </a:solidFill>
              </a:defRPr>
            </a:lvl1pPr>
          </a:lstStyle>
          <a:p>
            <a:r>
              <a:rPr lang="en-US" dirty="0"/>
              <a:t>Click to edit Master title style</a:t>
            </a:r>
          </a:p>
        </p:txBody>
      </p:sp>
      <p:sp>
        <p:nvSpPr>
          <p:cNvPr id="5" name="Rectangle 4">
            <a:extLst>
              <a:ext uri="{FF2B5EF4-FFF2-40B4-BE49-F238E27FC236}">
                <a16:creationId xmlns:a16="http://schemas.microsoft.com/office/drawing/2014/main" id="{002746A8-CEB7-DA32-2E46-4CD875A53BEE}"/>
              </a:ext>
            </a:extLst>
          </p:cNvPr>
          <p:cNvSpPr/>
          <p:nvPr userDrawn="1"/>
        </p:nvSpPr>
        <p:spPr>
          <a:xfrm>
            <a:off x="406400" y="243682"/>
            <a:ext cx="1016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5B6770"/>
              </a:solidFill>
            </a:endParaRPr>
          </a:p>
        </p:txBody>
      </p:sp>
      <p:cxnSp>
        <p:nvCxnSpPr>
          <p:cNvPr id="6" name="Straight Connector 5">
            <a:extLst>
              <a:ext uri="{FF2B5EF4-FFF2-40B4-BE49-F238E27FC236}">
                <a16:creationId xmlns:a16="http://schemas.microsoft.com/office/drawing/2014/main" id="{D81F622A-1E5B-9C1F-4B89-952F231997D8}"/>
              </a:ext>
            </a:extLst>
          </p:cNvPr>
          <p:cNvCxnSpPr/>
          <p:nvPr userDrawn="1"/>
        </p:nvCxnSpPr>
        <p:spPr>
          <a:xfrm>
            <a:off x="406400" y="243682"/>
            <a:ext cx="13208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Content Placeholder 2">
            <a:extLst>
              <a:ext uri="{FF2B5EF4-FFF2-40B4-BE49-F238E27FC236}">
                <a16:creationId xmlns:a16="http://schemas.microsoft.com/office/drawing/2014/main" id="{8504BE0D-CAFF-A353-053D-04E6FAB5704A}"/>
              </a:ext>
            </a:extLst>
          </p:cNvPr>
          <p:cNvSpPr>
            <a:spLocks noGrp="1"/>
          </p:cNvSpPr>
          <p:nvPr>
            <p:ph idx="1"/>
          </p:nvPr>
        </p:nvSpPr>
        <p:spPr>
          <a:xfrm>
            <a:off x="406400" y="762000"/>
            <a:ext cx="11379200" cy="3886198"/>
          </a:xfrm>
          <a:prstGeom prst="rect">
            <a:avLst/>
          </a:prstGeom>
        </p:spPr>
        <p:txBody>
          <a:bodyPr lIns="274320" tIns="274320" rIns="274320" bIns="274320"/>
          <a:lstStyle>
            <a:lvl1pPr marL="0" indent="0">
              <a:buNone/>
              <a:defRPr sz="2000" b="0">
                <a:solidFill>
                  <a:schemeClr val="tx1"/>
                </a:solidFill>
              </a:defRPr>
            </a:lvl1pPr>
            <a:lvl2pPr>
              <a:defRPr sz="2000">
                <a:solidFill>
                  <a:schemeClr val="tx1"/>
                </a:solidFill>
              </a:defRPr>
            </a:lvl2pPr>
            <a:lvl3pPr>
              <a:defRPr sz="1800">
                <a:solidFill>
                  <a:schemeClr val="tx1"/>
                </a:solidFill>
              </a:defRPr>
            </a:lvl3pPr>
            <a:lvl4pPr>
              <a:defRPr>
                <a:solidFill>
                  <a:schemeClr val="tx2"/>
                </a:solidFill>
              </a:defRPr>
            </a:lvl4pPr>
            <a:lvl5pPr>
              <a:defRPr>
                <a:solidFill>
                  <a:schemeClr val="tx2"/>
                </a:solidFill>
              </a:defRPr>
            </a:lvl5pPr>
          </a:lstStyle>
          <a:p>
            <a:pPr lvl="0"/>
            <a:r>
              <a:rPr lang="en-US" dirty="0"/>
              <a:t>Click to edit Master text styles</a:t>
            </a:r>
          </a:p>
          <a:p>
            <a:pPr lvl="1"/>
            <a:r>
              <a:rPr lang="en-US" dirty="0"/>
              <a:t>Second level</a:t>
            </a:r>
          </a:p>
          <a:p>
            <a:pPr lvl="2"/>
            <a:r>
              <a:rPr lang="en-US" dirty="0"/>
              <a:t>Third level</a:t>
            </a:r>
          </a:p>
        </p:txBody>
      </p:sp>
      <p:sp>
        <p:nvSpPr>
          <p:cNvPr id="11" name="Content Placeholder 2">
            <a:extLst>
              <a:ext uri="{FF2B5EF4-FFF2-40B4-BE49-F238E27FC236}">
                <a16:creationId xmlns:a16="http://schemas.microsoft.com/office/drawing/2014/main" id="{A0A47C1F-9F12-8BE1-EFDD-1FE189FAAD52}"/>
              </a:ext>
            </a:extLst>
          </p:cNvPr>
          <p:cNvSpPr>
            <a:spLocks noGrp="1"/>
          </p:cNvSpPr>
          <p:nvPr>
            <p:ph idx="10"/>
          </p:nvPr>
        </p:nvSpPr>
        <p:spPr>
          <a:xfrm>
            <a:off x="406400" y="4648200"/>
            <a:ext cx="11379200" cy="1447800"/>
          </a:xfrm>
          <a:prstGeom prst="rect">
            <a:avLst/>
          </a:prstGeom>
          <a:solidFill>
            <a:srgbClr val="E6EBF0"/>
          </a:solidFill>
          <a:ln w="15875" cap="rnd">
            <a:solidFill>
              <a:schemeClr val="bg1">
                <a:lumMod val="85000"/>
                <a:alpha val="59000"/>
              </a:schemeClr>
            </a:solidFill>
            <a:round/>
          </a:ln>
          <a:effectLst>
            <a:outerShdw blurRad="50800" dist="38100" dir="2700000" algn="tl" rotWithShape="0">
              <a:prstClr val="black">
                <a:alpha val="40000"/>
              </a:prstClr>
            </a:outerShdw>
          </a:effectLst>
        </p:spPr>
        <p:txBody>
          <a:bodyPr lIns="274320" tIns="274320" rIns="274320" bIns="274320"/>
          <a:lstStyle>
            <a:lvl1pPr marL="0" indent="0">
              <a:buNone/>
              <a:defRPr sz="1600" b="0">
                <a:solidFill>
                  <a:schemeClr val="tx1"/>
                </a:solidFill>
              </a:defRPr>
            </a:lvl1pPr>
            <a:lvl2pPr>
              <a:defRPr sz="1400">
                <a:solidFill>
                  <a:schemeClr val="tx1"/>
                </a:solidFill>
              </a:defRPr>
            </a:lvl2pPr>
            <a:lvl3pPr>
              <a:defRPr sz="1200">
                <a:solidFill>
                  <a:schemeClr val="tx1"/>
                </a:solidFill>
              </a:defRPr>
            </a:lvl3pPr>
            <a:lvl4pPr>
              <a:defRPr>
                <a:solidFill>
                  <a:schemeClr val="tx2"/>
                </a:solidFill>
              </a:defRPr>
            </a:lvl4pPr>
            <a:lvl5pPr>
              <a:defRPr>
                <a:solidFill>
                  <a:schemeClr val="tx2"/>
                </a:solidFill>
              </a:defRPr>
            </a:lvl5pPr>
          </a:lstStyle>
          <a:p>
            <a:pPr lvl="0"/>
            <a:r>
              <a:rPr lang="en-US" dirty="0"/>
              <a:t>Click to edit Master text styles</a:t>
            </a:r>
          </a:p>
          <a:p>
            <a:pPr lvl="1"/>
            <a:r>
              <a:rPr lang="en-US" dirty="0"/>
              <a:t>Second level</a:t>
            </a:r>
          </a:p>
          <a:p>
            <a:pPr lvl="2"/>
            <a:r>
              <a:rPr lang="en-US" dirty="0"/>
              <a:t>Third level</a:t>
            </a:r>
          </a:p>
        </p:txBody>
      </p:sp>
      <p:sp>
        <p:nvSpPr>
          <p:cNvPr id="13" name="Footer Placeholder 4">
            <a:extLst>
              <a:ext uri="{FF2B5EF4-FFF2-40B4-BE49-F238E27FC236}">
                <a16:creationId xmlns:a16="http://schemas.microsoft.com/office/drawing/2014/main" id="{4BAB97C9-A225-B5FE-3934-62A46DFCC245}"/>
              </a:ext>
            </a:extLst>
          </p:cNvPr>
          <p:cNvSpPr>
            <a:spLocks noGrp="1"/>
          </p:cNvSpPr>
          <p:nvPr>
            <p:ph type="ftr" sz="quarter" idx="11"/>
          </p:nvPr>
        </p:nvSpPr>
        <p:spPr>
          <a:xfrm>
            <a:off x="3657600" y="6553200"/>
            <a:ext cx="5384800" cy="228600"/>
          </a:xfrm>
        </p:spPr>
        <p:txBody>
          <a:bodyPr/>
          <a:lstStyle/>
          <a:p>
            <a:endParaRPr lang="en-US">
              <a:solidFill>
                <a:prstClr val="black">
                  <a:tint val="75000"/>
                </a:prstClr>
              </a:solidFill>
            </a:endParaRPr>
          </a:p>
        </p:txBody>
      </p:sp>
      <p:sp>
        <p:nvSpPr>
          <p:cNvPr id="14" name="Slide Number Placeholder 5">
            <a:extLst>
              <a:ext uri="{FF2B5EF4-FFF2-40B4-BE49-F238E27FC236}">
                <a16:creationId xmlns:a16="http://schemas.microsoft.com/office/drawing/2014/main" id="{744CFBEC-5C8F-3F37-0431-43415179EE3B}"/>
              </a:ext>
            </a:extLst>
          </p:cNvPr>
          <p:cNvSpPr>
            <a:spLocks noGrp="1"/>
          </p:cNvSpPr>
          <p:nvPr>
            <p:ph type="sldNum" sz="quarter" idx="4"/>
          </p:nvPr>
        </p:nvSpPr>
        <p:spPr>
          <a:xfrm>
            <a:off x="11379203" y="6561138"/>
            <a:ext cx="646975"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313182795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13" Type="http://schemas.openxmlformats.org/officeDocument/2006/relationships/slideLayout" Target="../slideLayouts/slideLayout14.xml"/><Relationship Id="rId18" Type="http://schemas.openxmlformats.org/officeDocument/2006/relationships/slideLayout" Target="../slideLayouts/slideLayout19.xml"/><Relationship Id="rId3" Type="http://schemas.openxmlformats.org/officeDocument/2006/relationships/slideLayout" Target="../slideLayouts/slideLayout4.xml"/><Relationship Id="rId7" Type="http://schemas.openxmlformats.org/officeDocument/2006/relationships/slideLayout" Target="../slideLayouts/slideLayout8.xml"/><Relationship Id="rId12" Type="http://schemas.openxmlformats.org/officeDocument/2006/relationships/slideLayout" Target="../slideLayouts/slideLayout13.xml"/><Relationship Id="rId17" Type="http://schemas.openxmlformats.org/officeDocument/2006/relationships/slideLayout" Target="../slideLayouts/slideLayout18.xml"/><Relationship Id="rId2" Type="http://schemas.openxmlformats.org/officeDocument/2006/relationships/slideLayout" Target="../slideLayouts/slideLayout3.xml"/><Relationship Id="rId16" Type="http://schemas.openxmlformats.org/officeDocument/2006/relationships/slideLayout" Target="../slideLayouts/slideLayout17.xml"/><Relationship Id="rId20"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slideLayout" Target="../slideLayouts/slideLayout12.xml"/><Relationship Id="rId5" Type="http://schemas.openxmlformats.org/officeDocument/2006/relationships/slideLayout" Target="../slideLayouts/slideLayout6.xml"/><Relationship Id="rId15" Type="http://schemas.openxmlformats.org/officeDocument/2006/relationships/slideLayout" Target="../slideLayouts/slideLayout16.xml"/><Relationship Id="rId10" Type="http://schemas.openxmlformats.org/officeDocument/2006/relationships/slideLayout" Target="../slideLayouts/slideLayout11.xml"/><Relationship Id="rId19" Type="http://schemas.openxmlformats.org/officeDocument/2006/relationships/theme" Target="../theme/theme2.xml"/><Relationship Id="rId4" Type="http://schemas.openxmlformats.org/officeDocument/2006/relationships/slideLayout" Target="../slideLayouts/slideLayout5.xml"/><Relationship Id="rId9" Type="http://schemas.openxmlformats.org/officeDocument/2006/relationships/slideLayout" Target="../slideLayouts/slideLayout10.xml"/><Relationship Id="rId14" Type="http://schemas.openxmlformats.org/officeDocument/2006/relationships/slideLayout" Target="../slideLayouts/slideLayout15.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7.xml"/><Relationship Id="rId3" Type="http://schemas.openxmlformats.org/officeDocument/2006/relationships/slideLayout" Target="../slideLayouts/slideLayout22.xml"/><Relationship Id="rId7" Type="http://schemas.openxmlformats.org/officeDocument/2006/relationships/slideLayout" Target="../slideLayouts/slideLayout26.xml"/><Relationship Id="rId12" Type="http://schemas.openxmlformats.org/officeDocument/2006/relationships/image" Target="../media/image3.png"/><Relationship Id="rId2" Type="http://schemas.openxmlformats.org/officeDocument/2006/relationships/slideLayout" Target="../slideLayouts/slideLayout21.xml"/><Relationship Id="rId1" Type="http://schemas.openxmlformats.org/officeDocument/2006/relationships/slideLayout" Target="../slideLayouts/slideLayout20.xml"/><Relationship Id="rId6" Type="http://schemas.openxmlformats.org/officeDocument/2006/relationships/slideLayout" Target="../slideLayouts/slideLayout25.xml"/><Relationship Id="rId11" Type="http://schemas.openxmlformats.org/officeDocument/2006/relationships/theme" Target="../theme/theme3.xml"/><Relationship Id="rId5" Type="http://schemas.openxmlformats.org/officeDocument/2006/relationships/slideLayout" Target="../slideLayouts/slideLayout24.xml"/><Relationship Id="rId10" Type="http://schemas.openxmlformats.org/officeDocument/2006/relationships/slideLayout" Target="../slideLayouts/slideLayout29.xml"/><Relationship Id="rId4" Type="http://schemas.openxmlformats.org/officeDocument/2006/relationships/slideLayout" Target="../slideLayouts/slideLayout23.xml"/><Relationship Id="rId9" Type="http://schemas.openxmlformats.org/officeDocument/2006/relationships/slideLayout" Target="../slideLayouts/slideLayout28.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7" name="Rectangle 6"/>
          <p:cNvSpPr/>
          <p:nvPr userDrawn="1"/>
        </p:nvSpPr>
        <p:spPr>
          <a:xfrm>
            <a:off x="4876800" y="0"/>
            <a:ext cx="7315200" cy="6858000"/>
          </a:xfrm>
          <a:prstGeom prst="rect">
            <a:avLst/>
          </a:prstGeom>
          <a:solidFill>
            <a:srgbClr val="E6EBF0"/>
          </a:solidFill>
          <a:ln>
            <a:noFill/>
          </a:ln>
          <a:effectLst>
            <a:outerShdw blurRad="50800" dist="38100" dir="11400000" algn="tr"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pic>
        <p:nvPicPr>
          <p:cNvPr id="2" name="Picture 1">
            <a:extLst>
              <a:ext uri="{FF2B5EF4-FFF2-40B4-BE49-F238E27FC236}">
                <a16:creationId xmlns:a16="http://schemas.microsoft.com/office/drawing/2014/main" id="{B847D438-DAAD-88D4-D035-DFBF79CDE654}"/>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57200" y="2495274"/>
            <a:ext cx="3989513" cy="1543326"/>
          </a:xfrm>
          <a:prstGeom prst="rect">
            <a:avLst/>
          </a:prstGeom>
        </p:spPr>
      </p:pic>
    </p:spTree>
    <p:extLst>
      <p:ext uri="{BB962C8B-B14F-4D97-AF65-F5344CB8AC3E}">
        <p14:creationId xmlns:p14="http://schemas.microsoft.com/office/powerpoint/2010/main" val="1807696968"/>
      </p:ext>
    </p:extLst>
  </p:cSld>
  <p:clrMap bg1="lt1" tx1="dk1" bg2="lt2" tx2="dk2" accent1="accent1" accent2="accent2" accent3="accent3" accent4="accent4" accent5="accent5" accent6="accent6" hlink="hlink" folHlink="folHlink"/>
  <p:sldLayoutIdLst>
    <p:sldLayoutId id="2147483754"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7164D7AF-E2F5-1599-41AA-3C3E7364C4D0}"/>
              </a:ext>
            </a:extLst>
          </p:cNvPr>
          <p:cNvSpPr/>
          <p:nvPr userDrawn="1"/>
        </p:nvSpPr>
        <p:spPr>
          <a:xfrm>
            <a:off x="11379203" y="6477005"/>
            <a:ext cx="711199" cy="381001"/>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chemeClr val="bg2"/>
              </a:solidFill>
            </a:endParaRPr>
          </a:p>
        </p:txBody>
      </p:sp>
      <p:sp>
        <p:nvSpPr>
          <p:cNvPr id="2" name="Rectangle 1">
            <a:extLst>
              <a:ext uri="{FF2B5EF4-FFF2-40B4-BE49-F238E27FC236}">
                <a16:creationId xmlns:a16="http://schemas.microsoft.com/office/drawing/2014/main" id="{BC265F66-6D17-D963-C0E8-D5570992A0F6}"/>
              </a:ext>
            </a:extLst>
          </p:cNvPr>
          <p:cNvSpPr/>
          <p:nvPr userDrawn="1"/>
        </p:nvSpPr>
        <p:spPr>
          <a:xfrm>
            <a:off x="12026174" y="6477000"/>
            <a:ext cx="165825" cy="381000"/>
          </a:xfrm>
          <a:prstGeom prst="rect">
            <a:avLst/>
          </a:prstGeom>
          <a:solidFill>
            <a:schemeClr val="tx2"/>
          </a:solidFill>
          <a:ln w="952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sp>
        <p:nvSpPr>
          <p:cNvPr id="5" name="Footer Placeholder 4"/>
          <p:cNvSpPr>
            <a:spLocks noGrp="1"/>
          </p:cNvSpPr>
          <p:nvPr>
            <p:ph type="ftr" sz="quarter" idx="3"/>
          </p:nvPr>
        </p:nvSpPr>
        <p:spPr>
          <a:xfrm>
            <a:off x="3403600" y="6553200"/>
            <a:ext cx="53848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solidFill>
                <a:prstClr val="black">
                  <a:tint val="75000"/>
                </a:prstClr>
              </a:solidFill>
            </a:endParaRPr>
          </a:p>
        </p:txBody>
      </p:sp>
      <p:cxnSp>
        <p:nvCxnSpPr>
          <p:cNvPr id="7" name="Straight Connector 6"/>
          <p:cNvCxnSpPr>
            <a:cxnSpLocks/>
          </p:cNvCxnSpPr>
          <p:nvPr userDrawn="1"/>
        </p:nvCxnSpPr>
        <p:spPr>
          <a:xfrm>
            <a:off x="101600" y="6477000"/>
            <a:ext cx="6604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a:cxnSpLocks/>
          </p:cNvCxnSpPr>
          <p:nvPr userDrawn="1"/>
        </p:nvCxnSpPr>
        <p:spPr>
          <a:xfrm>
            <a:off x="2133600" y="6477006"/>
            <a:ext cx="993648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9" name="TextBox 8"/>
          <p:cNvSpPr txBox="1"/>
          <p:nvPr userDrawn="1"/>
        </p:nvSpPr>
        <p:spPr>
          <a:xfrm>
            <a:off x="72903" y="6553200"/>
            <a:ext cx="943100" cy="253916"/>
          </a:xfrm>
          <a:prstGeom prst="rect">
            <a:avLst/>
          </a:prstGeom>
          <a:noFill/>
        </p:spPr>
        <p:txBody>
          <a:bodyPr wrap="square" rtlCol="0">
            <a:spAutoFit/>
          </a:bodyPr>
          <a:lstStyle/>
          <a:p>
            <a:r>
              <a:rPr lang="en-US" sz="1000" b="1" dirty="0">
                <a:solidFill>
                  <a:schemeClr val="tx1"/>
                </a:solidFill>
              </a:rPr>
              <a:t>PUBLIC</a:t>
            </a:r>
          </a:p>
        </p:txBody>
      </p:sp>
      <p:sp>
        <p:nvSpPr>
          <p:cNvPr id="6" name="Slide Number Placeholder 5">
            <a:extLst>
              <a:ext uri="{FF2B5EF4-FFF2-40B4-BE49-F238E27FC236}">
                <a16:creationId xmlns:a16="http://schemas.microsoft.com/office/drawing/2014/main" id="{CF415D4E-E4EE-28DF-8C01-159908B931D3}"/>
              </a:ext>
            </a:extLst>
          </p:cNvPr>
          <p:cNvSpPr>
            <a:spLocks noGrp="1"/>
          </p:cNvSpPr>
          <p:nvPr>
            <p:ph type="sldNum" sz="quarter" idx="4"/>
          </p:nvPr>
        </p:nvSpPr>
        <p:spPr>
          <a:xfrm>
            <a:off x="11379203" y="6561138"/>
            <a:ext cx="646975"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dirty="0"/>
          </a:p>
        </p:txBody>
      </p:sp>
      <p:pic>
        <p:nvPicPr>
          <p:cNvPr id="3" name="Picture 2">
            <a:extLst>
              <a:ext uri="{FF2B5EF4-FFF2-40B4-BE49-F238E27FC236}">
                <a16:creationId xmlns:a16="http://schemas.microsoft.com/office/drawing/2014/main" id="{C0578DE2-3155-2E8B-BE55-260C3ABC19B3}"/>
              </a:ext>
            </a:extLst>
          </p:cNvPr>
          <p:cNvPicPr>
            <a:picLocks noChangeAspect="1"/>
          </p:cNvPicPr>
          <p:nvPr userDrawn="1"/>
        </p:nvPicPr>
        <p:blipFill>
          <a:blip r:embed="rId20" cstate="print">
            <a:extLst>
              <a:ext uri="{28A0092B-C50C-407E-A947-70E740481C1C}">
                <a14:useLocalDpi xmlns:a14="http://schemas.microsoft.com/office/drawing/2010/main" val="0"/>
              </a:ext>
            </a:extLst>
          </a:blip>
          <a:stretch>
            <a:fillRect/>
          </a:stretch>
        </p:blipFill>
        <p:spPr>
          <a:xfrm>
            <a:off x="872042" y="6217199"/>
            <a:ext cx="1196754" cy="462959"/>
          </a:xfrm>
          <a:prstGeom prst="rect">
            <a:avLst/>
          </a:prstGeom>
        </p:spPr>
      </p:pic>
    </p:spTree>
    <p:extLst>
      <p:ext uri="{BB962C8B-B14F-4D97-AF65-F5344CB8AC3E}">
        <p14:creationId xmlns:p14="http://schemas.microsoft.com/office/powerpoint/2010/main" val="2409641601"/>
      </p:ext>
    </p:extLst>
  </p:cSld>
  <p:clrMap bg1="lt1" tx1="dk1" bg2="lt2" tx2="dk2" accent1="accent1" accent2="accent2" accent3="accent3" accent4="accent4" accent5="accent5" accent6="accent6" hlink="hlink" folHlink="folHlink"/>
  <p:sldLayoutIdLst>
    <p:sldLayoutId id="2147483664" r:id="rId1"/>
    <p:sldLayoutId id="2147483736" r:id="rId2"/>
    <p:sldLayoutId id="2147483665" r:id="rId3"/>
    <p:sldLayoutId id="2147483756" r:id="rId4"/>
    <p:sldLayoutId id="2147483738" r:id="rId5"/>
    <p:sldLayoutId id="2147483713" r:id="rId6"/>
    <p:sldLayoutId id="2147483714" r:id="rId7"/>
    <p:sldLayoutId id="2147483715" r:id="rId8"/>
    <p:sldLayoutId id="2147483716" r:id="rId9"/>
    <p:sldLayoutId id="2147483755" r:id="rId10"/>
    <p:sldLayoutId id="2147483717" r:id="rId11"/>
    <p:sldLayoutId id="2147483718" r:id="rId12"/>
    <p:sldLayoutId id="2147483719" r:id="rId13"/>
    <p:sldLayoutId id="2147483720" r:id="rId14"/>
    <p:sldLayoutId id="2147483666" r:id="rId15"/>
    <p:sldLayoutId id="2147483737" r:id="rId16"/>
    <p:sldLayoutId id="2147483722" r:id="rId17"/>
    <p:sldLayoutId id="2147483721" r:id="rId18"/>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cxnSp>
        <p:nvCxnSpPr>
          <p:cNvPr id="7" name="Straight Connector 6"/>
          <p:cNvCxnSpPr>
            <a:cxnSpLocks/>
          </p:cNvCxnSpPr>
          <p:nvPr userDrawn="1"/>
        </p:nvCxnSpPr>
        <p:spPr>
          <a:xfrm>
            <a:off x="779284" y="6"/>
            <a:ext cx="0" cy="5181594"/>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a:cxnSpLocks/>
          </p:cNvCxnSpPr>
          <p:nvPr userDrawn="1"/>
        </p:nvCxnSpPr>
        <p:spPr>
          <a:xfrm>
            <a:off x="779283" y="5943600"/>
            <a:ext cx="0" cy="53340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2" name="Picture 1">
            <a:extLst>
              <a:ext uri="{FF2B5EF4-FFF2-40B4-BE49-F238E27FC236}">
                <a16:creationId xmlns:a16="http://schemas.microsoft.com/office/drawing/2014/main" id="{2F1F6BF0-F215-0BB8-0DD1-9AE4EAB7CBB3}"/>
              </a:ext>
            </a:extLst>
          </p:cNvPr>
          <p:cNvPicPr>
            <a:picLocks noChangeAspect="1"/>
          </p:cNvPicPr>
          <p:nvPr userDrawn="1"/>
        </p:nvPicPr>
        <p:blipFill>
          <a:blip r:embed="rId12" cstate="print">
            <a:extLst>
              <a:ext uri="{28A0092B-C50C-407E-A947-70E740481C1C}">
                <a14:useLocalDpi xmlns:a14="http://schemas.microsoft.com/office/drawing/2010/main" val="0"/>
              </a:ext>
            </a:extLst>
          </a:blip>
          <a:stretch>
            <a:fillRect/>
          </a:stretch>
        </p:blipFill>
        <p:spPr>
          <a:xfrm>
            <a:off x="194035" y="5382386"/>
            <a:ext cx="1253765" cy="485014"/>
          </a:xfrm>
          <a:prstGeom prst="rect">
            <a:avLst/>
          </a:prstGeom>
        </p:spPr>
      </p:pic>
      <p:sp>
        <p:nvSpPr>
          <p:cNvPr id="3" name="Rectangle 2">
            <a:extLst>
              <a:ext uri="{FF2B5EF4-FFF2-40B4-BE49-F238E27FC236}">
                <a16:creationId xmlns:a16="http://schemas.microsoft.com/office/drawing/2014/main" id="{6D4B1C1C-078C-2929-E80C-E9FD3CD5E13C}"/>
              </a:ext>
            </a:extLst>
          </p:cNvPr>
          <p:cNvSpPr/>
          <p:nvPr userDrawn="1"/>
        </p:nvSpPr>
        <p:spPr>
          <a:xfrm>
            <a:off x="11582403" y="6477004"/>
            <a:ext cx="533399" cy="381001"/>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chemeClr val="bg2"/>
              </a:solidFill>
            </a:endParaRPr>
          </a:p>
        </p:txBody>
      </p:sp>
      <p:sp>
        <p:nvSpPr>
          <p:cNvPr id="4" name="Rectangle 3">
            <a:extLst>
              <a:ext uri="{FF2B5EF4-FFF2-40B4-BE49-F238E27FC236}">
                <a16:creationId xmlns:a16="http://schemas.microsoft.com/office/drawing/2014/main" id="{FB1BDDC1-0755-B4BC-7747-8F4BB71F1537}"/>
              </a:ext>
            </a:extLst>
          </p:cNvPr>
          <p:cNvSpPr/>
          <p:nvPr userDrawn="1"/>
        </p:nvSpPr>
        <p:spPr>
          <a:xfrm>
            <a:off x="12067631" y="6477000"/>
            <a:ext cx="124369" cy="381000"/>
          </a:xfrm>
          <a:prstGeom prst="rect">
            <a:avLst/>
          </a:prstGeom>
          <a:solidFill>
            <a:schemeClr val="tx2"/>
          </a:solidFill>
          <a:ln w="952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5" name="Straight Connector 4">
            <a:extLst>
              <a:ext uri="{FF2B5EF4-FFF2-40B4-BE49-F238E27FC236}">
                <a16:creationId xmlns:a16="http://schemas.microsoft.com/office/drawing/2014/main" id="{AA1D54FA-D0D6-2477-1453-CECA5918A466}"/>
              </a:ext>
            </a:extLst>
          </p:cNvPr>
          <p:cNvCxnSpPr>
            <a:cxnSpLocks/>
          </p:cNvCxnSpPr>
          <p:nvPr userDrawn="1"/>
        </p:nvCxnSpPr>
        <p:spPr>
          <a:xfrm>
            <a:off x="779283" y="6477005"/>
            <a:ext cx="11321278"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6" name="TextBox 5">
            <a:extLst>
              <a:ext uri="{FF2B5EF4-FFF2-40B4-BE49-F238E27FC236}">
                <a16:creationId xmlns:a16="http://schemas.microsoft.com/office/drawing/2014/main" id="{19A5F104-168E-9F30-6E64-8C058D081197}"/>
              </a:ext>
            </a:extLst>
          </p:cNvPr>
          <p:cNvSpPr txBox="1"/>
          <p:nvPr userDrawn="1"/>
        </p:nvSpPr>
        <p:spPr>
          <a:xfrm>
            <a:off x="685800" y="6553200"/>
            <a:ext cx="935921" cy="246221"/>
          </a:xfrm>
          <a:prstGeom prst="rect">
            <a:avLst/>
          </a:prstGeom>
          <a:noFill/>
        </p:spPr>
        <p:txBody>
          <a:bodyPr wrap="square" rtlCol="0">
            <a:spAutoFit/>
          </a:bodyPr>
          <a:lstStyle/>
          <a:p>
            <a:r>
              <a:rPr lang="en-US" sz="1000" b="1" dirty="0">
                <a:solidFill>
                  <a:srgbClr val="5B6770"/>
                </a:solidFill>
              </a:rPr>
              <a:t>PUBLIC</a:t>
            </a:r>
          </a:p>
        </p:txBody>
      </p:sp>
    </p:spTree>
    <p:extLst>
      <p:ext uri="{BB962C8B-B14F-4D97-AF65-F5344CB8AC3E}">
        <p14:creationId xmlns:p14="http://schemas.microsoft.com/office/powerpoint/2010/main" val="4111403576"/>
      </p:ext>
    </p:extLst>
  </p:cSld>
  <p:clrMap bg1="lt1" tx1="dk1" bg2="lt2" tx2="dk2" accent1="accent1" accent2="accent2" accent3="accent3" accent4="accent4" accent5="accent5" accent6="accent6" hlink="hlink" folHlink="folHlink"/>
  <p:sldLayoutIdLst>
    <p:sldLayoutId id="2147483740" r:id="rId1"/>
    <p:sldLayoutId id="2147483741" r:id="rId2"/>
    <p:sldLayoutId id="2147483752" r:id="rId3"/>
    <p:sldLayoutId id="2147483742" r:id="rId4"/>
    <p:sldLayoutId id="2147483743" r:id="rId5"/>
    <p:sldLayoutId id="2147483744" r:id="rId6"/>
    <p:sldLayoutId id="2147483745" r:id="rId7"/>
    <p:sldLayoutId id="2147483748" r:id="rId8"/>
    <p:sldLayoutId id="2147483750" r:id="rId9"/>
    <p:sldLayoutId id="2147483751" r:id="rId10"/>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image" Target="../media/image5.svg"/><Relationship Id="rId3" Type="http://schemas.openxmlformats.org/officeDocument/2006/relationships/diagramLayout" Target="../diagrams/layout5.xml"/><Relationship Id="rId7" Type="http://schemas.openxmlformats.org/officeDocument/2006/relationships/image" Target="../media/image4.png"/><Relationship Id="rId2" Type="http://schemas.openxmlformats.org/officeDocument/2006/relationships/diagramData" Target="../diagrams/data5.xml"/><Relationship Id="rId1" Type="http://schemas.openxmlformats.org/officeDocument/2006/relationships/slideLayout" Target="../slideLayouts/slideLayout4.xml"/><Relationship Id="rId6" Type="http://schemas.microsoft.com/office/2007/relationships/diagramDrawing" Target="../diagrams/drawing5.xml"/><Relationship Id="rId5" Type="http://schemas.openxmlformats.org/officeDocument/2006/relationships/diagramColors" Target="../diagrams/colors5.xml"/><Relationship Id="rId10" Type="http://schemas.openxmlformats.org/officeDocument/2006/relationships/image" Target="../media/image7.svg"/><Relationship Id="rId4" Type="http://schemas.openxmlformats.org/officeDocument/2006/relationships/diagramQuickStyle" Target="../diagrams/quickStyle5.xml"/><Relationship Id="rId9" Type="http://schemas.openxmlformats.org/officeDocument/2006/relationships/image" Target="../media/image6.png"/></Relationships>
</file>

<file path=ppt/slides/_rels/slide11.xml.rels><?xml version="1.0" encoding="UTF-8" standalone="yes"?>
<Relationships xmlns="http://schemas.openxmlformats.org/package/2006/relationships"><Relationship Id="rId2" Type="http://schemas.openxmlformats.org/officeDocument/2006/relationships/hyperlink" Target="https://www.ercot.com/about/contact" TargetMode="Externa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hyperlink" Target="https://www.ercot.com/mktrules/nprotocols/current" TargetMode="External"/><Relationship Id="rId1" Type="http://schemas.openxmlformats.org/officeDocument/2006/relationships/slideLayout" Target="../slideLayouts/slideLayout11.xml"/><Relationship Id="rId6" Type="http://schemas.openxmlformats.org/officeDocument/2006/relationships/diagramColors" Target="../diagrams/colors2.xml"/><Relationship Id="rId11" Type="http://schemas.openxmlformats.org/officeDocument/2006/relationships/image" Target="../media/image7.svg"/><Relationship Id="rId5" Type="http://schemas.openxmlformats.org/officeDocument/2006/relationships/diagramQuickStyle" Target="../diagrams/quickStyle2.xml"/><Relationship Id="rId10" Type="http://schemas.openxmlformats.org/officeDocument/2006/relationships/image" Target="../media/image6.png"/><Relationship Id="rId4" Type="http://schemas.openxmlformats.org/officeDocument/2006/relationships/diagramLayout" Target="../diagrams/layout2.xml"/><Relationship Id="rId9" Type="http://schemas.openxmlformats.org/officeDocument/2006/relationships/image" Target="../media/image5.svg"/></Relationships>
</file>

<file path=ppt/slides/_rels/slide4.xml.rels><?xml version="1.0" encoding="UTF-8" standalone="yes"?>
<Relationships xmlns="http://schemas.openxmlformats.org/package/2006/relationships"><Relationship Id="rId8" Type="http://schemas.openxmlformats.org/officeDocument/2006/relationships/image" Target="../media/image7.svg"/><Relationship Id="rId3" Type="http://schemas.openxmlformats.org/officeDocument/2006/relationships/diagramLayout" Target="../diagrams/layout3.xml"/><Relationship Id="rId7" Type="http://schemas.openxmlformats.org/officeDocument/2006/relationships/image" Target="../media/image6.png"/><Relationship Id="rId2" Type="http://schemas.openxmlformats.org/officeDocument/2006/relationships/diagramData" Target="../diagrams/data3.xml"/><Relationship Id="rId1" Type="http://schemas.openxmlformats.org/officeDocument/2006/relationships/slideLayout" Target="../slideLayouts/slideLayout6.xml"/><Relationship Id="rId6" Type="http://schemas.microsoft.com/office/2007/relationships/diagramDrawing" Target="../diagrams/drawing3.xml"/><Relationship Id="rId5" Type="http://schemas.openxmlformats.org/officeDocument/2006/relationships/diagramColors" Target="../diagrams/colors3.xml"/><Relationship Id="rId10" Type="http://schemas.openxmlformats.org/officeDocument/2006/relationships/image" Target="../media/image5.svg"/><Relationship Id="rId4" Type="http://schemas.openxmlformats.org/officeDocument/2006/relationships/diagramQuickStyle" Target="../diagrams/quickStyle3.xml"/><Relationship Id="rId9" Type="http://schemas.openxmlformats.org/officeDocument/2006/relationships/image" Target="../media/image4.png"/></Relationships>
</file>

<file path=ppt/slides/_rels/slide5.xml.rels><?xml version="1.0" encoding="UTF-8" standalone="yes"?>
<Relationships xmlns="http://schemas.openxmlformats.org/package/2006/relationships"><Relationship Id="rId8" Type="http://schemas.microsoft.com/office/2007/relationships/diagramDrawing" Target="../diagrams/drawing4.xml"/><Relationship Id="rId3" Type="http://schemas.openxmlformats.org/officeDocument/2006/relationships/image" Target="../media/image7.svg"/><Relationship Id="rId7" Type="http://schemas.openxmlformats.org/officeDocument/2006/relationships/diagramColors" Target="../diagrams/colors4.xml"/><Relationship Id="rId2" Type="http://schemas.openxmlformats.org/officeDocument/2006/relationships/image" Target="../media/image6.png"/><Relationship Id="rId1" Type="http://schemas.openxmlformats.org/officeDocument/2006/relationships/slideLayout" Target="../slideLayouts/slideLayout6.xml"/><Relationship Id="rId6" Type="http://schemas.openxmlformats.org/officeDocument/2006/relationships/diagramQuickStyle" Target="../diagrams/quickStyle4.xml"/><Relationship Id="rId5" Type="http://schemas.openxmlformats.org/officeDocument/2006/relationships/diagramLayout" Target="../diagrams/layout4.xml"/><Relationship Id="rId10" Type="http://schemas.openxmlformats.org/officeDocument/2006/relationships/image" Target="../media/image5.svg"/><Relationship Id="rId4" Type="http://schemas.openxmlformats.org/officeDocument/2006/relationships/diagramData" Target="../diagrams/data4.xml"/><Relationship Id="rId9" Type="http://schemas.openxmlformats.org/officeDocument/2006/relationships/image" Target="../media/image4.png"/></Relationships>
</file>

<file path=ppt/slides/_rels/slide6.xml.rels><?xml version="1.0" encoding="UTF-8" standalone="yes"?>
<Relationships xmlns="http://schemas.openxmlformats.org/package/2006/relationships"><Relationship Id="rId2" Type="http://schemas.openxmlformats.org/officeDocument/2006/relationships/hyperlink" Target="https://www.ercot.com/mktrules/obd" TargetMode="Externa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hyperlink" Target="mailto:webmaster@ercot.com" TargetMode="External"/><Relationship Id="rId2" Type="http://schemas.openxmlformats.org/officeDocument/2006/relationships/hyperlink" Target="mailto:userexperience@ercot.com" TargetMode="External"/><Relationship Id="rId1" Type="http://schemas.openxmlformats.org/officeDocument/2006/relationships/slideLayout" Target="../slideLayouts/slideLayout6.xml"/><Relationship Id="rId4" Type="http://schemas.openxmlformats.org/officeDocument/2006/relationships/hyperlink" Target="https://www.ercot.com/about/redesign"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mailto:webmaster@ercot.com" TargetMode="External"/><Relationship Id="rId2" Type="http://schemas.openxmlformats.org/officeDocument/2006/relationships/hyperlink" Target="mailto:userexperience@ercot.com" TargetMode="Externa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71B380C9-83F4-13B7-773B-9880F0F13E5F}"/>
              </a:ext>
            </a:extLst>
          </p:cNvPr>
          <p:cNvSpPr txBox="1"/>
          <p:nvPr/>
        </p:nvSpPr>
        <p:spPr>
          <a:xfrm>
            <a:off x="5334000" y="2105561"/>
            <a:ext cx="5646034" cy="3046988"/>
          </a:xfrm>
          <a:prstGeom prst="rect">
            <a:avLst/>
          </a:prstGeom>
          <a:noFill/>
        </p:spPr>
        <p:txBody>
          <a:bodyPr wrap="square" rtlCol="0">
            <a:spAutoFit/>
          </a:bodyPr>
          <a:lstStyle/>
          <a:p>
            <a:pPr marL="0" marR="0">
              <a:spcBef>
                <a:spcPts val="0"/>
              </a:spcBef>
              <a:spcAft>
                <a:spcPts val="0"/>
              </a:spcAft>
            </a:pPr>
            <a:r>
              <a:rPr lang="en-US" sz="2400" b="1" dirty="0">
                <a:solidFill>
                  <a:srgbClr val="5B6770"/>
                </a:solidFill>
                <a:effectLst/>
                <a:latin typeface="Arial" panose="020B0604020202020204" pitchFamily="34" charset="0"/>
                <a:ea typeface="Times New Roman" panose="02020603050405020304" pitchFamily="18" charset="0"/>
                <a:cs typeface="Times New Roman" panose="02020603050405020304" pitchFamily="18" charset="0"/>
              </a:rPr>
              <a:t>Market Participant Guide</a:t>
            </a:r>
          </a:p>
          <a:p>
            <a:pPr marL="0" marR="0">
              <a:spcBef>
                <a:spcPts val="0"/>
              </a:spcBef>
              <a:spcAft>
                <a:spcPts val="0"/>
              </a:spcAft>
            </a:pPr>
            <a:r>
              <a:rPr lang="en-US" sz="2400" b="1" dirty="0">
                <a:solidFill>
                  <a:srgbClr val="5B6770"/>
                </a:solidFill>
                <a:effectLst/>
                <a:latin typeface="Arial" panose="020B0604020202020204" pitchFamily="34" charset="0"/>
                <a:ea typeface="Times New Roman" panose="02020603050405020304" pitchFamily="18" charset="0"/>
                <a:cs typeface="Times New Roman" panose="02020603050405020304" pitchFamily="18" charset="0"/>
              </a:rPr>
              <a:t>for Suggesting Website Changes</a:t>
            </a:r>
          </a:p>
          <a:p>
            <a:endParaRPr lang="en-US" dirty="0"/>
          </a:p>
          <a:p>
            <a:endParaRPr lang="en-US" dirty="0"/>
          </a:p>
          <a:p>
            <a:r>
              <a:rPr lang="en-US" dirty="0"/>
              <a:t>Amy Lofton</a:t>
            </a:r>
          </a:p>
          <a:p>
            <a:r>
              <a:rPr lang="en-US" dirty="0"/>
              <a:t>Manager, ERCOT Digital Content Management </a:t>
            </a:r>
          </a:p>
          <a:p>
            <a:endParaRPr lang="en-US" dirty="0"/>
          </a:p>
          <a:p>
            <a:r>
              <a:rPr lang="en-US" dirty="0"/>
              <a:t>PRS, Other Business</a:t>
            </a:r>
          </a:p>
          <a:p>
            <a:endParaRPr lang="en-US" dirty="0"/>
          </a:p>
          <a:p>
            <a:r>
              <a:rPr lang="en-US" dirty="0"/>
              <a:t>September 12, 2024</a:t>
            </a:r>
          </a:p>
        </p:txBody>
      </p:sp>
    </p:spTree>
    <p:extLst>
      <p:ext uri="{BB962C8B-B14F-4D97-AF65-F5344CB8AC3E}">
        <p14:creationId xmlns:p14="http://schemas.microsoft.com/office/powerpoint/2010/main" val="18506767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0ADC3E-F2D2-5DD9-BB64-F995A8EE704C}"/>
              </a:ext>
            </a:extLst>
          </p:cNvPr>
          <p:cNvSpPr>
            <a:spLocks noGrp="1"/>
          </p:cNvSpPr>
          <p:nvPr>
            <p:ph type="title"/>
          </p:nvPr>
        </p:nvSpPr>
        <p:spPr/>
        <p:txBody>
          <a:bodyPr/>
          <a:lstStyle/>
          <a:p>
            <a:r>
              <a:rPr lang="en-US" dirty="0"/>
              <a:t>Coming Soon: Dashboards &amp; Displays Process Flow</a:t>
            </a:r>
          </a:p>
        </p:txBody>
      </p:sp>
      <p:sp>
        <p:nvSpPr>
          <p:cNvPr id="3" name="Slide Number Placeholder 2">
            <a:extLst>
              <a:ext uri="{FF2B5EF4-FFF2-40B4-BE49-F238E27FC236}">
                <a16:creationId xmlns:a16="http://schemas.microsoft.com/office/drawing/2014/main" id="{55386596-4DBC-E5B7-9184-830EFC9AB851}"/>
              </a:ext>
            </a:extLst>
          </p:cNvPr>
          <p:cNvSpPr>
            <a:spLocks noGrp="1"/>
          </p:cNvSpPr>
          <p:nvPr>
            <p:ph type="sldNum" sz="quarter" idx="4"/>
          </p:nvPr>
        </p:nvSpPr>
        <p:spPr/>
        <p:txBody>
          <a:bodyPr/>
          <a:lstStyle/>
          <a:p>
            <a:fld id="{1D93BD3E-1E9A-4970-A6F7-E7AC52762E0C}" type="slidenum">
              <a:rPr lang="en-US" smtClean="0"/>
              <a:pPr/>
              <a:t>10</a:t>
            </a:fld>
            <a:endParaRPr lang="en-US"/>
          </a:p>
        </p:txBody>
      </p:sp>
      <p:graphicFrame>
        <p:nvGraphicFramePr>
          <p:cNvPr id="4" name="Diagram 3">
            <a:extLst>
              <a:ext uri="{FF2B5EF4-FFF2-40B4-BE49-F238E27FC236}">
                <a16:creationId xmlns:a16="http://schemas.microsoft.com/office/drawing/2014/main" id="{8FCA6DEC-1711-5734-FB5F-5FA01936B946}"/>
              </a:ext>
            </a:extLst>
          </p:cNvPr>
          <p:cNvGraphicFramePr/>
          <p:nvPr>
            <p:extLst>
              <p:ext uri="{D42A27DB-BD31-4B8C-83A1-F6EECF244321}">
                <p14:modId xmlns:p14="http://schemas.microsoft.com/office/powerpoint/2010/main" val="1823370522"/>
              </p:ext>
            </p:extLst>
          </p:nvPr>
        </p:nvGraphicFramePr>
        <p:xfrm>
          <a:off x="1676400" y="1162571"/>
          <a:ext cx="8001000" cy="374970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Arrow: Chevron 4">
            <a:extLst>
              <a:ext uri="{FF2B5EF4-FFF2-40B4-BE49-F238E27FC236}">
                <a16:creationId xmlns:a16="http://schemas.microsoft.com/office/drawing/2014/main" id="{0C0E5D24-8BEC-254D-9A45-E114B2DC9D49}"/>
              </a:ext>
            </a:extLst>
          </p:cNvPr>
          <p:cNvSpPr/>
          <p:nvPr/>
        </p:nvSpPr>
        <p:spPr>
          <a:xfrm rot="5400000">
            <a:off x="7455112" y="2527088"/>
            <a:ext cx="177376" cy="304800"/>
          </a:xfrm>
          <a:prstGeom prst="chevron">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2">
                  <a:lumMod val="50000"/>
                </a:schemeClr>
              </a:solidFill>
            </a:endParaRPr>
          </a:p>
        </p:txBody>
      </p:sp>
      <p:pic>
        <p:nvPicPr>
          <p:cNvPr id="6" name="Graphic 5" descr="Internet with solid fill">
            <a:extLst>
              <a:ext uri="{FF2B5EF4-FFF2-40B4-BE49-F238E27FC236}">
                <a16:creationId xmlns:a16="http://schemas.microsoft.com/office/drawing/2014/main" id="{18C4DC51-9C80-F3D9-6250-765A085AAD63}"/>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7086600" y="2685401"/>
            <a:ext cx="914400" cy="914400"/>
          </a:xfrm>
          <a:prstGeom prst="rect">
            <a:avLst/>
          </a:prstGeom>
        </p:spPr>
      </p:pic>
      <p:pic>
        <p:nvPicPr>
          <p:cNvPr id="7" name="Graphic 6" descr="Clipboard with solid fill">
            <a:extLst>
              <a:ext uri="{FF2B5EF4-FFF2-40B4-BE49-F238E27FC236}">
                <a16:creationId xmlns:a16="http://schemas.microsoft.com/office/drawing/2014/main" id="{89A631DC-77A6-CC11-408C-96698165B798}"/>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685800" y="1211044"/>
            <a:ext cx="637633" cy="637633"/>
          </a:xfrm>
          <a:prstGeom prst="rect">
            <a:avLst/>
          </a:prstGeom>
        </p:spPr>
      </p:pic>
      <p:sp>
        <p:nvSpPr>
          <p:cNvPr id="8" name="Arrow: Chevron 7">
            <a:extLst>
              <a:ext uri="{FF2B5EF4-FFF2-40B4-BE49-F238E27FC236}">
                <a16:creationId xmlns:a16="http://schemas.microsoft.com/office/drawing/2014/main" id="{1C883608-C126-3913-36C7-F8371965FFB9}"/>
              </a:ext>
            </a:extLst>
          </p:cNvPr>
          <p:cNvSpPr/>
          <p:nvPr/>
        </p:nvSpPr>
        <p:spPr>
          <a:xfrm>
            <a:off x="1296418" y="1415561"/>
            <a:ext cx="177376" cy="304800"/>
          </a:xfrm>
          <a:prstGeom prst="chevron">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2">
                  <a:lumMod val="50000"/>
                </a:schemeClr>
              </a:solidFill>
            </a:endParaRPr>
          </a:p>
        </p:txBody>
      </p:sp>
      <p:sp>
        <p:nvSpPr>
          <p:cNvPr id="9" name="TextBox 8">
            <a:extLst>
              <a:ext uri="{FF2B5EF4-FFF2-40B4-BE49-F238E27FC236}">
                <a16:creationId xmlns:a16="http://schemas.microsoft.com/office/drawing/2014/main" id="{185FE103-0EEB-58B6-A039-D9B231188177}"/>
              </a:ext>
            </a:extLst>
          </p:cNvPr>
          <p:cNvSpPr txBox="1"/>
          <p:nvPr/>
        </p:nvSpPr>
        <p:spPr>
          <a:xfrm>
            <a:off x="922638" y="5029719"/>
            <a:ext cx="8548416" cy="923330"/>
          </a:xfrm>
          <a:prstGeom prst="rect">
            <a:avLst/>
          </a:prstGeom>
          <a:solidFill>
            <a:schemeClr val="bg2"/>
          </a:solidFill>
        </p:spPr>
        <p:txBody>
          <a:bodyPr wrap="square" lIns="182880" tIns="182880" rIns="182880" bIns="182880" rtlCol="0">
            <a:spAutoFit/>
          </a:bodyPr>
          <a:lstStyle/>
          <a:p>
            <a:r>
              <a:rPr lang="en-US" dirty="0"/>
              <a:t>Dashboards and displays offer a snapshot of current conditions in the ERCOT system. </a:t>
            </a:r>
          </a:p>
        </p:txBody>
      </p:sp>
    </p:spTree>
    <p:extLst>
      <p:ext uri="{BB962C8B-B14F-4D97-AF65-F5344CB8AC3E}">
        <p14:creationId xmlns:p14="http://schemas.microsoft.com/office/powerpoint/2010/main" val="9730065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ECEB08-7AD0-840D-D144-4D7352227447}"/>
              </a:ext>
            </a:extLst>
          </p:cNvPr>
          <p:cNvSpPr>
            <a:spLocks noGrp="1"/>
          </p:cNvSpPr>
          <p:nvPr>
            <p:ph type="title"/>
          </p:nvPr>
        </p:nvSpPr>
        <p:spPr/>
        <p:txBody>
          <a:bodyPr/>
          <a:lstStyle/>
          <a:p>
            <a:r>
              <a:rPr lang="en-US" dirty="0"/>
              <a:t>Other Assistance</a:t>
            </a:r>
          </a:p>
        </p:txBody>
      </p:sp>
      <p:sp>
        <p:nvSpPr>
          <p:cNvPr id="3" name="Content Placeholder 2">
            <a:extLst>
              <a:ext uri="{FF2B5EF4-FFF2-40B4-BE49-F238E27FC236}">
                <a16:creationId xmlns:a16="http://schemas.microsoft.com/office/drawing/2014/main" id="{480D866D-48E9-3A05-5318-26B99EFCD21D}"/>
              </a:ext>
            </a:extLst>
          </p:cNvPr>
          <p:cNvSpPr>
            <a:spLocks noGrp="1"/>
          </p:cNvSpPr>
          <p:nvPr>
            <p:ph idx="1"/>
          </p:nvPr>
        </p:nvSpPr>
        <p:spPr>
          <a:xfrm>
            <a:off x="508000" y="762001"/>
            <a:ext cx="11277600" cy="5280822"/>
          </a:xfrm>
        </p:spPr>
        <p:txBody>
          <a:bodyPr/>
          <a:lstStyle/>
          <a:p>
            <a:pPr marL="0" marR="0" lvl="0" indent="0" algn="l" defTabSz="914400" rtl="0" eaLnBrk="1" fontAlgn="auto" latinLnBrk="0" hangingPunct="1">
              <a:lnSpc>
                <a:spcPct val="100000"/>
              </a:lnSpc>
              <a:spcBef>
                <a:spcPct val="20000"/>
              </a:spcBef>
              <a:spcAft>
                <a:spcPts val="0"/>
              </a:spcAft>
              <a:buClrTx/>
              <a:buSzTx/>
              <a:buNone/>
              <a:tabLst/>
              <a:defRPr/>
            </a:pPr>
            <a:r>
              <a:rPr kumimoji="0" lang="en-US" sz="2400" b="0" i="0" u="none" strike="noStrike" kern="1200" cap="none" spc="0" normalizeH="0" baseline="0" noProof="0" dirty="0">
                <a:ln>
                  <a:noFill/>
                </a:ln>
                <a:solidFill>
                  <a:srgbClr val="5B6770"/>
                </a:solidFill>
                <a:effectLst/>
                <a:uLnTx/>
                <a:uFillTx/>
                <a:latin typeface="Arial"/>
                <a:ea typeface="+mn-ea"/>
                <a:cs typeface="+mn-cs"/>
              </a:rPr>
              <a:t>Contact Us Page: </a:t>
            </a:r>
            <a:r>
              <a:rPr kumimoji="0" lang="en-US" sz="2400" b="0" i="0" u="none" strike="noStrike" kern="1200" cap="none" spc="0" normalizeH="0" baseline="0" noProof="0" dirty="0">
                <a:ln>
                  <a:noFill/>
                </a:ln>
                <a:solidFill>
                  <a:srgbClr val="5B6770"/>
                </a:solidFill>
                <a:effectLst/>
                <a:uLnTx/>
                <a:uFillTx/>
                <a:latin typeface="Arial"/>
                <a:ea typeface="+mn-ea"/>
                <a:cs typeface="+mn-cs"/>
                <a:hlinkClick r:id="rId2"/>
              </a:rPr>
              <a:t>https://www.ercot.com/about/contact</a:t>
            </a:r>
            <a:r>
              <a:rPr kumimoji="0" lang="en-US" sz="2400" b="0" i="0" u="none" strike="noStrike" kern="1200" cap="none" spc="0" normalizeH="0" baseline="0" noProof="0" dirty="0">
                <a:ln>
                  <a:noFill/>
                </a:ln>
                <a:solidFill>
                  <a:srgbClr val="5B6770"/>
                </a:solidFill>
                <a:effectLst/>
                <a:uLnTx/>
                <a:uFillTx/>
                <a:latin typeface="Arial"/>
                <a:ea typeface="+mn-ea"/>
                <a:cs typeface="+mn-cs"/>
              </a:rPr>
              <a:t> </a:t>
            </a:r>
          </a:p>
          <a:p>
            <a:pPr>
              <a:defRPr/>
            </a:pPr>
            <a:r>
              <a:rPr lang="en-US" sz="2400" b="0" dirty="0">
                <a:solidFill>
                  <a:srgbClr val="5B6770"/>
                </a:solidFill>
                <a:latin typeface="Arial"/>
              </a:rPr>
              <a:t>Media </a:t>
            </a:r>
          </a:p>
          <a:p>
            <a:pPr>
              <a:defRPr/>
            </a:pPr>
            <a:r>
              <a:rPr lang="en-US" sz="2400" b="0" dirty="0">
                <a:solidFill>
                  <a:srgbClr val="5B6770"/>
                </a:solidFill>
                <a:latin typeface="Arial"/>
              </a:rPr>
              <a:t>Information Request</a:t>
            </a:r>
          </a:p>
          <a:p>
            <a:pPr>
              <a:defRPr/>
            </a:pPr>
            <a:r>
              <a:rPr lang="en-US" sz="2400" b="0" dirty="0">
                <a:solidFill>
                  <a:srgbClr val="5B6770"/>
                </a:solidFill>
                <a:latin typeface="Arial"/>
              </a:rPr>
              <a:t>Website/IT Issues</a:t>
            </a:r>
          </a:p>
          <a:p>
            <a:pPr>
              <a:defRPr/>
            </a:pPr>
            <a:r>
              <a:rPr lang="en-US" sz="2400" b="0" dirty="0">
                <a:solidFill>
                  <a:srgbClr val="5B6770"/>
                </a:solidFill>
                <a:latin typeface="Arial"/>
              </a:rPr>
              <a:t>Grid &amp; Market Operations Questions</a:t>
            </a:r>
          </a:p>
          <a:p>
            <a:pPr>
              <a:defRPr/>
            </a:pPr>
            <a:r>
              <a:rPr lang="en-US" sz="2400" b="0" dirty="0">
                <a:solidFill>
                  <a:srgbClr val="5B6770"/>
                </a:solidFill>
                <a:latin typeface="Arial"/>
              </a:rPr>
              <a:t>Subscribe to Email Distribution Lists</a:t>
            </a:r>
          </a:p>
          <a:p>
            <a:pPr>
              <a:defRPr/>
            </a:pPr>
            <a:r>
              <a:rPr lang="en-US" sz="2400" b="0" dirty="0">
                <a:solidFill>
                  <a:srgbClr val="5B6770"/>
                </a:solidFill>
                <a:latin typeface="Arial"/>
              </a:rPr>
              <a:t>Careers</a:t>
            </a:r>
          </a:p>
          <a:p>
            <a:pPr>
              <a:defRPr/>
            </a:pPr>
            <a:r>
              <a:rPr lang="en-US" sz="2400" b="0" dirty="0">
                <a:solidFill>
                  <a:srgbClr val="5B6770"/>
                </a:solidFill>
                <a:latin typeface="Arial"/>
              </a:rPr>
              <a:t>Request a Tour/Speaker</a:t>
            </a:r>
          </a:p>
          <a:p>
            <a:pPr>
              <a:defRPr/>
            </a:pPr>
            <a:endParaRPr lang="en-US" dirty="0"/>
          </a:p>
        </p:txBody>
      </p:sp>
      <p:sp>
        <p:nvSpPr>
          <p:cNvPr id="4" name="Slide Number Placeholder 3">
            <a:extLst>
              <a:ext uri="{FF2B5EF4-FFF2-40B4-BE49-F238E27FC236}">
                <a16:creationId xmlns:a16="http://schemas.microsoft.com/office/drawing/2014/main" id="{2856FE5E-24FE-BA76-F7BA-10F94A5D0D79}"/>
              </a:ext>
            </a:extLst>
          </p:cNvPr>
          <p:cNvSpPr>
            <a:spLocks noGrp="1"/>
          </p:cNvSpPr>
          <p:nvPr>
            <p:ph type="sldNum" sz="quarter" idx="4"/>
          </p:nvPr>
        </p:nvSpPr>
        <p:spPr/>
        <p:txBody>
          <a:bodyPr/>
          <a:lstStyle/>
          <a:p>
            <a:fld id="{1D93BD3E-1E9A-4970-A6F7-E7AC52762E0C}" type="slidenum">
              <a:rPr lang="en-US" smtClean="0"/>
              <a:pPr/>
              <a:t>11</a:t>
            </a:fld>
            <a:endParaRPr lang="en-US" dirty="0"/>
          </a:p>
        </p:txBody>
      </p:sp>
    </p:spTree>
    <p:extLst>
      <p:ext uri="{BB962C8B-B14F-4D97-AF65-F5344CB8AC3E}">
        <p14:creationId xmlns:p14="http://schemas.microsoft.com/office/powerpoint/2010/main" val="3149832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942D5AFE-D065-2D6F-4D04-C44EBECA1E7D}"/>
              </a:ext>
            </a:extLst>
          </p:cNvPr>
          <p:cNvSpPr>
            <a:spLocks noGrp="1"/>
          </p:cNvSpPr>
          <p:nvPr>
            <p:ph type="title"/>
          </p:nvPr>
        </p:nvSpPr>
        <p:spPr/>
        <p:txBody>
          <a:bodyPr/>
          <a:lstStyle/>
          <a:p>
            <a:pPr marL="0" marR="0" indent="0">
              <a:spcBef>
                <a:spcPts val="1600"/>
              </a:spcBef>
              <a:spcAft>
                <a:spcPts val="1200"/>
              </a:spcAft>
              <a:tabLst>
                <a:tab pos="228600" algn="l"/>
                <a:tab pos="457200" algn="l"/>
              </a:tabLst>
            </a:pPr>
            <a:r>
              <a:rPr lang="en-US" dirty="0"/>
              <a:t>Purpose &amp; Overview</a:t>
            </a:r>
            <a:endParaRPr lang="en-US" b="1" kern="1600" dirty="0">
              <a:solidFill>
                <a:srgbClr val="00ACC8"/>
              </a:solidFill>
              <a:effectLst/>
              <a:latin typeface="Arial" panose="020B0604020202020204" pitchFamily="34" charset="0"/>
              <a:ea typeface="Times New Roman" panose="02020603050405020304" pitchFamily="18" charset="0"/>
            </a:endParaRPr>
          </a:p>
        </p:txBody>
      </p:sp>
      <p:sp>
        <p:nvSpPr>
          <p:cNvPr id="9" name="Content Placeholder 8">
            <a:extLst>
              <a:ext uri="{FF2B5EF4-FFF2-40B4-BE49-F238E27FC236}">
                <a16:creationId xmlns:a16="http://schemas.microsoft.com/office/drawing/2014/main" id="{823A5707-B741-5523-DB5E-67A38A1D9286}"/>
              </a:ext>
            </a:extLst>
          </p:cNvPr>
          <p:cNvSpPr>
            <a:spLocks noGrp="1"/>
          </p:cNvSpPr>
          <p:nvPr>
            <p:ph idx="4294967295"/>
          </p:nvPr>
        </p:nvSpPr>
        <p:spPr>
          <a:xfrm>
            <a:off x="304800" y="1066800"/>
            <a:ext cx="11480800" cy="4876800"/>
          </a:xfrm>
          <a:prstGeom prst="rect">
            <a:avLst/>
          </a:prstGeom>
        </p:spPr>
        <p:txBody>
          <a:bodyPr/>
          <a:lstStyle/>
          <a:p>
            <a:r>
              <a:rPr lang="en-US" sz="2400" b="0" dirty="0">
                <a:solidFill>
                  <a:schemeClr val="tx2"/>
                </a:solidFill>
                <a:latin typeface="+mn-lt"/>
              </a:rPr>
              <a:t>Outline the various ways Market Participants can offer suggested feedback for system and digital channels. </a:t>
            </a:r>
          </a:p>
          <a:p>
            <a:pPr lvl="1"/>
            <a:r>
              <a:rPr lang="en-US" sz="2000" dirty="0">
                <a:solidFill>
                  <a:schemeClr val="tx2"/>
                </a:solidFill>
              </a:rPr>
              <a:t>Protocol Revision Request </a:t>
            </a:r>
          </a:p>
          <a:p>
            <a:pPr lvl="1"/>
            <a:r>
              <a:rPr lang="en-US" sz="2000" dirty="0">
                <a:solidFill>
                  <a:schemeClr val="tx2"/>
                </a:solidFill>
              </a:rPr>
              <a:t>Planning Revision Request</a:t>
            </a:r>
          </a:p>
          <a:p>
            <a:pPr lvl="1"/>
            <a:r>
              <a:rPr lang="en-US" sz="2000" dirty="0">
                <a:solidFill>
                  <a:schemeClr val="tx2"/>
                </a:solidFill>
              </a:rPr>
              <a:t>System Change Request</a:t>
            </a:r>
          </a:p>
          <a:p>
            <a:pPr lvl="1"/>
            <a:r>
              <a:rPr lang="en-US" sz="2000" dirty="0">
                <a:solidFill>
                  <a:schemeClr val="tx2"/>
                </a:solidFill>
              </a:rPr>
              <a:t>Other Binding</a:t>
            </a:r>
          </a:p>
          <a:p>
            <a:r>
              <a:rPr lang="en-US" sz="2400" dirty="0">
                <a:solidFill>
                  <a:schemeClr val="tx2"/>
                </a:solidFill>
              </a:rPr>
              <a:t>ERCOT Digital Channels</a:t>
            </a:r>
          </a:p>
          <a:p>
            <a:pPr lvl="1"/>
            <a:r>
              <a:rPr lang="en-US" sz="2000" dirty="0">
                <a:solidFill>
                  <a:schemeClr val="tx2"/>
                </a:solidFill>
              </a:rPr>
              <a:t>ERCOT.com</a:t>
            </a:r>
          </a:p>
          <a:p>
            <a:pPr lvl="1"/>
            <a:r>
              <a:rPr lang="en-US" sz="2000" dirty="0">
                <a:solidFill>
                  <a:schemeClr val="tx2"/>
                </a:solidFill>
              </a:rPr>
              <a:t>Market Information System (MIS)</a:t>
            </a:r>
          </a:p>
          <a:p>
            <a:pPr lvl="1"/>
            <a:r>
              <a:rPr lang="en-US" sz="2000" dirty="0">
                <a:solidFill>
                  <a:schemeClr val="tx2"/>
                </a:solidFill>
              </a:rPr>
              <a:t>ERCOT Mobile App</a:t>
            </a:r>
          </a:p>
          <a:p>
            <a:pPr lvl="1"/>
            <a:r>
              <a:rPr lang="en-US" sz="2000" dirty="0">
                <a:solidFill>
                  <a:schemeClr val="tx2"/>
                </a:solidFill>
              </a:rPr>
              <a:t>Dashboard &amp; Displays</a:t>
            </a:r>
          </a:p>
          <a:p>
            <a:pPr marL="342900" marR="0" lvl="0" indent="-3429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srgbClr val="5B6770"/>
                </a:solidFill>
                <a:effectLst/>
                <a:uLnTx/>
                <a:uFillTx/>
                <a:latin typeface="Arial"/>
                <a:ea typeface="+mn-ea"/>
                <a:cs typeface="+mn-cs"/>
              </a:rPr>
              <a:t>Other Assistance: Contact Us</a:t>
            </a:r>
          </a:p>
          <a:p>
            <a:pPr marL="457200" lvl="1" indent="0">
              <a:buNone/>
            </a:pPr>
            <a:endParaRPr lang="en-US" sz="2000" dirty="0">
              <a:solidFill>
                <a:schemeClr val="tx2"/>
              </a:solidFill>
            </a:endParaRPr>
          </a:p>
          <a:p>
            <a:endParaRPr lang="en-US" sz="2000" dirty="0"/>
          </a:p>
        </p:txBody>
      </p:sp>
      <p:sp>
        <p:nvSpPr>
          <p:cNvPr id="4" name="Slide Number Placeholder 3">
            <a:extLst>
              <a:ext uri="{FF2B5EF4-FFF2-40B4-BE49-F238E27FC236}">
                <a16:creationId xmlns:a16="http://schemas.microsoft.com/office/drawing/2014/main" id="{201B9AB7-B03C-2511-24C0-47530B1FA24F}"/>
              </a:ext>
            </a:extLst>
          </p:cNvPr>
          <p:cNvSpPr>
            <a:spLocks noGrp="1"/>
          </p:cNvSpPr>
          <p:nvPr>
            <p:ph type="sldNum" sz="quarter" idx="4"/>
          </p:nvPr>
        </p:nvSpPr>
        <p:spPr/>
        <p:txBody>
          <a:bodyPr/>
          <a:lstStyle/>
          <a:p>
            <a:fld id="{1D93BD3E-1E9A-4970-A6F7-E7AC52762E0C}" type="slidenum">
              <a:rPr lang="en-US" smtClean="0"/>
              <a:pPr/>
              <a:t>2</a:t>
            </a:fld>
            <a:endParaRPr lang="en-US" dirty="0"/>
          </a:p>
        </p:txBody>
      </p:sp>
    </p:spTree>
    <p:extLst>
      <p:ext uri="{BB962C8B-B14F-4D97-AF65-F5344CB8AC3E}">
        <p14:creationId xmlns:p14="http://schemas.microsoft.com/office/powerpoint/2010/main" val="41210076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942D5AFE-D065-2D6F-4D04-C44EBECA1E7D}"/>
              </a:ext>
            </a:extLst>
          </p:cNvPr>
          <p:cNvSpPr>
            <a:spLocks noGrp="1"/>
          </p:cNvSpPr>
          <p:nvPr>
            <p:ph type="title"/>
          </p:nvPr>
        </p:nvSpPr>
        <p:spPr/>
        <p:txBody>
          <a:bodyPr/>
          <a:lstStyle/>
          <a:p>
            <a:r>
              <a:rPr lang="en-US" dirty="0"/>
              <a:t>Nodal Protocol Revision Request (NPRR)</a:t>
            </a:r>
          </a:p>
        </p:txBody>
      </p:sp>
      <p:sp>
        <p:nvSpPr>
          <p:cNvPr id="4" name="Slide Number Placeholder 3">
            <a:extLst>
              <a:ext uri="{FF2B5EF4-FFF2-40B4-BE49-F238E27FC236}">
                <a16:creationId xmlns:a16="http://schemas.microsoft.com/office/drawing/2014/main" id="{201B9AB7-B03C-2511-24C0-47530B1FA24F}"/>
              </a:ext>
            </a:extLst>
          </p:cNvPr>
          <p:cNvSpPr>
            <a:spLocks noGrp="1"/>
          </p:cNvSpPr>
          <p:nvPr>
            <p:ph type="sldNum" sz="quarter" idx="4"/>
          </p:nvPr>
        </p:nvSpPr>
        <p:spPr/>
        <p:txBody>
          <a:bodyPr/>
          <a:lstStyle/>
          <a:p>
            <a:fld id="{1D93BD3E-1E9A-4970-A6F7-E7AC52762E0C}" type="slidenum">
              <a:rPr lang="en-US" smtClean="0"/>
              <a:pPr/>
              <a:t>3</a:t>
            </a:fld>
            <a:endParaRPr lang="en-US" dirty="0"/>
          </a:p>
        </p:txBody>
      </p:sp>
      <p:sp>
        <p:nvSpPr>
          <p:cNvPr id="10" name="TextBox 9">
            <a:extLst>
              <a:ext uri="{FF2B5EF4-FFF2-40B4-BE49-F238E27FC236}">
                <a16:creationId xmlns:a16="http://schemas.microsoft.com/office/drawing/2014/main" id="{D6944A55-1424-468C-740B-7113FF0C6D9F}"/>
              </a:ext>
            </a:extLst>
          </p:cNvPr>
          <p:cNvSpPr txBox="1"/>
          <p:nvPr/>
        </p:nvSpPr>
        <p:spPr>
          <a:xfrm>
            <a:off x="762000" y="4800600"/>
            <a:ext cx="9144000" cy="1200329"/>
          </a:xfrm>
          <a:prstGeom prst="rect">
            <a:avLst/>
          </a:prstGeom>
          <a:solidFill>
            <a:schemeClr val="bg2"/>
          </a:solidFill>
        </p:spPr>
        <p:txBody>
          <a:bodyPr wrap="square" lIns="182880" tIns="182880" rIns="182880" bIns="182880" rtlCol="0">
            <a:spAutoFit/>
          </a:bodyPr>
          <a:lstStyle/>
          <a:p>
            <a:r>
              <a:rPr lang="en-US" dirty="0"/>
              <a:t>This process flow is intended to give a general overview of the NPRR process. For a more complete description of the process and potential path options, please see </a:t>
            </a:r>
            <a:r>
              <a:rPr lang="en-US" dirty="0">
                <a:hlinkClick r:id="rId2"/>
              </a:rPr>
              <a:t>Protocol Section 21, Revision Request Process</a:t>
            </a:r>
            <a:r>
              <a:rPr lang="en-US" dirty="0"/>
              <a:t>.</a:t>
            </a:r>
          </a:p>
        </p:txBody>
      </p:sp>
      <p:graphicFrame>
        <p:nvGraphicFramePr>
          <p:cNvPr id="11" name="Diagram 10">
            <a:extLst>
              <a:ext uri="{FF2B5EF4-FFF2-40B4-BE49-F238E27FC236}">
                <a16:creationId xmlns:a16="http://schemas.microsoft.com/office/drawing/2014/main" id="{0CA23EA2-4702-06FD-47C5-07FAA59A1E05}"/>
              </a:ext>
            </a:extLst>
          </p:cNvPr>
          <p:cNvGraphicFramePr/>
          <p:nvPr>
            <p:extLst>
              <p:ext uri="{D42A27DB-BD31-4B8C-83A1-F6EECF244321}">
                <p14:modId xmlns:p14="http://schemas.microsoft.com/office/powerpoint/2010/main" val="1643098528"/>
              </p:ext>
            </p:extLst>
          </p:nvPr>
        </p:nvGraphicFramePr>
        <p:xfrm>
          <a:off x="914400" y="974696"/>
          <a:ext cx="8424049" cy="374970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2" name="Arrow: Chevron 11">
            <a:extLst>
              <a:ext uri="{FF2B5EF4-FFF2-40B4-BE49-F238E27FC236}">
                <a16:creationId xmlns:a16="http://schemas.microsoft.com/office/drawing/2014/main" id="{C12698B5-8B90-618C-D0B8-04A85CAB99E5}"/>
              </a:ext>
            </a:extLst>
          </p:cNvPr>
          <p:cNvSpPr/>
          <p:nvPr/>
        </p:nvSpPr>
        <p:spPr>
          <a:xfrm rot="5400000">
            <a:off x="7531312" y="3768917"/>
            <a:ext cx="177376" cy="304800"/>
          </a:xfrm>
          <a:prstGeom prst="chevron">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2">
                  <a:lumMod val="50000"/>
                </a:schemeClr>
              </a:solidFill>
            </a:endParaRPr>
          </a:p>
        </p:txBody>
      </p:sp>
      <p:pic>
        <p:nvPicPr>
          <p:cNvPr id="13" name="Graphic 12" descr="Internet with solid fill">
            <a:extLst>
              <a:ext uri="{FF2B5EF4-FFF2-40B4-BE49-F238E27FC236}">
                <a16:creationId xmlns:a16="http://schemas.microsoft.com/office/drawing/2014/main" id="{9611A6A1-B65C-0CF8-48FD-B42C36154C18}"/>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7162800" y="3991707"/>
            <a:ext cx="914400" cy="914400"/>
          </a:xfrm>
          <a:prstGeom prst="rect">
            <a:avLst/>
          </a:prstGeom>
        </p:spPr>
      </p:pic>
      <p:pic>
        <p:nvPicPr>
          <p:cNvPr id="14" name="Graphic 13" descr="Clipboard with solid fill">
            <a:extLst>
              <a:ext uri="{FF2B5EF4-FFF2-40B4-BE49-F238E27FC236}">
                <a16:creationId xmlns:a16="http://schemas.microsoft.com/office/drawing/2014/main" id="{4FB493D5-1C2F-3553-9809-2126F07C670E}"/>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888405" y="1114967"/>
            <a:ext cx="637633" cy="637633"/>
          </a:xfrm>
          <a:prstGeom prst="rect">
            <a:avLst/>
          </a:prstGeom>
        </p:spPr>
      </p:pic>
      <p:sp>
        <p:nvSpPr>
          <p:cNvPr id="15" name="Arrow: Chevron 14">
            <a:extLst>
              <a:ext uri="{FF2B5EF4-FFF2-40B4-BE49-F238E27FC236}">
                <a16:creationId xmlns:a16="http://schemas.microsoft.com/office/drawing/2014/main" id="{7617819A-0442-16C3-279C-137B6F41DCEE}"/>
              </a:ext>
            </a:extLst>
          </p:cNvPr>
          <p:cNvSpPr/>
          <p:nvPr/>
        </p:nvSpPr>
        <p:spPr>
          <a:xfrm>
            <a:off x="1499024" y="1319485"/>
            <a:ext cx="177376" cy="304800"/>
          </a:xfrm>
          <a:prstGeom prst="chevron">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2">
                  <a:lumMod val="50000"/>
                </a:schemeClr>
              </a:solidFill>
            </a:endParaRPr>
          </a:p>
        </p:txBody>
      </p:sp>
    </p:spTree>
    <p:extLst>
      <p:ext uri="{BB962C8B-B14F-4D97-AF65-F5344CB8AC3E}">
        <p14:creationId xmlns:p14="http://schemas.microsoft.com/office/powerpoint/2010/main" val="23831336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887978D0-4B67-CCD1-8084-898DC57B7D44}"/>
              </a:ext>
            </a:extLst>
          </p:cNvPr>
          <p:cNvSpPr>
            <a:spLocks noGrp="1"/>
          </p:cNvSpPr>
          <p:nvPr>
            <p:ph type="title"/>
          </p:nvPr>
        </p:nvSpPr>
        <p:spPr/>
        <p:txBody>
          <a:bodyPr/>
          <a:lstStyle/>
          <a:p>
            <a:r>
              <a:rPr lang="en-US" dirty="0"/>
              <a:t>Planning Guide Revision Request (PGRR)</a:t>
            </a:r>
          </a:p>
        </p:txBody>
      </p:sp>
      <p:sp>
        <p:nvSpPr>
          <p:cNvPr id="4" name="Slide Number Placeholder 3">
            <a:extLst>
              <a:ext uri="{FF2B5EF4-FFF2-40B4-BE49-F238E27FC236}">
                <a16:creationId xmlns:a16="http://schemas.microsoft.com/office/drawing/2014/main" id="{4CCC55B8-2A8A-88CC-F89F-6D2C7331B1E3}"/>
              </a:ext>
            </a:extLst>
          </p:cNvPr>
          <p:cNvSpPr>
            <a:spLocks noGrp="1"/>
          </p:cNvSpPr>
          <p:nvPr>
            <p:ph type="sldNum" sz="quarter" idx="4"/>
          </p:nvPr>
        </p:nvSpPr>
        <p:spPr/>
        <p:txBody>
          <a:bodyPr/>
          <a:lstStyle/>
          <a:p>
            <a:fld id="{1D93BD3E-1E9A-4970-A6F7-E7AC52762E0C}" type="slidenum">
              <a:rPr lang="en-US" smtClean="0"/>
              <a:pPr/>
              <a:t>4</a:t>
            </a:fld>
            <a:endParaRPr lang="en-US" dirty="0"/>
          </a:p>
        </p:txBody>
      </p:sp>
      <p:sp>
        <p:nvSpPr>
          <p:cNvPr id="8" name="TextBox 7">
            <a:extLst>
              <a:ext uri="{FF2B5EF4-FFF2-40B4-BE49-F238E27FC236}">
                <a16:creationId xmlns:a16="http://schemas.microsoft.com/office/drawing/2014/main" id="{45351C49-5D77-E259-FD05-E772E97317AC}"/>
              </a:ext>
            </a:extLst>
          </p:cNvPr>
          <p:cNvSpPr txBox="1"/>
          <p:nvPr/>
        </p:nvSpPr>
        <p:spPr>
          <a:xfrm>
            <a:off x="990600" y="4800600"/>
            <a:ext cx="8548416" cy="1200329"/>
          </a:xfrm>
          <a:prstGeom prst="rect">
            <a:avLst/>
          </a:prstGeom>
          <a:solidFill>
            <a:schemeClr val="bg2"/>
          </a:solidFill>
        </p:spPr>
        <p:txBody>
          <a:bodyPr wrap="square" lIns="182880" tIns="182880" rIns="182880" bIns="182880" rtlCol="0">
            <a:spAutoFit/>
          </a:bodyPr>
          <a:lstStyle/>
          <a:p>
            <a:r>
              <a:rPr lang="en-US" dirty="0"/>
              <a:t>The Planning Guide supplements the ERGOT protocols and provides ERCOT stakeholders and market participants with information and documentation concerning the ERCOT transmission planning process.</a:t>
            </a:r>
          </a:p>
        </p:txBody>
      </p:sp>
      <p:graphicFrame>
        <p:nvGraphicFramePr>
          <p:cNvPr id="9" name="Diagram 8">
            <a:extLst>
              <a:ext uri="{FF2B5EF4-FFF2-40B4-BE49-F238E27FC236}">
                <a16:creationId xmlns:a16="http://schemas.microsoft.com/office/drawing/2014/main" id="{2D0348EB-8477-3140-62B9-9E4DB40E8F6F}"/>
              </a:ext>
            </a:extLst>
          </p:cNvPr>
          <p:cNvGraphicFramePr/>
          <p:nvPr>
            <p:extLst>
              <p:ext uri="{D42A27DB-BD31-4B8C-83A1-F6EECF244321}">
                <p14:modId xmlns:p14="http://schemas.microsoft.com/office/powerpoint/2010/main" val="3392831191"/>
              </p:ext>
            </p:extLst>
          </p:nvPr>
        </p:nvGraphicFramePr>
        <p:xfrm>
          <a:off x="872351" y="974696"/>
          <a:ext cx="8424049" cy="374970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10" name="Graphic 9" descr="Clipboard with solid fill">
            <a:extLst>
              <a:ext uri="{FF2B5EF4-FFF2-40B4-BE49-F238E27FC236}">
                <a16:creationId xmlns:a16="http://schemas.microsoft.com/office/drawing/2014/main" id="{2B6CD830-ADBB-C4BE-8456-AB8B614AEB67}"/>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872351" y="1128982"/>
            <a:ext cx="637633" cy="637633"/>
          </a:xfrm>
          <a:prstGeom prst="rect">
            <a:avLst/>
          </a:prstGeom>
        </p:spPr>
      </p:pic>
      <p:sp>
        <p:nvSpPr>
          <p:cNvPr id="11" name="Arrow: Chevron 10">
            <a:extLst>
              <a:ext uri="{FF2B5EF4-FFF2-40B4-BE49-F238E27FC236}">
                <a16:creationId xmlns:a16="http://schemas.microsoft.com/office/drawing/2014/main" id="{81133590-0287-01D7-640A-19A283A7724A}"/>
              </a:ext>
            </a:extLst>
          </p:cNvPr>
          <p:cNvSpPr/>
          <p:nvPr/>
        </p:nvSpPr>
        <p:spPr>
          <a:xfrm>
            <a:off x="1529862" y="1333500"/>
            <a:ext cx="177376" cy="304800"/>
          </a:xfrm>
          <a:prstGeom prst="chevron">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2">
                  <a:lumMod val="50000"/>
                </a:schemeClr>
              </a:solidFill>
            </a:endParaRPr>
          </a:p>
        </p:txBody>
      </p:sp>
      <p:pic>
        <p:nvPicPr>
          <p:cNvPr id="12" name="Graphic 11" descr="Internet with solid fill">
            <a:extLst>
              <a:ext uri="{FF2B5EF4-FFF2-40B4-BE49-F238E27FC236}">
                <a16:creationId xmlns:a16="http://schemas.microsoft.com/office/drawing/2014/main" id="{F4488426-34C1-A15A-D9FC-0E8764D421E5}"/>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6996384" y="3886200"/>
            <a:ext cx="914400" cy="914400"/>
          </a:xfrm>
          <a:prstGeom prst="rect">
            <a:avLst/>
          </a:prstGeom>
        </p:spPr>
      </p:pic>
      <p:sp>
        <p:nvSpPr>
          <p:cNvPr id="13" name="Arrow: Chevron 12">
            <a:extLst>
              <a:ext uri="{FF2B5EF4-FFF2-40B4-BE49-F238E27FC236}">
                <a16:creationId xmlns:a16="http://schemas.microsoft.com/office/drawing/2014/main" id="{4FD34444-15B5-DD63-1B5A-FB74FD55FA1D}"/>
              </a:ext>
            </a:extLst>
          </p:cNvPr>
          <p:cNvSpPr/>
          <p:nvPr/>
        </p:nvSpPr>
        <p:spPr>
          <a:xfrm rot="5400000">
            <a:off x="7378912" y="3768917"/>
            <a:ext cx="177376" cy="304800"/>
          </a:xfrm>
          <a:prstGeom prst="chevron">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2">
                  <a:lumMod val="50000"/>
                </a:schemeClr>
              </a:solidFill>
            </a:endParaRPr>
          </a:p>
        </p:txBody>
      </p:sp>
    </p:spTree>
    <p:extLst>
      <p:ext uri="{BB962C8B-B14F-4D97-AF65-F5344CB8AC3E}">
        <p14:creationId xmlns:p14="http://schemas.microsoft.com/office/powerpoint/2010/main" val="10489716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0FD345-B6CB-A146-10C1-15A7C92C5690}"/>
              </a:ext>
            </a:extLst>
          </p:cNvPr>
          <p:cNvSpPr>
            <a:spLocks noGrp="1"/>
          </p:cNvSpPr>
          <p:nvPr>
            <p:ph type="title"/>
          </p:nvPr>
        </p:nvSpPr>
        <p:spPr/>
        <p:txBody>
          <a:bodyPr/>
          <a:lstStyle/>
          <a:p>
            <a:r>
              <a:rPr lang="en-US" dirty="0"/>
              <a:t>System Change Request (SCR)</a:t>
            </a:r>
          </a:p>
        </p:txBody>
      </p:sp>
      <p:sp>
        <p:nvSpPr>
          <p:cNvPr id="4" name="Slide Number Placeholder 3">
            <a:extLst>
              <a:ext uri="{FF2B5EF4-FFF2-40B4-BE49-F238E27FC236}">
                <a16:creationId xmlns:a16="http://schemas.microsoft.com/office/drawing/2014/main" id="{67C6CAD6-78A6-614D-7A1E-3A28EC23E885}"/>
              </a:ext>
            </a:extLst>
          </p:cNvPr>
          <p:cNvSpPr>
            <a:spLocks noGrp="1"/>
          </p:cNvSpPr>
          <p:nvPr>
            <p:ph type="sldNum" sz="quarter" idx="4"/>
          </p:nvPr>
        </p:nvSpPr>
        <p:spPr/>
        <p:txBody>
          <a:bodyPr/>
          <a:lstStyle/>
          <a:p>
            <a:fld id="{1D93BD3E-1E9A-4970-A6F7-E7AC52762E0C}" type="slidenum">
              <a:rPr lang="en-US" smtClean="0"/>
              <a:pPr/>
              <a:t>5</a:t>
            </a:fld>
            <a:endParaRPr lang="en-US" dirty="0"/>
          </a:p>
        </p:txBody>
      </p:sp>
      <p:sp>
        <p:nvSpPr>
          <p:cNvPr id="7" name="TextBox 6">
            <a:extLst>
              <a:ext uri="{FF2B5EF4-FFF2-40B4-BE49-F238E27FC236}">
                <a16:creationId xmlns:a16="http://schemas.microsoft.com/office/drawing/2014/main" id="{07DF43D6-BC3A-8A27-075B-BF02357F5481}"/>
              </a:ext>
            </a:extLst>
          </p:cNvPr>
          <p:cNvSpPr txBox="1"/>
          <p:nvPr/>
        </p:nvSpPr>
        <p:spPr>
          <a:xfrm>
            <a:off x="824184" y="4876800"/>
            <a:ext cx="8548416" cy="923330"/>
          </a:xfrm>
          <a:prstGeom prst="rect">
            <a:avLst/>
          </a:prstGeom>
          <a:solidFill>
            <a:schemeClr val="bg2"/>
          </a:solidFill>
        </p:spPr>
        <p:txBody>
          <a:bodyPr wrap="square" lIns="182880" tIns="182880" rIns="182880" bIns="182880" rtlCol="0">
            <a:spAutoFit/>
          </a:bodyPr>
          <a:lstStyle/>
          <a:p>
            <a:r>
              <a:rPr lang="en-US" dirty="0"/>
              <a:t>SCRs are used for MPs to request ERCOT change its computer systems, and this change does </a:t>
            </a:r>
            <a:r>
              <a:rPr lang="en-US" b="1" dirty="0"/>
              <a:t>not</a:t>
            </a:r>
            <a:r>
              <a:rPr lang="en-US" dirty="0"/>
              <a:t> require a revision to the Protocols.</a:t>
            </a:r>
          </a:p>
        </p:txBody>
      </p:sp>
      <p:pic>
        <p:nvPicPr>
          <p:cNvPr id="10" name="Graphic 9" descr="Clipboard with solid fill">
            <a:extLst>
              <a:ext uri="{FF2B5EF4-FFF2-40B4-BE49-F238E27FC236}">
                <a16:creationId xmlns:a16="http://schemas.microsoft.com/office/drawing/2014/main" id="{711BB7EC-F7C4-F23F-41F7-E1C4EB288E45}"/>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57767" y="1128982"/>
            <a:ext cx="637633" cy="637633"/>
          </a:xfrm>
          <a:prstGeom prst="rect">
            <a:avLst/>
          </a:prstGeom>
        </p:spPr>
      </p:pic>
      <p:sp>
        <p:nvSpPr>
          <p:cNvPr id="11" name="Arrow: Chevron 10">
            <a:extLst>
              <a:ext uri="{FF2B5EF4-FFF2-40B4-BE49-F238E27FC236}">
                <a16:creationId xmlns:a16="http://schemas.microsoft.com/office/drawing/2014/main" id="{2CA6A306-7D82-88AD-EA32-63ED48FB33A7}"/>
              </a:ext>
            </a:extLst>
          </p:cNvPr>
          <p:cNvSpPr/>
          <p:nvPr/>
        </p:nvSpPr>
        <p:spPr>
          <a:xfrm>
            <a:off x="1346624" y="1333500"/>
            <a:ext cx="177376" cy="304800"/>
          </a:xfrm>
          <a:prstGeom prst="chevron">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2">
                  <a:lumMod val="50000"/>
                </a:schemeClr>
              </a:solidFill>
            </a:endParaRPr>
          </a:p>
        </p:txBody>
      </p:sp>
      <p:graphicFrame>
        <p:nvGraphicFramePr>
          <p:cNvPr id="12" name="Diagram 11">
            <a:extLst>
              <a:ext uri="{FF2B5EF4-FFF2-40B4-BE49-F238E27FC236}">
                <a16:creationId xmlns:a16="http://schemas.microsoft.com/office/drawing/2014/main" id="{5738BCFF-0F8D-46BB-5200-6A7895AAD8FA}"/>
              </a:ext>
            </a:extLst>
          </p:cNvPr>
          <p:cNvGraphicFramePr/>
          <p:nvPr>
            <p:extLst>
              <p:ext uri="{D42A27DB-BD31-4B8C-83A1-F6EECF244321}">
                <p14:modId xmlns:p14="http://schemas.microsoft.com/office/powerpoint/2010/main" val="2654716065"/>
              </p:ext>
            </p:extLst>
          </p:nvPr>
        </p:nvGraphicFramePr>
        <p:xfrm>
          <a:off x="685800" y="974696"/>
          <a:ext cx="8424049" cy="3749703"/>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13" name="Arrow: Chevron 12">
            <a:extLst>
              <a:ext uri="{FF2B5EF4-FFF2-40B4-BE49-F238E27FC236}">
                <a16:creationId xmlns:a16="http://schemas.microsoft.com/office/drawing/2014/main" id="{2AFE6D4A-17D2-DDB8-0058-EE50C63D4D7B}"/>
              </a:ext>
            </a:extLst>
          </p:cNvPr>
          <p:cNvSpPr/>
          <p:nvPr/>
        </p:nvSpPr>
        <p:spPr>
          <a:xfrm rot="5400000">
            <a:off x="7150312" y="3768917"/>
            <a:ext cx="177376" cy="304800"/>
          </a:xfrm>
          <a:prstGeom prst="chevron">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2">
                  <a:lumMod val="50000"/>
                </a:schemeClr>
              </a:solidFill>
            </a:endParaRPr>
          </a:p>
        </p:txBody>
      </p:sp>
      <p:pic>
        <p:nvPicPr>
          <p:cNvPr id="14" name="Graphic 13" descr="Internet with solid fill">
            <a:extLst>
              <a:ext uri="{FF2B5EF4-FFF2-40B4-BE49-F238E27FC236}">
                <a16:creationId xmlns:a16="http://schemas.microsoft.com/office/drawing/2014/main" id="{742D1C28-CA5F-4E50-CB35-DFEBEBAFD7DB}"/>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6781800" y="3991707"/>
            <a:ext cx="914400" cy="914400"/>
          </a:xfrm>
          <a:prstGeom prst="rect">
            <a:avLst/>
          </a:prstGeom>
        </p:spPr>
      </p:pic>
    </p:spTree>
    <p:extLst>
      <p:ext uri="{BB962C8B-B14F-4D97-AF65-F5344CB8AC3E}">
        <p14:creationId xmlns:p14="http://schemas.microsoft.com/office/powerpoint/2010/main" val="40704978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669CFE-5E9E-91F8-D7AE-590713241CEF}"/>
              </a:ext>
            </a:extLst>
          </p:cNvPr>
          <p:cNvSpPr>
            <a:spLocks noGrp="1"/>
          </p:cNvSpPr>
          <p:nvPr>
            <p:ph type="title"/>
          </p:nvPr>
        </p:nvSpPr>
        <p:spPr/>
        <p:txBody>
          <a:bodyPr/>
          <a:lstStyle/>
          <a:p>
            <a:r>
              <a:rPr lang="en-US" sz="2800" dirty="0"/>
              <a:t>Other Binding Documents (OBD)</a:t>
            </a:r>
            <a:br>
              <a:rPr lang="en-US" sz="2400" dirty="0">
                <a:solidFill>
                  <a:schemeClr val="tx2"/>
                </a:solidFill>
              </a:rPr>
            </a:br>
            <a:endParaRPr lang="en-US" dirty="0"/>
          </a:p>
        </p:txBody>
      </p:sp>
      <p:sp>
        <p:nvSpPr>
          <p:cNvPr id="3" name="Content Placeholder 2">
            <a:extLst>
              <a:ext uri="{FF2B5EF4-FFF2-40B4-BE49-F238E27FC236}">
                <a16:creationId xmlns:a16="http://schemas.microsoft.com/office/drawing/2014/main" id="{6BB74D77-F902-450F-5BAB-BEBDAC361DDA}"/>
              </a:ext>
            </a:extLst>
          </p:cNvPr>
          <p:cNvSpPr>
            <a:spLocks noGrp="1"/>
          </p:cNvSpPr>
          <p:nvPr>
            <p:ph idx="1"/>
          </p:nvPr>
        </p:nvSpPr>
        <p:spPr/>
        <p:txBody>
          <a:bodyPr/>
          <a:lstStyle/>
          <a:p>
            <a:pPr marL="0" indent="0">
              <a:buNone/>
            </a:pPr>
            <a:r>
              <a:rPr lang="en-US" sz="2400" b="0" dirty="0">
                <a:solidFill>
                  <a:schemeClr val="tx2"/>
                </a:solidFill>
              </a:rPr>
              <a:t>OBDs consist of polices, guidelines, procedures, forms, and applications as defined in Nodal Protocol Section 1.1. Revisions to an OBD must follow the revision process set forth in that OBD. If there is not a specified revision process, the OBD shall be subject to the procedures in Section 21, Process for Nodal Protocol Revision.</a:t>
            </a:r>
          </a:p>
          <a:p>
            <a:pPr marL="0" indent="0">
              <a:buNone/>
            </a:pPr>
            <a:endParaRPr lang="en-US" dirty="0">
              <a:hlinkClick r:id="rId2"/>
            </a:endParaRPr>
          </a:p>
          <a:p>
            <a:pPr marL="0" indent="0">
              <a:buNone/>
            </a:pPr>
            <a:endParaRPr lang="en-US" dirty="0">
              <a:hlinkClick r:id="rId2"/>
            </a:endParaRPr>
          </a:p>
          <a:p>
            <a:pPr marL="0" indent="0">
              <a:buNone/>
            </a:pPr>
            <a:endParaRPr lang="en-US" dirty="0">
              <a:hlinkClick r:id="rId2"/>
            </a:endParaRPr>
          </a:p>
          <a:p>
            <a:pPr marL="0" indent="0">
              <a:buNone/>
            </a:pPr>
            <a:endParaRPr lang="en-US" dirty="0">
              <a:hlinkClick r:id="rId2"/>
            </a:endParaRPr>
          </a:p>
          <a:p>
            <a:pPr marL="0" indent="0">
              <a:buNone/>
            </a:pPr>
            <a:r>
              <a:rPr lang="en-US" dirty="0">
                <a:hlinkClick r:id="rId2"/>
              </a:rPr>
              <a:t>https://www.ercot.com/mktrules/obd</a:t>
            </a:r>
            <a:r>
              <a:rPr lang="en-US" sz="2400" b="0" dirty="0">
                <a:solidFill>
                  <a:schemeClr val="tx2"/>
                </a:solidFill>
              </a:rPr>
              <a:t> </a:t>
            </a:r>
            <a:endParaRPr lang="en-US" dirty="0"/>
          </a:p>
        </p:txBody>
      </p:sp>
      <p:sp>
        <p:nvSpPr>
          <p:cNvPr id="4" name="Slide Number Placeholder 3">
            <a:extLst>
              <a:ext uri="{FF2B5EF4-FFF2-40B4-BE49-F238E27FC236}">
                <a16:creationId xmlns:a16="http://schemas.microsoft.com/office/drawing/2014/main" id="{36F3751A-1545-3321-4A41-A32CF0DE28F9}"/>
              </a:ext>
            </a:extLst>
          </p:cNvPr>
          <p:cNvSpPr>
            <a:spLocks noGrp="1"/>
          </p:cNvSpPr>
          <p:nvPr>
            <p:ph type="sldNum" sz="quarter" idx="4"/>
          </p:nvPr>
        </p:nvSpPr>
        <p:spPr/>
        <p:txBody>
          <a:bodyPr/>
          <a:lstStyle/>
          <a:p>
            <a:fld id="{1D93BD3E-1E9A-4970-A6F7-E7AC52762E0C}" type="slidenum">
              <a:rPr lang="en-US" smtClean="0"/>
              <a:pPr/>
              <a:t>6</a:t>
            </a:fld>
            <a:endParaRPr lang="en-US" dirty="0"/>
          </a:p>
        </p:txBody>
      </p:sp>
    </p:spTree>
    <p:extLst>
      <p:ext uri="{BB962C8B-B14F-4D97-AF65-F5344CB8AC3E}">
        <p14:creationId xmlns:p14="http://schemas.microsoft.com/office/powerpoint/2010/main" val="30948978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14093D-B20F-38FE-935D-852742BD733D}"/>
              </a:ext>
            </a:extLst>
          </p:cNvPr>
          <p:cNvSpPr>
            <a:spLocks noGrp="1"/>
          </p:cNvSpPr>
          <p:nvPr>
            <p:ph type="title"/>
          </p:nvPr>
        </p:nvSpPr>
        <p:spPr/>
        <p:txBody>
          <a:bodyPr/>
          <a:lstStyle/>
          <a:p>
            <a:r>
              <a:rPr lang="en-US" sz="2800" dirty="0"/>
              <a:t>ERCOT Digital Channels</a:t>
            </a:r>
          </a:p>
        </p:txBody>
      </p:sp>
      <p:sp>
        <p:nvSpPr>
          <p:cNvPr id="3" name="Content Placeholder 2">
            <a:extLst>
              <a:ext uri="{FF2B5EF4-FFF2-40B4-BE49-F238E27FC236}">
                <a16:creationId xmlns:a16="http://schemas.microsoft.com/office/drawing/2014/main" id="{5C4852A2-AEAA-F8AE-CC52-930315D45C15}"/>
              </a:ext>
            </a:extLst>
          </p:cNvPr>
          <p:cNvSpPr>
            <a:spLocks noGrp="1"/>
          </p:cNvSpPr>
          <p:nvPr>
            <p:ph idx="1"/>
          </p:nvPr>
        </p:nvSpPr>
        <p:spPr>
          <a:xfrm>
            <a:off x="508000" y="762001"/>
            <a:ext cx="11277600" cy="5280822"/>
          </a:xfrm>
        </p:spPr>
        <p:txBody>
          <a:bodyPr/>
          <a:lstStyle/>
          <a:p>
            <a:pPr marL="0" indent="0">
              <a:buNone/>
            </a:pPr>
            <a:r>
              <a:rPr lang="en-US" sz="2400" dirty="0">
                <a:solidFill>
                  <a:schemeClr val="tx2"/>
                </a:solidFill>
              </a:rPr>
              <a:t>ERCOT Digital Channels, relating to MPs, consist of: </a:t>
            </a:r>
          </a:p>
          <a:p>
            <a:pPr marL="342900" lvl="1" indent="-342900">
              <a:buFont typeface="Arial" panose="020B0604020202020204" pitchFamily="34" charset="0"/>
              <a:buChar char="•"/>
            </a:pPr>
            <a:r>
              <a:rPr lang="en-US" sz="2400" dirty="0">
                <a:solidFill>
                  <a:schemeClr val="tx2"/>
                </a:solidFill>
              </a:rPr>
              <a:t>ERCOT.com</a:t>
            </a:r>
          </a:p>
          <a:p>
            <a:pPr marL="342900" lvl="1" indent="-342900">
              <a:buFont typeface="Arial" panose="020B0604020202020204" pitchFamily="34" charset="0"/>
              <a:buChar char="•"/>
            </a:pPr>
            <a:r>
              <a:rPr lang="en-US" sz="2400" dirty="0">
                <a:solidFill>
                  <a:schemeClr val="tx2"/>
                </a:solidFill>
              </a:rPr>
              <a:t>Dashboard &amp; Displays</a:t>
            </a:r>
          </a:p>
          <a:p>
            <a:pPr marL="342900" lvl="1" indent="-342900">
              <a:buFont typeface="Arial" panose="020B0604020202020204" pitchFamily="34" charset="0"/>
              <a:buChar char="•"/>
            </a:pPr>
            <a:r>
              <a:rPr lang="en-US" sz="2400" dirty="0">
                <a:solidFill>
                  <a:schemeClr val="tx2"/>
                </a:solidFill>
              </a:rPr>
              <a:t>Market Information System (MIS)</a:t>
            </a:r>
          </a:p>
          <a:p>
            <a:pPr marL="342900" lvl="1" indent="-342900">
              <a:buFont typeface="Arial" panose="020B0604020202020204" pitchFamily="34" charset="0"/>
              <a:buChar char="•"/>
            </a:pPr>
            <a:r>
              <a:rPr lang="en-US" sz="2400" dirty="0">
                <a:solidFill>
                  <a:schemeClr val="tx2"/>
                </a:solidFill>
              </a:rPr>
              <a:t>ERCOT Mobile App</a:t>
            </a:r>
          </a:p>
          <a:p>
            <a:pPr marL="0" indent="0">
              <a:buNone/>
            </a:pPr>
            <a:endParaRPr lang="en-US" dirty="0"/>
          </a:p>
          <a:p>
            <a:pPr marL="0" indent="0">
              <a:buNone/>
            </a:pPr>
            <a:r>
              <a:rPr lang="en-US" dirty="0">
                <a:solidFill>
                  <a:schemeClr val="tx2"/>
                </a:solidFill>
              </a:rPr>
              <a:t>Note</a:t>
            </a:r>
            <a:r>
              <a:rPr lang="en-US" b="0" dirty="0">
                <a:solidFill>
                  <a:schemeClr val="tx2"/>
                </a:solidFill>
              </a:rPr>
              <a:t>: Systems listed above do NOT require an SCR for changes.  </a:t>
            </a:r>
          </a:p>
        </p:txBody>
      </p:sp>
      <p:sp>
        <p:nvSpPr>
          <p:cNvPr id="4" name="Slide Number Placeholder 3">
            <a:extLst>
              <a:ext uri="{FF2B5EF4-FFF2-40B4-BE49-F238E27FC236}">
                <a16:creationId xmlns:a16="http://schemas.microsoft.com/office/drawing/2014/main" id="{8E5C60EA-0183-D0FF-267F-0150DCA19863}"/>
              </a:ext>
            </a:extLst>
          </p:cNvPr>
          <p:cNvSpPr>
            <a:spLocks noGrp="1"/>
          </p:cNvSpPr>
          <p:nvPr>
            <p:ph type="sldNum" sz="quarter" idx="4"/>
          </p:nvPr>
        </p:nvSpPr>
        <p:spPr/>
        <p:txBody>
          <a:bodyPr/>
          <a:lstStyle/>
          <a:p>
            <a:fld id="{1D93BD3E-1E9A-4970-A6F7-E7AC52762E0C}" type="slidenum">
              <a:rPr lang="en-US" smtClean="0"/>
              <a:pPr/>
              <a:t>7</a:t>
            </a:fld>
            <a:endParaRPr lang="en-US" dirty="0"/>
          </a:p>
        </p:txBody>
      </p:sp>
    </p:spTree>
    <p:extLst>
      <p:ext uri="{BB962C8B-B14F-4D97-AF65-F5344CB8AC3E}">
        <p14:creationId xmlns:p14="http://schemas.microsoft.com/office/powerpoint/2010/main" val="25657888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82731F-5D23-3F52-EFBA-C1FC9162C9C3}"/>
              </a:ext>
            </a:extLst>
          </p:cNvPr>
          <p:cNvSpPr>
            <a:spLocks noGrp="1"/>
          </p:cNvSpPr>
          <p:nvPr>
            <p:ph type="title"/>
          </p:nvPr>
        </p:nvSpPr>
        <p:spPr/>
        <p:txBody>
          <a:bodyPr/>
          <a:lstStyle/>
          <a:p>
            <a:r>
              <a:rPr lang="en-US" dirty="0"/>
              <a:t>Request Process for Digital Channels</a:t>
            </a:r>
          </a:p>
        </p:txBody>
      </p:sp>
      <p:sp>
        <p:nvSpPr>
          <p:cNvPr id="3" name="Content Placeholder 2">
            <a:extLst>
              <a:ext uri="{FF2B5EF4-FFF2-40B4-BE49-F238E27FC236}">
                <a16:creationId xmlns:a16="http://schemas.microsoft.com/office/drawing/2014/main" id="{83C746A8-FA70-9FE7-3952-8C3F5AD1A648}"/>
              </a:ext>
            </a:extLst>
          </p:cNvPr>
          <p:cNvSpPr>
            <a:spLocks noGrp="1"/>
          </p:cNvSpPr>
          <p:nvPr>
            <p:ph idx="1"/>
          </p:nvPr>
        </p:nvSpPr>
        <p:spPr>
          <a:xfrm>
            <a:off x="508000" y="762001"/>
            <a:ext cx="11277600" cy="5280822"/>
          </a:xfrm>
        </p:spPr>
        <p:txBody>
          <a:bodyPr/>
          <a:lstStyle/>
          <a:p>
            <a:pPr marL="57150" indent="0">
              <a:buNone/>
            </a:pPr>
            <a:r>
              <a:rPr lang="en-US" sz="2400" b="0" dirty="0">
                <a:solidFill>
                  <a:schemeClr val="tx2"/>
                </a:solidFill>
              </a:rPr>
              <a:t>ERCOT.com:</a:t>
            </a:r>
          </a:p>
          <a:p>
            <a:pPr marL="57150" indent="0">
              <a:buNone/>
            </a:pPr>
            <a:endParaRPr lang="en-US" sz="2400" b="0" dirty="0">
              <a:solidFill>
                <a:schemeClr val="tx2"/>
              </a:solidFill>
            </a:endParaRPr>
          </a:p>
          <a:p>
            <a:pPr indent="-285750"/>
            <a:r>
              <a:rPr lang="en-US" sz="1800" b="0" dirty="0">
                <a:solidFill>
                  <a:schemeClr val="tx2"/>
                </a:solidFill>
              </a:rPr>
              <a:t>Users may submit feedback related to ercot.com content, design, and usability by emailing: </a:t>
            </a:r>
            <a:r>
              <a:rPr lang="en-US" sz="1800" b="0" dirty="0">
                <a:solidFill>
                  <a:schemeClr val="tx2"/>
                </a:solidFill>
                <a:hlinkClick r:id="rId2"/>
              </a:rPr>
              <a:t>userexperience@ercot.com</a:t>
            </a:r>
            <a:r>
              <a:rPr lang="en-US" sz="1800" b="0" dirty="0">
                <a:solidFill>
                  <a:schemeClr val="tx2"/>
                </a:solidFill>
              </a:rPr>
              <a:t> or </a:t>
            </a:r>
            <a:r>
              <a:rPr lang="en-US" sz="1800" b="0" dirty="0">
                <a:solidFill>
                  <a:schemeClr val="tx2"/>
                </a:solidFill>
                <a:hlinkClick r:id="rId3"/>
              </a:rPr>
              <a:t>webmaster@ercot.com</a:t>
            </a:r>
            <a:r>
              <a:rPr lang="en-US" sz="1800" b="0" dirty="0">
                <a:solidFill>
                  <a:schemeClr val="tx2"/>
                </a:solidFill>
              </a:rPr>
              <a:t>. Feedback is also received via the ERCOT committees and groups.  </a:t>
            </a:r>
          </a:p>
          <a:p>
            <a:pPr indent="-285750"/>
            <a:endParaRPr lang="en-US" sz="1800" b="0" dirty="0">
              <a:solidFill>
                <a:schemeClr val="tx2"/>
              </a:solidFill>
            </a:endParaRPr>
          </a:p>
          <a:p>
            <a:pPr indent="-285750"/>
            <a:r>
              <a:rPr lang="en-US" sz="1800" b="0" dirty="0">
                <a:solidFill>
                  <a:schemeClr val="tx2"/>
                </a:solidFill>
              </a:rPr>
              <a:t>ERCOT reviews suggestions. If suggestions are accepted, they are placed into a backlog of items, prioritized, analyzed for costs and impacts, and added to road maps to coincide with projects and other work. </a:t>
            </a:r>
          </a:p>
          <a:p>
            <a:pPr indent="-285750"/>
            <a:endParaRPr lang="en-US" sz="1800" b="0" dirty="0">
              <a:solidFill>
                <a:schemeClr val="tx2"/>
              </a:solidFill>
            </a:endParaRPr>
          </a:p>
          <a:p>
            <a:pPr indent="-285750"/>
            <a:r>
              <a:rPr lang="en-US" sz="1800" b="0" dirty="0">
                <a:solidFill>
                  <a:schemeClr val="tx2"/>
                </a:solidFill>
              </a:rPr>
              <a:t>Changes may also be driven by revision request; i.e., new public report, notice, etc.</a:t>
            </a:r>
          </a:p>
          <a:p>
            <a:pPr indent="-285750"/>
            <a:endParaRPr lang="en-US" sz="1800" b="0" dirty="0">
              <a:solidFill>
                <a:schemeClr val="tx2"/>
              </a:solidFill>
            </a:endParaRPr>
          </a:p>
          <a:p>
            <a:pPr indent="-285750"/>
            <a:r>
              <a:rPr lang="en-US" sz="1800" b="0" dirty="0">
                <a:solidFill>
                  <a:schemeClr val="tx2"/>
                </a:solidFill>
              </a:rPr>
              <a:t>Current redesign efforts: </a:t>
            </a:r>
            <a:r>
              <a:rPr lang="en-US" sz="1800" b="0" dirty="0">
                <a:solidFill>
                  <a:schemeClr val="tx2"/>
                </a:solidFill>
                <a:hlinkClick r:id="rId4"/>
              </a:rPr>
              <a:t>https://www.ercot.com/about/redesign </a:t>
            </a:r>
            <a:endParaRPr lang="en-US" sz="1800" b="0" dirty="0">
              <a:solidFill>
                <a:schemeClr val="tx2"/>
              </a:solidFill>
            </a:endParaRPr>
          </a:p>
          <a:p>
            <a:pPr marL="57150" indent="0">
              <a:buNone/>
            </a:pPr>
            <a:endParaRPr lang="en-US" sz="1800" dirty="0">
              <a:solidFill>
                <a:srgbClr val="5B6770"/>
              </a:solidFill>
              <a:latin typeface="Arial" panose="020B0604020202020204" pitchFamily="34" charset="0"/>
              <a:cs typeface="Times New Roman" panose="02020603050405020304" pitchFamily="18" charset="0"/>
            </a:endParaRPr>
          </a:p>
          <a:p>
            <a:pPr marL="0" indent="0">
              <a:buNone/>
            </a:pPr>
            <a:endParaRPr lang="en-US" dirty="0"/>
          </a:p>
        </p:txBody>
      </p:sp>
      <p:sp>
        <p:nvSpPr>
          <p:cNvPr id="4" name="Slide Number Placeholder 3">
            <a:extLst>
              <a:ext uri="{FF2B5EF4-FFF2-40B4-BE49-F238E27FC236}">
                <a16:creationId xmlns:a16="http://schemas.microsoft.com/office/drawing/2014/main" id="{D95B10F8-431B-F5A9-BA31-2A8AE0B12E3B}"/>
              </a:ext>
            </a:extLst>
          </p:cNvPr>
          <p:cNvSpPr>
            <a:spLocks noGrp="1"/>
          </p:cNvSpPr>
          <p:nvPr>
            <p:ph type="sldNum" sz="quarter" idx="4"/>
          </p:nvPr>
        </p:nvSpPr>
        <p:spPr/>
        <p:txBody>
          <a:bodyPr/>
          <a:lstStyle/>
          <a:p>
            <a:fld id="{1D93BD3E-1E9A-4970-A6F7-E7AC52762E0C}" type="slidenum">
              <a:rPr lang="en-US" smtClean="0"/>
              <a:pPr/>
              <a:t>8</a:t>
            </a:fld>
            <a:endParaRPr lang="en-US" dirty="0"/>
          </a:p>
        </p:txBody>
      </p:sp>
    </p:spTree>
    <p:extLst>
      <p:ext uri="{BB962C8B-B14F-4D97-AF65-F5344CB8AC3E}">
        <p14:creationId xmlns:p14="http://schemas.microsoft.com/office/powerpoint/2010/main" val="20811347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5563CD-B523-F861-1AF0-06DD8EF07E1B}"/>
              </a:ext>
            </a:extLst>
          </p:cNvPr>
          <p:cNvSpPr>
            <a:spLocks noGrp="1"/>
          </p:cNvSpPr>
          <p:nvPr>
            <p:ph type="title"/>
          </p:nvPr>
        </p:nvSpPr>
        <p:spPr/>
        <p:txBody>
          <a:bodyPr/>
          <a:lstStyle/>
          <a:p>
            <a:r>
              <a:rPr lang="en-US" dirty="0"/>
              <a:t>Request Process for Digital Channels Continued</a:t>
            </a:r>
          </a:p>
        </p:txBody>
      </p:sp>
      <p:sp>
        <p:nvSpPr>
          <p:cNvPr id="3" name="Content Placeholder 2">
            <a:extLst>
              <a:ext uri="{FF2B5EF4-FFF2-40B4-BE49-F238E27FC236}">
                <a16:creationId xmlns:a16="http://schemas.microsoft.com/office/drawing/2014/main" id="{F22F280C-0C75-2324-BC26-23CD439305A7}"/>
              </a:ext>
            </a:extLst>
          </p:cNvPr>
          <p:cNvSpPr>
            <a:spLocks noGrp="1"/>
          </p:cNvSpPr>
          <p:nvPr>
            <p:ph idx="1"/>
          </p:nvPr>
        </p:nvSpPr>
        <p:spPr/>
        <p:txBody>
          <a:bodyPr/>
          <a:lstStyle/>
          <a:p>
            <a:pPr marL="57150" indent="0">
              <a:buNone/>
            </a:pPr>
            <a:r>
              <a:rPr lang="en-US" sz="2400" b="0" dirty="0">
                <a:solidFill>
                  <a:schemeClr val="tx2"/>
                </a:solidFill>
              </a:rPr>
              <a:t>Market Information System (MIS):</a:t>
            </a:r>
          </a:p>
          <a:p>
            <a:pPr marL="57150" indent="0">
              <a:buNone/>
            </a:pPr>
            <a:r>
              <a:rPr lang="en-US" sz="1800" b="0" dirty="0">
                <a:solidFill>
                  <a:schemeClr val="tx2"/>
                </a:solidFill>
              </a:rPr>
              <a:t>Users may submit feedback related to MIS by emailing: </a:t>
            </a:r>
            <a:r>
              <a:rPr lang="en-US" sz="1800" b="0" dirty="0">
                <a:solidFill>
                  <a:schemeClr val="tx2"/>
                </a:solidFill>
                <a:hlinkClick r:id="rId2"/>
              </a:rPr>
              <a:t>userexperience@ercot.com</a:t>
            </a:r>
            <a:r>
              <a:rPr lang="en-US" sz="1800" b="0" dirty="0">
                <a:solidFill>
                  <a:schemeClr val="tx2"/>
                </a:solidFill>
              </a:rPr>
              <a:t> or </a:t>
            </a:r>
            <a:r>
              <a:rPr lang="en-US" sz="1800" b="0" dirty="0">
                <a:solidFill>
                  <a:schemeClr val="tx2"/>
                </a:solidFill>
                <a:hlinkClick r:id="rId3"/>
              </a:rPr>
              <a:t>webmaster@ercot.com</a:t>
            </a:r>
            <a:r>
              <a:rPr lang="en-US" sz="1800" b="0" dirty="0">
                <a:solidFill>
                  <a:schemeClr val="tx2"/>
                </a:solidFill>
              </a:rPr>
              <a:t>. MIS data is driven by ERCOT Protocols and OBDs. Therefore, most changes suggested will follow the revision request process. </a:t>
            </a:r>
          </a:p>
          <a:p>
            <a:pPr marL="57150" indent="0">
              <a:buNone/>
            </a:pPr>
            <a:endParaRPr lang="en-US" sz="1800" b="0" dirty="0">
              <a:solidFill>
                <a:schemeClr val="tx2"/>
              </a:solidFill>
            </a:endParaRPr>
          </a:p>
          <a:p>
            <a:pPr marL="57150" indent="0">
              <a:buNone/>
            </a:pPr>
            <a:r>
              <a:rPr lang="en-US" sz="2400" b="0" dirty="0">
                <a:solidFill>
                  <a:schemeClr val="tx2"/>
                </a:solidFill>
              </a:rPr>
              <a:t>ERCOT Mobile App:</a:t>
            </a:r>
          </a:p>
          <a:p>
            <a:pPr marL="57150" indent="0">
              <a:buNone/>
            </a:pPr>
            <a:r>
              <a:rPr lang="en-US" sz="1800" b="0" dirty="0">
                <a:solidFill>
                  <a:schemeClr val="tx2"/>
                </a:solidFill>
              </a:rPr>
              <a:t>Users may submit feedback related to these efforts by emailing </a:t>
            </a:r>
            <a:r>
              <a:rPr lang="en-US" sz="1800" b="0" dirty="0">
                <a:solidFill>
                  <a:schemeClr val="tx2"/>
                </a:solidFill>
                <a:hlinkClick r:id="rId2"/>
              </a:rPr>
              <a:t>userexperience@ercot.com</a:t>
            </a:r>
            <a:r>
              <a:rPr lang="en-US" sz="1800" b="0" dirty="0">
                <a:solidFill>
                  <a:schemeClr val="tx2"/>
                </a:solidFill>
              </a:rPr>
              <a:t> or </a:t>
            </a:r>
            <a:r>
              <a:rPr lang="en-US" sz="1800" b="0" dirty="0">
                <a:solidFill>
                  <a:schemeClr val="tx2"/>
                </a:solidFill>
                <a:hlinkClick r:id="rId3"/>
              </a:rPr>
              <a:t>webmaster@ercot.com</a:t>
            </a:r>
            <a:r>
              <a:rPr lang="en-US" sz="1800" b="0" dirty="0">
                <a:solidFill>
                  <a:schemeClr val="tx2"/>
                </a:solidFill>
              </a:rPr>
              <a:t>.</a:t>
            </a:r>
          </a:p>
          <a:p>
            <a:pPr marL="57150" indent="0">
              <a:buNone/>
            </a:pPr>
            <a:r>
              <a:rPr lang="en-US" sz="1800" b="0" dirty="0">
                <a:solidFill>
                  <a:schemeClr val="tx2"/>
                </a:solidFill>
              </a:rPr>
              <a:t> </a:t>
            </a:r>
          </a:p>
          <a:p>
            <a:pPr marL="57150" indent="0">
              <a:buNone/>
            </a:pPr>
            <a:r>
              <a:rPr lang="en-US" sz="1800" b="0" dirty="0">
                <a:solidFill>
                  <a:schemeClr val="tx2"/>
                </a:solidFill>
              </a:rPr>
              <a:t>Once feedback is received, ERCOT reviews suggestions. If suggestions are accepted, they are added to a backlog of items, prioritized, and added to road maps to coincide with projects and other work.</a:t>
            </a:r>
          </a:p>
          <a:p>
            <a:pPr marL="57150" indent="0">
              <a:buNone/>
            </a:pPr>
            <a:endParaRPr lang="en-US" sz="2200" b="0" dirty="0">
              <a:solidFill>
                <a:schemeClr val="tx2"/>
              </a:solidFill>
            </a:endParaRPr>
          </a:p>
          <a:p>
            <a:pPr marL="57150" indent="0">
              <a:buNone/>
            </a:pPr>
            <a:r>
              <a:rPr lang="en-US" sz="2400" b="0" dirty="0">
                <a:solidFill>
                  <a:schemeClr val="tx2"/>
                </a:solidFill>
              </a:rPr>
              <a:t>Dashboard &amp; Displays:</a:t>
            </a:r>
          </a:p>
          <a:p>
            <a:pPr marL="57150" indent="0">
              <a:buNone/>
            </a:pPr>
            <a:r>
              <a:rPr lang="en-US" sz="1800" b="0" dirty="0">
                <a:solidFill>
                  <a:schemeClr val="tx2"/>
                </a:solidFill>
              </a:rPr>
              <a:t>Process TBD and communicated to the market soon.</a:t>
            </a:r>
          </a:p>
          <a:p>
            <a:endParaRPr lang="en-US" dirty="0"/>
          </a:p>
        </p:txBody>
      </p:sp>
      <p:sp>
        <p:nvSpPr>
          <p:cNvPr id="4" name="Slide Number Placeholder 3">
            <a:extLst>
              <a:ext uri="{FF2B5EF4-FFF2-40B4-BE49-F238E27FC236}">
                <a16:creationId xmlns:a16="http://schemas.microsoft.com/office/drawing/2014/main" id="{39E71545-C37D-E020-66D4-F5A17BDAB929}"/>
              </a:ext>
            </a:extLst>
          </p:cNvPr>
          <p:cNvSpPr>
            <a:spLocks noGrp="1"/>
          </p:cNvSpPr>
          <p:nvPr>
            <p:ph type="sldNum" sz="quarter" idx="4"/>
          </p:nvPr>
        </p:nvSpPr>
        <p:spPr/>
        <p:txBody>
          <a:bodyPr/>
          <a:lstStyle/>
          <a:p>
            <a:fld id="{1D93BD3E-1E9A-4970-A6F7-E7AC52762E0C}" type="slidenum">
              <a:rPr lang="en-US" smtClean="0"/>
              <a:pPr/>
              <a:t>9</a:t>
            </a:fld>
            <a:endParaRPr lang="en-US" dirty="0"/>
          </a:p>
        </p:txBody>
      </p:sp>
    </p:spTree>
    <p:extLst>
      <p:ext uri="{BB962C8B-B14F-4D97-AF65-F5344CB8AC3E}">
        <p14:creationId xmlns:p14="http://schemas.microsoft.com/office/powerpoint/2010/main" val="3906541"/>
      </p:ext>
    </p:extLst>
  </p:cSld>
  <p:clrMapOvr>
    <a:masterClrMapping/>
  </p:clrMapOvr>
</p:sld>
</file>

<file path=ppt/theme/theme1.xml><?xml version="1.0" encoding="utf-8"?>
<a:theme xmlns:a="http://schemas.openxmlformats.org/drawingml/2006/main" name="Cover Slide">
  <a:themeElements>
    <a:clrScheme name="ERCOT Brand Colors">
      <a:dk1>
        <a:srgbClr val="2D3338"/>
      </a:dk1>
      <a:lt1>
        <a:srgbClr val="FFFFFF"/>
      </a:lt1>
      <a:dk2>
        <a:srgbClr val="5B6770"/>
      </a:dk2>
      <a:lt2>
        <a:srgbClr val="E6EBF0"/>
      </a:lt2>
      <a:accent1>
        <a:srgbClr val="00AEC7"/>
      </a:accent1>
      <a:accent2>
        <a:srgbClr val="7C858C"/>
      </a:accent2>
      <a:accent3>
        <a:srgbClr val="26D07C"/>
      </a:accent3>
      <a:accent4>
        <a:srgbClr val="003865"/>
      </a:accent4>
      <a:accent5>
        <a:srgbClr val="685BC7"/>
      </a:accent5>
      <a:accent6>
        <a:srgbClr val="1F8B9D"/>
      </a:accent6>
      <a:hlink>
        <a:srgbClr val="0063B4"/>
      </a:hlink>
      <a:folHlink>
        <a:srgbClr val="800080"/>
      </a:folHlink>
    </a:clrScheme>
    <a:fontScheme name="H1-Aqua">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Horizontal Theme">
  <a:themeElements>
    <a:clrScheme name="ERCOT Brand Colors">
      <a:dk1>
        <a:srgbClr val="2D3338"/>
      </a:dk1>
      <a:lt1>
        <a:srgbClr val="FFFFFF"/>
      </a:lt1>
      <a:dk2>
        <a:srgbClr val="5B6770"/>
      </a:dk2>
      <a:lt2>
        <a:srgbClr val="E6EBF0"/>
      </a:lt2>
      <a:accent1>
        <a:srgbClr val="00AEC7"/>
      </a:accent1>
      <a:accent2>
        <a:srgbClr val="7C858C"/>
      </a:accent2>
      <a:accent3>
        <a:srgbClr val="26D07C"/>
      </a:accent3>
      <a:accent4>
        <a:srgbClr val="003865"/>
      </a:accent4>
      <a:accent5>
        <a:srgbClr val="685BC7"/>
      </a:accent5>
      <a:accent6>
        <a:srgbClr val="1F8B9D"/>
      </a:accent6>
      <a:hlink>
        <a:srgbClr val="0063B4"/>
      </a:hlink>
      <a:folHlink>
        <a:srgbClr val="800080"/>
      </a:folHlink>
    </a:clrScheme>
    <a:fontScheme name="H1-Gray">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E6EBF0"/>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3.xml><?xml version="1.0" encoding="utf-8"?>
<a:theme xmlns:a="http://schemas.openxmlformats.org/drawingml/2006/main" name="Vertical Theme">
  <a:themeElements>
    <a:clrScheme name="ERCOT Brand Colors">
      <a:dk1>
        <a:srgbClr val="2D3338"/>
      </a:dk1>
      <a:lt1>
        <a:srgbClr val="FFFFFF"/>
      </a:lt1>
      <a:dk2>
        <a:srgbClr val="5B6770"/>
      </a:dk2>
      <a:lt2>
        <a:srgbClr val="E6EBF0"/>
      </a:lt2>
      <a:accent1>
        <a:srgbClr val="00AEC7"/>
      </a:accent1>
      <a:accent2>
        <a:srgbClr val="7C858C"/>
      </a:accent2>
      <a:accent3>
        <a:srgbClr val="26D07C"/>
      </a:accent3>
      <a:accent4>
        <a:srgbClr val="003865"/>
      </a:accent4>
      <a:accent5>
        <a:srgbClr val="685BC7"/>
      </a:accent5>
      <a:accent6>
        <a:srgbClr val="1F8B9D"/>
      </a:accent6>
      <a:hlink>
        <a:srgbClr val="0063B4"/>
      </a:hlink>
      <a:folHlink>
        <a:srgbClr val="800080"/>
      </a:folHlink>
    </a:clrScheme>
    <a:fontScheme name="H1-Aqua">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Year xmlns="8d5ee879-813f-4fb9-b7c2-a59846c21aeb" xsi:nil="true"/>
    <Audience xmlns="8d5ee879-813f-4fb9-b7c2-a59846c21aeb">Public</Audience>
    <Dimensions xmlns="8d5ee879-813f-4fb9-b7c2-a59846c21aeb">Widescreen (16:9)</Dimensions>
    <Month xmlns="8d5ee879-813f-4fb9-b7c2-a59846c21aeb"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6D0999AAC16EAB41985F08B9B30BD6F8" ma:contentTypeVersion="8" ma:contentTypeDescription="Create a new document." ma:contentTypeScope="" ma:versionID="e4f8a0aab30691cc9bbf5fe976433851">
  <xsd:schema xmlns:xsd="http://www.w3.org/2001/XMLSchema" xmlns:xs="http://www.w3.org/2001/XMLSchema" xmlns:p="http://schemas.microsoft.com/office/2006/metadata/properties" xmlns:ns2="8d5ee879-813f-4fb9-b7c2-a59846c21aeb" targetNamespace="http://schemas.microsoft.com/office/2006/metadata/properties" ma:root="true" ma:fieldsID="5803e8fe4874a8f6a6e54e87a6b41e72" ns2:_="">
    <xsd:import namespace="8d5ee879-813f-4fb9-b7c2-a59846c21aeb"/>
    <xsd:element name="properties">
      <xsd:complexType>
        <xsd:sequence>
          <xsd:element name="documentManagement">
            <xsd:complexType>
              <xsd:all>
                <xsd:element ref="ns2:Audience" minOccurs="0"/>
                <xsd:element ref="ns2:Year" minOccurs="0"/>
                <xsd:element ref="ns2:MediaServiceMetadata" minOccurs="0"/>
                <xsd:element ref="ns2:MediaServiceFastMetadata" minOccurs="0"/>
                <xsd:element ref="ns2:Dimensions" minOccurs="0"/>
                <xsd:element ref="ns2:MediaServiceObjectDetectorVersions" minOccurs="0"/>
                <xsd:element ref="ns2:Month"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d5ee879-813f-4fb9-b7c2-a59846c21aeb" elementFormDefault="qualified">
    <xsd:import namespace="http://schemas.microsoft.com/office/2006/documentManagement/types"/>
    <xsd:import namespace="http://schemas.microsoft.com/office/infopath/2007/PartnerControls"/>
    <xsd:element name="Audience" ma:index="8" nillable="true" ma:displayName="Audience" ma:format="Dropdown" ma:internalName="Audience">
      <xsd:simpleType>
        <xsd:restriction base="dms:Choice">
          <xsd:enumeration value="Confidential"/>
          <xsd:enumeration value="Public"/>
          <xsd:enumeration value="Internal"/>
          <xsd:enumeration value="Board of Directors"/>
        </xsd:restriction>
      </xsd:simpleType>
    </xsd:element>
    <xsd:element name="Year" ma:index="9" nillable="true" ma:displayName="Year" ma:format="Dropdown" ma:internalName="Year">
      <xsd:simpleType>
        <xsd:restriction base="dms:Choice">
          <xsd:enumeration value="2022"/>
          <xsd:enumeration value="2023"/>
          <xsd:enumeration value="2024"/>
          <xsd:enumeration value="2025"/>
        </xsd:restriction>
      </xsd:simpleType>
    </xsd:element>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Dimensions" ma:index="12" nillable="true" ma:displayName="Dimensions" ma:format="Dropdown" ma:internalName="Dimensions">
      <xsd:simpleType>
        <xsd:restriction base="dms:Choice">
          <xsd:enumeration value="Widescreen (16:9)"/>
          <xsd:enumeration value="Default Width"/>
          <xsd:enumeration value="HD"/>
        </xsd:restriction>
      </xsd:simpleType>
    </xsd:element>
    <xsd:element name="MediaServiceObjectDetectorVersions" ma:index="13" nillable="true" ma:displayName="MediaServiceObjectDetectorVersions" ma:hidden="true" ma:indexed="true" ma:internalName="MediaServiceObjectDetectorVersions" ma:readOnly="true">
      <xsd:simpleType>
        <xsd:restriction base="dms:Text"/>
      </xsd:simpleType>
    </xsd:element>
    <xsd:element name="Month" ma:index="14" nillable="true" ma:displayName="Month" ma:format="Dropdown" ma:internalName="Month">
      <xsd:simpleType>
        <xsd:restriction base="dms:Choice">
          <xsd:enumeration value="January"/>
          <xsd:enumeration value="February"/>
          <xsd:enumeration value="March"/>
          <xsd:enumeration value="April"/>
          <xsd:enumeration value="MAy"/>
          <xsd:enumeration value="June"/>
          <xsd:enumeration value="July"/>
          <xsd:enumeration value="August"/>
          <xsd:enumeration value="September"/>
          <xsd:enumeration value="October"/>
          <xsd:enumeration value="November"/>
          <xsd:enumeration value="December"/>
        </xsd:restriction>
      </xsd:simpleType>
    </xsd:element>
    <xsd:element name="MediaServiceSearchProperties" ma:index="15" nillable="true" ma:displayName="MediaServiceSearchProperties" ma:hidden="true" ma:internalName="MediaServiceSearchProperties"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9F18ABE5-2C97-4413-ACB0-B3080BAFCAD6}">
  <ds:schemaRefs>
    <ds:schemaRef ds:uri="http://schemas.microsoft.com/sharepoint/v3/contenttype/forms"/>
  </ds:schemaRefs>
</ds:datastoreItem>
</file>

<file path=customXml/itemProps2.xml><?xml version="1.0" encoding="utf-8"?>
<ds:datastoreItem xmlns:ds="http://schemas.openxmlformats.org/officeDocument/2006/customXml" ds:itemID="{1A526C54-2038-4DDB-9077-84C80FF069E0}">
  <ds:schemaRefs>
    <ds:schemaRef ds:uri="http://schemas.microsoft.com/office/2006/metadata/properties"/>
    <ds:schemaRef ds:uri="http://www.w3.org/XML/1998/namespace"/>
    <ds:schemaRef ds:uri="http://purl.org/dc/dcmitype/"/>
    <ds:schemaRef ds:uri="http://purl.org/dc/terms/"/>
    <ds:schemaRef ds:uri="http://schemas.microsoft.com/office/2006/documentManagement/types"/>
    <ds:schemaRef ds:uri="http://schemas.microsoft.com/office/infopath/2007/PartnerControls"/>
    <ds:schemaRef ds:uri="http://schemas.openxmlformats.org/package/2006/metadata/core-properties"/>
    <ds:schemaRef ds:uri="8d5ee879-813f-4fb9-b7c2-a59846c21aeb"/>
    <ds:schemaRef ds:uri="http://purl.org/dc/elements/1.1/"/>
  </ds:schemaRefs>
</ds:datastoreItem>
</file>

<file path=customXml/itemProps3.xml><?xml version="1.0" encoding="utf-8"?>
<ds:datastoreItem xmlns:ds="http://schemas.openxmlformats.org/officeDocument/2006/customXml" ds:itemID="{85727A64-0FE4-4085-B9DD-C355D03EDFF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d5ee879-813f-4fb9-b7c2-a59846c21ae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24035</TotalTime>
  <Words>787</Words>
  <Application>Microsoft Office PowerPoint</Application>
  <PresentationFormat>Widescreen</PresentationFormat>
  <Paragraphs>143</Paragraphs>
  <Slides>11</Slides>
  <Notes>0</Notes>
  <HiddenSlides>0</HiddenSlides>
  <MMClips>0</MMClips>
  <ScaleCrop>false</ScaleCrop>
  <HeadingPairs>
    <vt:vector size="6" baseType="variant">
      <vt:variant>
        <vt:lpstr>Fonts Used</vt:lpstr>
      </vt:variant>
      <vt:variant>
        <vt:i4>2</vt:i4>
      </vt:variant>
      <vt:variant>
        <vt:lpstr>Theme</vt:lpstr>
      </vt:variant>
      <vt:variant>
        <vt:i4>3</vt:i4>
      </vt:variant>
      <vt:variant>
        <vt:lpstr>Slide Titles</vt:lpstr>
      </vt:variant>
      <vt:variant>
        <vt:i4>11</vt:i4>
      </vt:variant>
    </vt:vector>
  </HeadingPairs>
  <TitlesOfParts>
    <vt:vector size="16" baseType="lpstr">
      <vt:lpstr>Arial</vt:lpstr>
      <vt:lpstr>Calibri</vt:lpstr>
      <vt:lpstr>Cover Slide</vt:lpstr>
      <vt:lpstr>Horizontal Theme</vt:lpstr>
      <vt:lpstr>Vertical Theme</vt:lpstr>
      <vt:lpstr>PowerPoint Presentation</vt:lpstr>
      <vt:lpstr>Purpose &amp; Overview</vt:lpstr>
      <vt:lpstr>Nodal Protocol Revision Request (NPRR)</vt:lpstr>
      <vt:lpstr>Planning Guide Revision Request (PGRR)</vt:lpstr>
      <vt:lpstr>System Change Request (SCR)</vt:lpstr>
      <vt:lpstr>Other Binding Documents (OBD) </vt:lpstr>
      <vt:lpstr>ERCOT Digital Channels</vt:lpstr>
      <vt:lpstr>Request Process for Digital Channels</vt:lpstr>
      <vt:lpstr>Request Process for Digital Channels Continued</vt:lpstr>
      <vt:lpstr>Coming Soon: Dashboards &amp; Displays Process Flow</vt:lpstr>
      <vt:lpstr>Other Assistance</vt:lpstr>
    </vt:vector>
  </TitlesOfParts>
  <Company>The Electric Reliability Council of Texas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Lofton, Amy</cp:lastModifiedBy>
  <cp:revision>540</cp:revision>
  <cp:lastPrinted>2017-10-10T21:31:05Z</cp:lastPrinted>
  <dcterms:created xsi:type="dcterms:W3CDTF">2016-01-21T15:20:31Z</dcterms:created>
  <dcterms:modified xsi:type="dcterms:W3CDTF">2024-09-11T21:35:03Z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0x0101006D0999AAC16EAB41985F08B9B30BD6F8</vt:lpwstr>
  </property>
  <property fmtid="{D5CDD505-2E9C-101B-9397-08002B2CF9AE}" pid="3" name="MSIP_Label_7084cbda-52b8-46fb-a7b7-cb5bd465ed85_Enabled">
    <vt:lpwstr>true</vt:lpwstr>
  </property>
  <property fmtid="{D5CDD505-2E9C-101B-9397-08002B2CF9AE}" pid="4" name="MSIP_Label_7084cbda-52b8-46fb-a7b7-cb5bd465ed85_SetDate">
    <vt:lpwstr>2023-04-04T20:11:08Z</vt:lpwstr>
  </property>
  <property fmtid="{D5CDD505-2E9C-101B-9397-08002B2CF9AE}" pid="5" name="MSIP_Label_7084cbda-52b8-46fb-a7b7-cb5bd465ed85_Method">
    <vt:lpwstr>Standard</vt:lpwstr>
  </property>
  <property fmtid="{D5CDD505-2E9C-101B-9397-08002B2CF9AE}" pid="6" name="MSIP_Label_7084cbda-52b8-46fb-a7b7-cb5bd465ed85_Name">
    <vt:lpwstr>Internal</vt:lpwstr>
  </property>
  <property fmtid="{D5CDD505-2E9C-101B-9397-08002B2CF9AE}" pid="7" name="MSIP_Label_7084cbda-52b8-46fb-a7b7-cb5bd465ed85_SiteId">
    <vt:lpwstr>0afb747d-bff7-4596-a9fc-950ef9e0ec45</vt:lpwstr>
  </property>
  <property fmtid="{D5CDD505-2E9C-101B-9397-08002B2CF9AE}" pid="8" name="MSIP_Label_7084cbda-52b8-46fb-a7b7-cb5bd465ed85_ActionId">
    <vt:lpwstr>bf2916b5-40d5-464a-a6ad-5ac6ebbcbc61</vt:lpwstr>
  </property>
  <property fmtid="{D5CDD505-2E9C-101B-9397-08002B2CF9AE}" pid="9" name="MSIP_Label_7084cbda-52b8-46fb-a7b7-cb5bd465ed85_ContentBits">
    <vt:lpwstr>0</vt:lpwstr>
  </property>
</Properties>
</file>