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8"/>
  </p:notesMasterIdLst>
  <p:handoutMasterIdLst>
    <p:handoutMasterId r:id="rId19"/>
  </p:handoutMasterIdLst>
  <p:sldIdLst>
    <p:sldId id="542" r:id="rId7"/>
    <p:sldId id="550" r:id="rId8"/>
    <p:sldId id="544" r:id="rId9"/>
    <p:sldId id="546" r:id="rId10"/>
    <p:sldId id="551" r:id="rId11"/>
    <p:sldId id="555" r:id="rId12"/>
    <p:sldId id="552" r:id="rId13"/>
    <p:sldId id="554" r:id="rId14"/>
    <p:sldId id="556" r:id="rId15"/>
    <p:sldId id="259" r:id="rId16"/>
    <p:sldId id="553"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00AEC7"/>
    <a:srgbClr val="E6EBF0"/>
    <a:srgbClr val="093C61"/>
    <a:srgbClr val="98C3FA"/>
    <a:srgbClr val="70CDD9"/>
    <a:srgbClr val="8DC3E5"/>
    <a:srgbClr val="A9E5EA"/>
    <a:srgbClr val="26D07C"/>
    <a:srgbClr val="007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4660"/>
  </p:normalViewPr>
  <p:slideViewPr>
    <p:cSldViewPr showGuides="1">
      <p:cViewPr varScale="1">
        <p:scale>
          <a:sx n="78" d="100"/>
          <a:sy n="78" d="100"/>
        </p:scale>
        <p:origin x="108" y="282"/>
      </p:cViewPr>
      <p:guideLst>
        <p:guide orient="horz" pos="2160"/>
        <p:guide pos="384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6C99D1-452A-4BDD-B850-43F43E3A4121}"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782A4488-8D6C-42B4-BD2C-9CB7ACC7FDE3}">
      <dgm:prSet phldrT="[Text]" custT="1"/>
      <dgm:spPr>
        <a:solidFill>
          <a:schemeClr val="accent6">
            <a:lumMod val="75000"/>
          </a:schemeClr>
        </a:solidFill>
        <a:ln>
          <a:noFill/>
        </a:ln>
        <a:effectLst>
          <a:outerShdw blurRad="50800" dist="38100" dir="5400000" algn="t" rotWithShape="0">
            <a:prstClr val="black">
              <a:alpha val="40000"/>
            </a:prstClr>
          </a:outerShdw>
        </a:effectLst>
      </dgm:spPr>
      <dgm:t>
        <a:bodyPr lIns="91440" tIns="91440" rIns="91440"/>
        <a:lstStyle/>
        <a:p>
          <a:pPr algn="l">
            <a:buNone/>
          </a:pPr>
          <a:r>
            <a:rPr lang="en-US" sz="2000" b="1">
              <a:solidFill>
                <a:schemeClr val="bg1"/>
              </a:solidFill>
            </a:rPr>
            <a:t>1</a:t>
          </a:r>
        </a:p>
      </dgm:t>
    </dgm:pt>
    <dgm:pt modelId="{53E6804D-F871-43B0-9308-585610EED4AB}" type="parTrans" cxnId="{363D54CC-BA5A-4E50-BAC7-802950FA62EA}">
      <dgm:prSet/>
      <dgm:spPr/>
      <dgm:t>
        <a:bodyPr/>
        <a:lstStyle/>
        <a:p>
          <a:endParaRPr lang="en-US"/>
        </a:p>
      </dgm:t>
    </dgm:pt>
    <dgm:pt modelId="{035E58BF-117E-42D0-8286-3A2E07F942B9}" type="sibTrans" cxnId="{363D54CC-BA5A-4E50-BAC7-802950FA62EA}">
      <dgm:prSet/>
      <dgm:spPr>
        <a:solidFill>
          <a:schemeClr val="bg2">
            <a:lumMod val="90000"/>
          </a:schemeClr>
        </a:solidFill>
      </dgm:spPr>
      <dgm:t>
        <a:bodyPr/>
        <a:lstStyle/>
        <a:p>
          <a:endParaRPr lang="en-US">
            <a:solidFill>
              <a:schemeClr val="bg2"/>
            </a:solidFill>
          </a:endParaRPr>
        </a:p>
      </dgm:t>
    </dgm:pt>
    <dgm:pt modelId="{ED5A0B46-E8CD-49F7-9353-9E19DEA28C30}">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a:lstStyle/>
        <a:p>
          <a:pPr algn="l">
            <a:buNone/>
          </a:pPr>
          <a:r>
            <a:rPr lang="en-US" sz="2000" b="1">
              <a:solidFill>
                <a:schemeClr val="bg1"/>
              </a:solidFill>
            </a:rPr>
            <a:t>2</a:t>
          </a:r>
        </a:p>
      </dgm:t>
    </dgm:pt>
    <dgm:pt modelId="{3E5003DB-CF87-453B-8F97-9F1C0A78AE1F}" type="parTrans" cxnId="{1C69FF1C-80E8-4BA0-80E9-8AA517DF667A}">
      <dgm:prSet/>
      <dgm:spPr/>
      <dgm:t>
        <a:bodyPr/>
        <a:lstStyle/>
        <a:p>
          <a:endParaRPr lang="en-US"/>
        </a:p>
      </dgm:t>
    </dgm:pt>
    <dgm:pt modelId="{73AA5A22-AE3C-41DE-89C3-D0740B48F76F}" type="sibTrans" cxnId="{1C69FF1C-80E8-4BA0-80E9-8AA517DF667A}">
      <dgm:prSet/>
      <dgm:spPr>
        <a:solidFill>
          <a:schemeClr val="bg2">
            <a:lumMod val="90000"/>
          </a:schemeClr>
        </a:solidFill>
      </dgm:spPr>
      <dgm:t>
        <a:bodyPr/>
        <a:lstStyle/>
        <a:p>
          <a:endParaRPr lang="en-US">
            <a:solidFill>
              <a:schemeClr val="bg2"/>
            </a:solidFill>
          </a:endParaRPr>
        </a:p>
      </dgm:t>
    </dgm:pt>
    <dgm:pt modelId="{A72D9A3B-3AEA-49A9-AC7A-5A25C641CE83}">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a:solidFill>
                <a:schemeClr val="bg1"/>
              </a:solidFill>
            </a:rPr>
            <a:t>3</a:t>
          </a:r>
        </a:p>
      </dgm:t>
    </dgm:pt>
    <dgm:pt modelId="{901FC6B8-06AE-4196-8E1E-15F23051792A}" type="parTrans" cxnId="{980F68A2-9A01-4DA3-B5B4-39BF127C20BA}">
      <dgm:prSet/>
      <dgm:spPr/>
      <dgm:t>
        <a:bodyPr/>
        <a:lstStyle/>
        <a:p>
          <a:endParaRPr lang="en-US"/>
        </a:p>
      </dgm:t>
    </dgm:pt>
    <dgm:pt modelId="{F29461FD-9B21-4368-8151-6FA302FD6458}" type="sibTrans" cxnId="{980F68A2-9A01-4DA3-B5B4-39BF127C20BA}">
      <dgm:prSet/>
      <dgm:spPr>
        <a:solidFill>
          <a:schemeClr val="bg2">
            <a:lumMod val="90000"/>
          </a:schemeClr>
        </a:solidFill>
      </dgm:spPr>
      <dgm:t>
        <a:bodyPr/>
        <a:lstStyle/>
        <a:p>
          <a:endParaRPr lang="en-US"/>
        </a:p>
      </dgm:t>
    </dgm:pt>
    <dgm:pt modelId="{3F6978A1-A754-4314-8AC9-969CEE94F31F}">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a:solidFill>
                <a:schemeClr val="bg1"/>
              </a:solidFill>
            </a:rPr>
            <a:t>4</a:t>
          </a:r>
        </a:p>
      </dgm:t>
    </dgm:pt>
    <dgm:pt modelId="{52A90CAA-3841-45D1-BB6C-55BFBF02FB61}" type="parTrans" cxnId="{FF511324-695E-4ADC-8247-3745D83BE812}">
      <dgm:prSet/>
      <dgm:spPr/>
      <dgm:t>
        <a:bodyPr/>
        <a:lstStyle/>
        <a:p>
          <a:endParaRPr lang="en-US"/>
        </a:p>
      </dgm:t>
    </dgm:pt>
    <dgm:pt modelId="{F30883FE-98E3-4A1C-95F7-A3F1E09E57FF}" type="sibTrans" cxnId="{FF511324-695E-4ADC-8247-3745D83BE812}">
      <dgm:prSet/>
      <dgm:spPr>
        <a:solidFill>
          <a:schemeClr val="bg2">
            <a:lumMod val="90000"/>
          </a:schemeClr>
        </a:solidFill>
      </dgm:spPr>
      <dgm:t>
        <a:bodyPr/>
        <a:lstStyle/>
        <a:p>
          <a:endParaRPr lang="en-US"/>
        </a:p>
      </dgm:t>
    </dgm:pt>
    <dgm:pt modelId="{6F106A2E-D251-4580-A986-917336D07041}">
      <dgm:prSet phldrT="[Text]" custT="1"/>
      <dgm:spPr>
        <a:solidFill>
          <a:srgbClr val="093C61"/>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a:solidFill>
                <a:schemeClr val="bg1"/>
              </a:solidFill>
            </a:rPr>
            <a:t>7</a:t>
          </a:r>
        </a:p>
      </dgm:t>
    </dgm:pt>
    <dgm:pt modelId="{0B044992-46AD-4F1C-B5E7-D4DC75508498}" type="parTrans" cxnId="{C87B1EBF-8823-4A95-9F44-FCD7A4E596EF}">
      <dgm:prSet/>
      <dgm:spPr/>
      <dgm:t>
        <a:bodyPr/>
        <a:lstStyle/>
        <a:p>
          <a:endParaRPr lang="en-US"/>
        </a:p>
      </dgm:t>
    </dgm:pt>
    <dgm:pt modelId="{EE0FEF4A-0173-4424-B958-01C79C33D653}" type="sibTrans" cxnId="{C87B1EBF-8823-4A95-9F44-FCD7A4E596EF}">
      <dgm:prSet/>
      <dgm:spPr>
        <a:solidFill>
          <a:srgbClr val="C9D3DE"/>
        </a:solidFill>
      </dgm:spPr>
      <dgm:t>
        <a:bodyPr/>
        <a:lstStyle/>
        <a:p>
          <a:endParaRPr lang="en-US"/>
        </a:p>
      </dgm:t>
    </dgm:pt>
    <dgm:pt modelId="{963D7A01-C5C6-4307-A54F-3C33AB9705C6}">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a:solidFill>
                <a:schemeClr val="bg1"/>
              </a:solidFill>
            </a:rPr>
            <a:t>5</a:t>
          </a:r>
        </a:p>
      </dgm:t>
    </dgm:pt>
    <dgm:pt modelId="{43E851DA-CEB4-4C9B-ABD3-3E8215005552}" type="parTrans" cxnId="{54E63DF8-0FF6-4C42-8558-7A3C8020175E}">
      <dgm:prSet/>
      <dgm:spPr/>
      <dgm:t>
        <a:bodyPr/>
        <a:lstStyle/>
        <a:p>
          <a:endParaRPr lang="en-US"/>
        </a:p>
      </dgm:t>
    </dgm:pt>
    <dgm:pt modelId="{BB5012A5-C4FE-4523-AF32-AD29EE8F2CFC}" type="sibTrans" cxnId="{54E63DF8-0FF6-4C42-8558-7A3C8020175E}">
      <dgm:prSet/>
      <dgm:spPr>
        <a:solidFill>
          <a:schemeClr val="bg2">
            <a:lumMod val="90000"/>
          </a:schemeClr>
        </a:solidFill>
      </dgm:spPr>
      <dgm:t>
        <a:bodyPr/>
        <a:lstStyle/>
        <a:p>
          <a:endParaRPr lang="en-US"/>
        </a:p>
      </dgm:t>
    </dgm:pt>
    <dgm:pt modelId="{149B9E2B-33E9-429B-837C-52FCA1A23E61}">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a:solidFill>
                <a:schemeClr val="bg1"/>
              </a:solidFill>
            </a:rPr>
            <a:t>6</a:t>
          </a:r>
        </a:p>
      </dgm:t>
    </dgm:pt>
    <dgm:pt modelId="{07F7F6CA-B353-4A52-84F1-04E6CE25F244}" type="parTrans" cxnId="{F772A5BE-E570-4DDA-8FCD-D2D282D9A19E}">
      <dgm:prSet/>
      <dgm:spPr/>
      <dgm:t>
        <a:bodyPr/>
        <a:lstStyle/>
        <a:p>
          <a:endParaRPr lang="en-US"/>
        </a:p>
      </dgm:t>
    </dgm:pt>
    <dgm:pt modelId="{F777FA9C-F1F5-416F-A15D-E5C9E95ADFCC}" type="sibTrans" cxnId="{F772A5BE-E570-4DDA-8FCD-D2D282D9A19E}">
      <dgm:prSet/>
      <dgm:spPr>
        <a:solidFill>
          <a:schemeClr val="bg2">
            <a:lumMod val="90000"/>
          </a:schemeClr>
        </a:solidFill>
      </dgm:spPr>
      <dgm:t>
        <a:bodyPr/>
        <a:lstStyle/>
        <a:p>
          <a:endParaRPr lang="en-US"/>
        </a:p>
      </dgm:t>
    </dgm:pt>
    <dgm:pt modelId="{88189EFB-9B07-4F65-8A94-6D64EE48EA07}">
      <dgm:prSet phldrT="[Text]" custT="1"/>
      <dgm:spPr>
        <a:solidFill>
          <a:schemeClr val="accent1"/>
        </a:solidFill>
        <a:ln>
          <a:noFill/>
        </a:ln>
        <a:effectLst>
          <a:outerShdw blurRad="50800" dist="38100" dir="2700000" algn="tl" rotWithShape="0">
            <a:prstClr val="black">
              <a:alpha val="40000"/>
            </a:prstClr>
          </a:outerShdw>
        </a:effectLst>
      </dgm:spPr>
      <dgm:t>
        <a:bodyPr lIns="91440" tIns="91440" rIns="91440"/>
        <a:lstStyle/>
        <a:p>
          <a:pPr algn="ctr"/>
          <a:r>
            <a:rPr lang="en-US" sz="1200" b="1">
              <a:solidFill>
                <a:schemeClr val="bg1"/>
              </a:solidFill>
            </a:rPr>
            <a:t>ERCOT Implements NPRR Changes Following PUCT Approval</a:t>
          </a:r>
        </a:p>
      </dgm:t>
    </dgm:pt>
    <dgm:pt modelId="{1DF7218D-BA04-4639-A04D-E309F18C1BB8}" type="parTrans" cxnId="{7E8E74AB-39EC-474D-87DF-24D3D421EA04}">
      <dgm:prSet/>
      <dgm:spPr/>
      <dgm:t>
        <a:bodyPr/>
        <a:lstStyle/>
        <a:p>
          <a:endParaRPr lang="en-US"/>
        </a:p>
      </dgm:t>
    </dgm:pt>
    <dgm:pt modelId="{CCD06F26-868F-48AE-84B4-1B902A50BB6D}" type="sibTrans" cxnId="{7E8E74AB-39EC-474D-87DF-24D3D421EA04}">
      <dgm:prSet/>
      <dgm:spPr/>
      <dgm:t>
        <a:bodyPr/>
        <a:lstStyle/>
        <a:p>
          <a:endParaRPr lang="en-US"/>
        </a:p>
      </dgm:t>
    </dgm:pt>
    <dgm:pt modelId="{3BF74B4E-CE7B-4447-8F4F-6716CD363C52}">
      <dgm:prSet phldrT="[Text]" custT="1"/>
      <dgm:spPr>
        <a:solidFill>
          <a:schemeClr val="accent6">
            <a:lumMod val="75000"/>
          </a:schemeClr>
        </a:solidFill>
        <a:ln>
          <a:noFill/>
        </a:ln>
        <a:effectLst>
          <a:outerShdw blurRad="50800" dist="38100" dir="5400000" algn="t" rotWithShape="0">
            <a:prstClr val="black">
              <a:alpha val="40000"/>
            </a:prstClr>
          </a:outerShdw>
        </a:effectLst>
      </dgm:spPr>
      <dgm:t>
        <a:bodyPr lIns="91440" tIns="91440" rIns="91440"/>
        <a:lstStyle/>
        <a:p>
          <a:pPr algn="l">
            <a:buFontTx/>
            <a:buNone/>
          </a:pPr>
          <a:r>
            <a:rPr lang="en-US" sz="1200" b="1">
              <a:solidFill>
                <a:schemeClr val="bg1"/>
              </a:solidFill>
            </a:rPr>
            <a:t>   Nodal Protocol Revision Request</a:t>
          </a:r>
        </a:p>
      </dgm:t>
    </dgm:pt>
    <dgm:pt modelId="{E051B960-F158-4F38-B862-73D9C9510837}" type="parTrans" cxnId="{987F8687-3AC1-4B6F-A4EA-CA403A4945AD}">
      <dgm:prSet/>
      <dgm:spPr/>
      <dgm:t>
        <a:bodyPr/>
        <a:lstStyle/>
        <a:p>
          <a:endParaRPr lang="en-US"/>
        </a:p>
      </dgm:t>
    </dgm:pt>
    <dgm:pt modelId="{5C76CC24-FDFC-46AF-9C42-CDA41695D936}" type="sibTrans" cxnId="{987F8687-3AC1-4B6F-A4EA-CA403A4945AD}">
      <dgm:prSet/>
      <dgm:spPr/>
      <dgm:t>
        <a:bodyPr/>
        <a:lstStyle/>
        <a:p>
          <a:endParaRPr lang="en-US"/>
        </a:p>
      </dgm:t>
    </dgm:pt>
    <dgm:pt modelId="{4792D0C4-A586-473D-8686-9AF9D0765866}">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a:lstStyle/>
        <a:p>
          <a:pPr algn="l">
            <a:buFontTx/>
            <a:buNone/>
          </a:pPr>
          <a:r>
            <a:rPr lang="en-US" sz="1200" b="1">
              <a:solidFill>
                <a:schemeClr val="bg1"/>
              </a:solidFill>
            </a:rPr>
            <a:t>  </a:t>
          </a:r>
          <a:r>
            <a:rPr lang="en-US" sz="1200" b="1">
              <a:solidFill>
                <a:schemeClr val="bg1"/>
              </a:solidFill>
              <a:latin typeface="Arial"/>
            </a:rPr>
            <a:t>14-Day</a:t>
          </a:r>
          <a:r>
            <a:rPr lang="en-US" sz="1200" b="1">
              <a:solidFill>
                <a:schemeClr val="bg1"/>
              </a:solidFill>
            </a:rPr>
            <a:t> Comment Period</a:t>
          </a:r>
        </a:p>
      </dgm:t>
    </dgm:pt>
    <dgm:pt modelId="{FC414743-0BD6-4A72-8F70-1D504E639F5D}" type="parTrans" cxnId="{4BB9CF64-DE86-48C3-B3AC-2CEA475B6C37}">
      <dgm:prSet/>
      <dgm:spPr/>
      <dgm:t>
        <a:bodyPr/>
        <a:lstStyle/>
        <a:p>
          <a:endParaRPr lang="en-US"/>
        </a:p>
      </dgm:t>
    </dgm:pt>
    <dgm:pt modelId="{91A98D27-BDD9-45CA-BAEB-162F09BFCBA1}" type="sibTrans" cxnId="{4BB9CF64-DE86-48C3-B3AC-2CEA475B6C37}">
      <dgm:prSet/>
      <dgm:spPr/>
      <dgm:t>
        <a:bodyPr/>
        <a:lstStyle/>
        <a:p>
          <a:endParaRPr lang="en-US"/>
        </a:p>
      </dgm:t>
    </dgm:pt>
    <dgm:pt modelId="{0955A8D7-B59A-4475-B090-7C53E780AD04}">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FontTx/>
            <a:buNone/>
          </a:pPr>
          <a:r>
            <a:rPr lang="en-US" sz="1200" b="1">
              <a:solidFill>
                <a:schemeClr val="bg1"/>
              </a:solidFill>
            </a:rPr>
            <a:t>   PRS Language Consideration</a:t>
          </a:r>
        </a:p>
      </dgm:t>
    </dgm:pt>
    <dgm:pt modelId="{58D27A75-5B41-4D54-A708-F7DF2F6F67B4}" type="parTrans" cxnId="{4CDE2E5A-4385-4B07-A7C3-0AAB176B307B}">
      <dgm:prSet/>
      <dgm:spPr/>
      <dgm:t>
        <a:bodyPr/>
        <a:lstStyle/>
        <a:p>
          <a:endParaRPr lang="en-US"/>
        </a:p>
      </dgm:t>
    </dgm:pt>
    <dgm:pt modelId="{D601482A-B1D5-4024-90CC-202E9B934D73}" type="sibTrans" cxnId="{4CDE2E5A-4385-4B07-A7C3-0AAB176B307B}">
      <dgm:prSet/>
      <dgm:spPr/>
      <dgm:t>
        <a:bodyPr/>
        <a:lstStyle/>
        <a:p>
          <a:endParaRPr lang="en-US"/>
        </a:p>
      </dgm:t>
    </dgm:pt>
    <dgm:pt modelId="{435A20C2-2E88-4054-BCAD-700E4359DCBB}">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FontTx/>
            <a:buNone/>
          </a:pPr>
          <a:r>
            <a:rPr lang="en-US" sz="1200" b="1">
              <a:solidFill>
                <a:schemeClr val="bg1"/>
              </a:solidFill>
            </a:rPr>
            <a:t>   PRS Impact Analysis Review</a:t>
          </a:r>
        </a:p>
      </dgm:t>
    </dgm:pt>
    <dgm:pt modelId="{C4E4AD39-5646-4EDE-B831-7E9C7C4B5027}" type="parTrans" cxnId="{784053E9-7DB8-4C05-9D56-3D4CF2F7A564}">
      <dgm:prSet/>
      <dgm:spPr/>
      <dgm:t>
        <a:bodyPr/>
        <a:lstStyle/>
        <a:p>
          <a:endParaRPr lang="en-US"/>
        </a:p>
      </dgm:t>
    </dgm:pt>
    <dgm:pt modelId="{B3A1E7F2-D9FF-46CE-A132-02CFC8B78368}" type="sibTrans" cxnId="{784053E9-7DB8-4C05-9D56-3D4CF2F7A564}">
      <dgm:prSet/>
      <dgm:spPr/>
      <dgm:t>
        <a:bodyPr/>
        <a:lstStyle/>
        <a:p>
          <a:endParaRPr lang="en-US"/>
        </a:p>
      </dgm:t>
    </dgm:pt>
    <dgm:pt modelId="{071DEB35-1ABE-48EF-9C16-4921DC4D5E73}">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1200" b="1">
              <a:solidFill>
                <a:schemeClr val="bg1"/>
              </a:solidFill>
            </a:rPr>
            <a:t>TAC Consideration</a:t>
          </a:r>
        </a:p>
      </dgm:t>
    </dgm:pt>
    <dgm:pt modelId="{63BD459A-D892-447C-BA3D-DB8819220FBE}" type="parTrans" cxnId="{9133174A-50E9-4A05-9863-211F499C9085}">
      <dgm:prSet/>
      <dgm:spPr/>
      <dgm:t>
        <a:bodyPr/>
        <a:lstStyle/>
        <a:p>
          <a:endParaRPr lang="en-US"/>
        </a:p>
      </dgm:t>
    </dgm:pt>
    <dgm:pt modelId="{CBCD330F-E6E8-46E2-A999-8E3574C89F47}" type="sibTrans" cxnId="{9133174A-50E9-4A05-9863-211F499C9085}">
      <dgm:prSet/>
      <dgm:spPr/>
      <dgm:t>
        <a:bodyPr/>
        <a:lstStyle/>
        <a:p>
          <a:endParaRPr lang="en-US"/>
        </a:p>
      </dgm:t>
    </dgm:pt>
    <dgm:pt modelId="{C4018B2A-7DB8-4ED9-889F-6787B02F821E}">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1200" b="1">
              <a:solidFill>
                <a:schemeClr val="bg1"/>
              </a:solidFill>
            </a:rPr>
            <a:t>   ERCOT Board Consideration</a:t>
          </a:r>
        </a:p>
      </dgm:t>
    </dgm:pt>
    <dgm:pt modelId="{4EB45F8D-8458-4EAA-BBED-BDDDE7603211}" type="parTrans" cxnId="{EF72899B-2741-4741-8A2A-009B7D5996DA}">
      <dgm:prSet/>
      <dgm:spPr/>
      <dgm:t>
        <a:bodyPr/>
        <a:lstStyle/>
        <a:p>
          <a:endParaRPr lang="en-US"/>
        </a:p>
      </dgm:t>
    </dgm:pt>
    <dgm:pt modelId="{6CD68DD8-AAAF-404B-9B6A-376E05F126DA}" type="sibTrans" cxnId="{EF72899B-2741-4741-8A2A-009B7D5996DA}">
      <dgm:prSet/>
      <dgm:spPr/>
      <dgm:t>
        <a:bodyPr/>
        <a:lstStyle/>
        <a:p>
          <a:endParaRPr lang="en-US"/>
        </a:p>
      </dgm:t>
    </dgm:pt>
    <dgm:pt modelId="{67CEB187-D241-4204-97F7-44DA885853B8}">
      <dgm:prSet phldrT="[Text]" custT="1"/>
      <dgm:spPr>
        <a:solidFill>
          <a:srgbClr val="093C61"/>
        </a:solidFill>
        <a:ln>
          <a:noFill/>
        </a:ln>
        <a:effectLst>
          <a:outerShdw blurRad="50800" dist="38100" dir="2700000" algn="tl" rotWithShape="0">
            <a:prstClr val="black">
              <a:alpha val="40000"/>
            </a:prstClr>
          </a:outerShdw>
        </a:effectLst>
      </dgm:spPr>
      <dgm:t>
        <a:bodyPr lIns="91440" tIns="91440" rIns="91440"/>
        <a:lstStyle/>
        <a:p>
          <a:pPr algn="l">
            <a:buNone/>
          </a:pPr>
          <a:r>
            <a:rPr lang="en-US" sz="1200" b="1">
              <a:solidFill>
                <a:schemeClr val="bg1"/>
              </a:solidFill>
            </a:rPr>
            <a:t>PUC Consideration</a:t>
          </a:r>
        </a:p>
      </dgm:t>
    </dgm:pt>
    <dgm:pt modelId="{67A62C55-F659-4424-B368-066EE6CD618C}" type="parTrans" cxnId="{5451081A-AE20-4EE5-99E9-7976202DC984}">
      <dgm:prSet/>
      <dgm:spPr/>
      <dgm:t>
        <a:bodyPr/>
        <a:lstStyle/>
        <a:p>
          <a:endParaRPr lang="en-US"/>
        </a:p>
      </dgm:t>
    </dgm:pt>
    <dgm:pt modelId="{3ABD81F6-F13B-4A1E-94EF-831CBE80884E}" type="sibTrans" cxnId="{5451081A-AE20-4EE5-99E9-7976202DC984}">
      <dgm:prSet/>
      <dgm:spPr/>
      <dgm:t>
        <a:bodyPr/>
        <a:lstStyle/>
        <a:p>
          <a:endParaRPr lang="en-US"/>
        </a:p>
      </dgm:t>
    </dgm:pt>
    <dgm:pt modelId="{3E3F0B97-E967-4A52-BA7A-DCFF58C4F4B4}" type="pres">
      <dgm:prSet presAssocID="{5C6C99D1-452A-4BDD-B850-43F43E3A4121}" presName="Name0" presStyleCnt="0">
        <dgm:presLayoutVars>
          <dgm:dir/>
          <dgm:resizeHandles/>
        </dgm:presLayoutVars>
      </dgm:prSet>
      <dgm:spPr/>
    </dgm:pt>
    <dgm:pt modelId="{D6C2AF52-D213-4F3C-AE2E-45438878F2D2}" type="pres">
      <dgm:prSet presAssocID="{782A4488-8D6C-42B4-BD2C-9CB7ACC7FDE3}" presName="compNode" presStyleCnt="0"/>
      <dgm:spPr/>
    </dgm:pt>
    <dgm:pt modelId="{5710AD85-DA2D-4B56-93CB-E58E64EE1E08}" type="pres">
      <dgm:prSet presAssocID="{782A4488-8D6C-42B4-BD2C-9CB7ACC7FDE3}" presName="dummyConnPt" presStyleCnt="0"/>
      <dgm:spPr/>
    </dgm:pt>
    <dgm:pt modelId="{6662B7E2-6273-4B62-8FD8-00AC303FB4BE}" type="pres">
      <dgm:prSet presAssocID="{782A4488-8D6C-42B4-BD2C-9CB7ACC7FDE3}" presName="node" presStyleLbl="node1" presStyleIdx="0" presStyleCnt="8">
        <dgm:presLayoutVars>
          <dgm:bulletEnabled val="1"/>
        </dgm:presLayoutVars>
      </dgm:prSet>
      <dgm:spPr/>
    </dgm:pt>
    <dgm:pt modelId="{038DA314-2A7B-4C9F-82D7-8AA21F7533F0}" type="pres">
      <dgm:prSet presAssocID="{035E58BF-117E-42D0-8286-3A2E07F942B9}" presName="sibTrans" presStyleLbl="bgSibTrans2D1" presStyleIdx="0" presStyleCnt="7"/>
      <dgm:spPr/>
    </dgm:pt>
    <dgm:pt modelId="{CD0C29A5-0F5A-4DC6-BC0D-C1CF9BEAADFE}" type="pres">
      <dgm:prSet presAssocID="{ED5A0B46-E8CD-49F7-9353-9E19DEA28C30}" presName="compNode" presStyleCnt="0"/>
      <dgm:spPr/>
    </dgm:pt>
    <dgm:pt modelId="{9733FF35-132A-4A09-AB0D-84B5B2149030}" type="pres">
      <dgm:prSet presAssocID="{ED5A0B46-E8CD-49F7-9353-9E19DEA28C30}" presName="dummyConnPt" presStyleCnt="0"/>
      <dgm:spPr/>
    </dgm:pt>
    <dgm:pt modelId="{B8E34D97-7537-4C2B-9E6D-F617E79BAAD2}" type="pres">
      <dgm:prSet presAssocID="{ED5A0B46-E8CD-49F7-9353-9E19DEA28C30}" presName="node" presStyleLbl="node1" presStyleIdx="1" presStyleCnt="8">
        <dgm:presLayoutVars>
          <dgm:bulletEnabled val="1"/>
        </dgm:presLayoutVars>
      </dgm:prSet>
      <dgm:spPr/>
    </dgm:pt>
    <dgm:pt modelId="{1DFA83D8-95B8-469E-A12A-0C0672795D9F}" type="pres">
      <dgm:prSet presAssocID="{73AA5A22-AE3C-41DE-89C3-D0740B48F76F}" presName="sibTrans" presStyleLbl="bgSibTrans2D1" presStyleIdx="1" presStyleCnt="7"/>
      <dgm:spPr/>
    </dgm:pt>
    <dgm:pt modelId="{262058F6-DD94-42EE-B48C-C609082A34E5}" type="pres">
      <dgm:prSet presAssocID="{A72D9A3B-3AEA-49A9-AC7A-5A25C641CE83}" presName="compNode" presStyleCnt="0"/>
      <dgm:spPr/>
    </dgm:pt>
    <dgm:pt modelId="{CB92C396-8258-435B-B194-C8122AEC42F3}" type="pres">
      <dgm:prSet presAssocID="{A72D9A3B-3AEA-49A9-AC7A-5A25C641CE83}" presName="dummyConnPt" presStyleCnt="0"/>
      <dgm:spPr/>
    </dgm:pt>
    <dgm:pt modelId="{0F45E80F-BE26-42C2-8DF9-603E91D16C08}" type="pres">
      <dgm:prSet presAssocID="{A72D9A3B-3AEA-49A9-AC7A-5A25C641CE83}" presName="node" presStyleLbl="node1" presStyleIdx="2" presStyleCnt="8">
        <dgm:presLayoutVars>
          <dgm:bulletEnabled val="1"/>
        </dgm:presLayoutVars>
      </dgm:prSet>
      <dgm:spPr/>
    </dgm:pt>
    <dgm:pt modelId="{DBEE4BF9-5B0D-478E-97F8-56E9B7565E52}" type="pres">
      <dgm:prSet presAssocID="{F29461FD-9B21-4368-8151-6FA302FD6458}" presName="sibTrans" presStyleLbl="bgSibTrans2D1" presStyleIdx="2" presStyleCnt="7"/>
      <dgm:spPr/>
    </dgm:pt>
    <dgm:pt modelId="{254D9EEF-ED4A-4106-A300-43427215090F}" type="pres">
      <dgm:prSet presAssocID="{3F6978A1-A754-4314-8AC9-969CEE94F31F}" presName="compNode" presStyleCnt="0"/>
      <dgm:spPr/>
    </dgm:pt>
    <dgm:pt modelId="{0667B44F-4A42-42BE-AD37-E8CE0AFAABED}" type="pres">
      <dgm:prSet presAssocID="{3F6978A1-A754-4314-8AC9-969CEE94F31F}" presName="dummyConnPt" presStyleCnt="0"/>
      <dgm:spPr/>
    </dgm:pt>
    <dgm:pt modelId="{E6C50F0C-9817-471A-ADFF-C10C7211F96F}" type="pres">
      <dgm:prSet presAssocID="{3F6978A1-A754-4314-8AC9-969CEE94F31F}" presName="node" presStyleLbl="node1" presStyleIdx="3" presStyleCnt="8">
        <dgm:presLayoutVars>
          <dgm:bulletEnabled val="1"/>
        </dgm:presLayoutVars>
      </dgm:prSet>
      <dgm:spPr/>
    </dgm:pt>
    <dgm:pt modelId="{871C3ACD-1E22-4504-907A-A7633F8A9F21}" type="pres">
      <dgm:prSet presAssocID="{F30883FE-98E3-4A1C-95F7-A3F1E09E57FF}" presName="sibTrans" presStyleLbl="bgSibTrans2D1" presStyleIdx="3" presStyleCnt="7"/>
      <dgm:spPr/>
    </dgm:pt>
    <dgm:pt modelId="{EEF12789-8662-4154-9937-1333C85D56DD}" type="pres">
      <dgm:prSet presAssocID="{963D7A01-C5C6-4307-A54F-3C33AB9705C6}" presName="compNode" presStyleCnt="0"/>
      <dgm:spPr/>
    </dgm:pt>
    <dgm:pt modelId="{944759CB-9B44-4313-83C1-7640DF8DC803}" type="pres">
      <dgm:prSet presAssocID="{963D7A01-C5C6-4307-A54F-3C33AB9705C6}" presName="dummyConnPt" presStyleCnt="0"/>
      <dgm:spPr/>
    </dgm:pt>
    <dgm:pt modelId="{0200B142-9374-43A4-B4B2-83C10FF3FCFF}" type="pres">
      <dgm:prSet presAssocID="{963D7A01-C5C6-4307-A54F-3C33AB9705C6}" presName="node" presStyleLbl="node1" presStyleIdx="4" presStyleCnt="8">
        <dgm:presLayoutVars>
          <dgm:bulletEnabled val="1"/>
        </dgm:presLayoutVars>
      </dgm:prSet>
      <dgm:spPr/>
    </dgm:pt>
    <dgm:pt modelId="{D9BC7589-5BCD-4F3A-B8A3-9B59D4BEF05C}" type="pres">
      <dgm:prSet presAssocID="{BB5012A5-C4FE-4523-AF32-AD29EE8F2CFC}" presName="sibTrans" presStyleLbl="bgSibTrans2D1" presStyleIdx="4" presStyleCnt="7"/>
      <dgm:spPr/>
    </dgm:pt>
    <dgm:pt modelId="{C9DE610F-FFCC-4BFD-BB73-A2E395901F30}" type="pres">
      <dgm:prSet presAssocID="{149B9E2B-33E9-429B-837C-52FCA1A23E61}" presName="compNode" presStyleCnt="0"/>
      <dgm:spPr/>
    </dgm:pt>
    <dgm:pt modelId="{231664E3-90BD-40B6-9B9B-9CB6605FB1D0}" type="pres">
      <dgm:prSet presAssocID="{149B9E2B-33E9-429B-837C-52FCA1A23E61}" presName="dummyConnPt" presStyleCnt="0"/>
      <dgm:spPr/>
    </dgm:pt>
    <dgm:pt modelId="{D0D1F66A-A103-41AF-98D9-F218F7994DC4}" type="pres">
      <dgm:prSet presAssocID="{149B9E2B-33E9-429B-837C-52FCA1A23E61}" presName="node" presStyleLbl="node1" presStyleIdx="5" presStyleCnt="8">
        <dgm:presLayoutVars>
          <dgm:bulletEnabled val="1"/>
        </dgm:presLayoutVars>
      </dgm:prSet>
      <dgm:spPr/>
    </dgm:pt>
    <dgm:pt modelId="{93DF6516-E298-4E4E-9D8B-945C380FB773}" type="pres">
      <dgm:prSet presAssocID="{F777FA9C-F1F5-416F-A15D-E5C9E95ADFCC}" presName="sibTrans" presStyleLbl="bgSibTrans2D1" presStyleIdx="5" presStyleCnt="7"/>
      <dgm:spPr/>
    </dgm:pt>
    <dgm:pt modelId="{8F452E3A-B1B4-4D21-9810-BC35AD0547BA}" type="pres">
      <dgm:prSet presAssocID="{6F106A2E-D251-4580-A986-917336D07041}" presName="compNode" presStyleCnt="0"/>
      <dgm:spPr/>
    </dgm:pt>
    <dgm:pt modelId="{5922DBB3-0BA7-4560-8CA7-D0659197BFB2}" type="pres">
      <dgm:prSet presAssocID="{6F106A2E-D251-4580-A986-917336D07041}" presName="dummyConnPt" presStyleCnt="0"/>
      <dgm:spPr/>
    </dgm:pt>
    <dgm:pt modelId="{3E785352-E290-4A65-A287-ECB5E994E85A}" type="pres">
      <dgm:prSet presAssocID="{6F106A2E-D251-4580-A986-917336D07041}" presName="node" presStyleLbl="node1" presStyleIdx="6" presStyleCnt="8">
        <dgm:presLayoutVars>
          <dgm:bulletEnabled val="1"/>
        </dgm:presLayoutVars>
      </dgm:prSet>
      <dgm:spPr/>
    </dgm:pt>
    <dgm:pt modelId="{22B2D9B6-BCEE-4FBF-9689-23967EC8615A}" type="pres">
      <dgm:prSet presAssocID="{EE0FEF4A-0173-4424-B958-01C79C33D653}" presName="sibTrans" presStyleLbl="bgSibTrans2D1" presStyleIdx="6" presStyleCnt="7" custAng="16284033" custScaleX="16142" custScaleY="554162" custLinFactNeighborX="28722" custLinFactNeighborY="99264"/>
      <dgm:spPr>
        <a:prstGeom prst="downArrow">
          <a:avLst/>
        </a:prstGeom>
      </dgm:spPr>
    </dgm:pt>
    <dgm:pt modelId="{BFD41436-FFBE-47D7-BAE1-937663E663A6}" type="pres">
      <dgm:prSet presAssocID="{88189EFB-9B07-4F65-8A94-6D64EE48EA07}" presName="compNode" presStyleCnt="0"/>
      <dgm:spPr/>
    </dgm:pt>
    <dgm:pt modelId="{2F608DA1-E17D-41F4-AD97-9B8D38F2E773}" type="pres">
      <dgm:prSet presAssocID="{88189EFB-9B07-4F65-8A94-6D64EE48EA07}" presName="dummyConnPt" presStyleCnt="0"/>
      <dgm:spPr/>
    </dgm:pt>
    <dgm:pt modelId="{5BBD7D37-E549-49CE-B723-D673CB63C86C}" type="pres">
      <dgm:prSet presAssocID="{88189EFB-9B07-4F65-8A94-6D64EE48EA07}" presName="node" presStyleLbl="node1" presStyleIdx="7" presStyleCnt="8" custLinFactNeighborX="2762" custLinFactNeighborY="33443">
        <dgm:presLayoutVars>
          <dgm:bulletEnabled val="1"/>
        </dgm:presLayoutVars>
      </dgm:prSet>
      <dgm:spPr/>
    </dgm:pt>
  </dgm:ptLst>
  <dgm:cxnLst>
    <dgm:cxn modelId="{7695490D-28FF-4E8A-80D1-61EE05C0AD41}" type="presOf" srcId="{5C6C99D1-452A-4BDD-B850-43F43E3A4121}" destId="{3E3F0B97-E967-4A52-BA7A-DCFF58C4F4B4}" srcOrd="0" destOrd="0" presId="urn:microsoft.com/office/officeart/2005/8/layout/bProcess4"/>
    <dgm:cxn modelId="{893D6B0F-6972-4A99-9244-D09BF07E837C}" type="presOf" srcId="{035E58BF-117E-42D0-8286-3A2E07F942B9}" destId="{038DA314-2A7B-4C9F-82D7-8AA21F7533F0}" srcOrd="0" destOrd="0" presId="urn:microsoft.com/office/officeart/2005/8/layout/bProcess4"/>
    <dgm:cxn modelId="{5451081A-AE20-4EE5-99E9-7976202DC984}" srcId="{6F106A2E-D251-4580-A986-917336D07041}" destId="{67CEB187-D241-4204-97F7-44DA885853B8}" srcOrd="0" destOrd="0" parTransId="{67A62C55-F659-4424-B368-066EE6CD618C}" sibTransId="{3ABD81F6-F13B-4A1E-94EF-831CBE80884E}"/>
    <dgm:cxn modelId="{9D2A4E1C-50D7-423B-89D7-5515F534023C}" type="presOf" srcId="{6F106A2E-D251-4580-A986-917336D07041}" destId="{3E785352-E290-4A65-A287-ECB5E994E85A}" srcOrd="0" destOrd="0" presId="urn:microsoft.com/office/officeart/2005/8/layout/bProcess4"/>
    <dgm:cxn modelId="{1C69FF1C-80E8-4BA0-80E9-8AA517DF667A}" srcId="{5C6C99D1-452A-4BDD-B850-43F43E3A4121}" destId="{ED5A0B46-E8CD-49F7-9353-9E19DEA28C30}" srcOrd="1" destOrd="0" parTransId="{3E5003DB-CF87-453B-8F97-9F1C0A78AE1F}" sibTransId="{73AA5A22-AE3C-41DE-89C3-D0740B48F76F}"/>
    <dgm:cxn modelId="{0964331E-E6C1-4F64-86A2-FE308EF246E2}" type="presOf" srcId="{BB5012A5-C4FE-4523-AF32-AD29EE8F2CFC}" destId="{D9BC7589-5BCD-4F3A-B8A3-9B59D4BEF05C}" srcOrd="0" destOrd="0" presId="urn:microsoft.com/office/officeart/2005/8/layout/bProcess4"/>
    <dgm:cxn modelId="{B1C83921-6E04-42B7-8613-50929D0CC4B2}" type="presOf" srcId="{88189EFB-9B07-4F65-8A94-6D64EE48EA07}" destId="{5BBD7D37-E549-49CE-B723-D673CB63C86C}" srcOrd="0" destOrd="0" presId="urn:microsoft.com/office/officeart/2005/8/layout/bProcess4"/>
    <dgm:cxn modelId="{FF511324-695E-4ADC-8247-3745D83BE812}" srcId="{5C6C99D1-452A-4BDD-B850-43F43E3A4121}" destId="{3F6978A1-A754-4314-8AC9-969CEE94F31F}" srcOrd="3" destOrd="0" parTransId="{52A90CAA-3841-45D1-BB6C-55BFBF02FB61}" sibTransId="{F30883FE-98E3-4A1C-95F7-A3F1E09E57FF}"/>
    <dgm:cxn modelId="{9A2FCD25-1AEA-4C02-976A-22C50E430B4E}" type="presOf" srcId="{963D7A01-C5C6-4307-A54F-3C33AB9705C6}" destId="{0200B142-9374-43A4-B4B2-83C10FF3FCFF}" srcOrd="0" destOrd="0" presId="urn:microsoft.com/office/officeart/2005/8/layout/bProcess4"/>
    <dgm:cxn modelId="{AFCCC13B-D90A-4829-859F-8FA6DCCECBAD}" type="presOf" srcId="{EE0FEF4A-0173-4424-B958-01C79C33D653}" destId="{22B2D9B6-BCEE-4FBF-9689-23967EC8615A}" srcOrd="0" destOrd="0" presId="urn:microsoft.com/office/officeart/2005/8/layout/bProcess4"/>
    <dgm:cxn modelId="{D2FBBE5B-969A-4BD7-B7F1-3551C6CB4512}" type="presOf" srcId="{782A4488-8D6C-42B4-BD2C-9CB7ACC7FDE3}" destId="{6662B7E2-6273-4B62-8FD8-00AC303FB4BE}" srcOrd="0" destOrd="0" presId="urn:microsoft.com/office/officeart/2005/8/layout/bProcess4"/>
    <dgm:cxn modelId="{2A4EE943-467C-4123-9FC9-3C7B31FBF738}" type="presOf" srcId="{149B9E2B-33E9-429B-837C-52FCA1A23E61}" destId="{D0D1F66A-A103-41AF-98D9-F218F7994DC4}" srcOrd="0" destOrd="0" presId="urn:microsoft.com/office/officeart/2005/8/layout/bProcess4"/>
    <dgm:cxn modelId="{4BB9CF64-DE86-48C3-B3AC-2CEA475B6C37}" srcId="{ED5A0B46-E8CD-49F7-9353-9E19DEA28C30}" destId="{4792D0C4-A586-473D-8686-9AF9D0765866}" srcOrd="0" destOrd="0" parTransId="{FC414743-0BD6-4A72-8F70-1D504E639F5D}" sibTransId="{91A98D27-BDD9-45CA-BAEB-162F09BFCBA1}"/>
    <dgm:cxn modelId="{9133174A-50E9-4A05-9863-211F499C9085}" srcId="{963D7A01-C5C6-4307-A54F-3C33AB9705C6}" destId="{071DEB35-1ABE-48EF-9C16-4921DC4D5E73}" srcOrd="0" destOrd="0" parTransId="{63BD459A-D892-447C-BA3D-DB8819220FBE}" sibTransId="{CBCD330F-E6E8-46E2-A999-8E3574C89F47}"/>
    <dgm:cxn modelId="{3CC2354A-D93F-40A4-B6D0-8B6843DB5CCD}" type="presOf" srcId="{A72D9A3B-3AEA-49A9-AC7A-5A25C641CE83}" destId="{0F45E80F-BE26-42C2-8DF9-603E91D16C08}" srcOrd="0" destOrd="0" presId="urn:microsoft.com/office/officeart/2005/8/layout/bProcess4"/>
    <dgm:cxn modelId="{A824824D-E251-4887-BC52-1DE89767A63C}" type="presOf" srcId="{F777FA9C-F1F5-416F-A15D-E5C9E95ADFCC}" destId="{93DF6516-E298-4E4E-9D8B-945C380FB773}" srcOrd="0" destOrd="0" presId="urn:microsoft.com/office/officeart/2005/8/layout/bProcess4"/>
    <dgm:cxn modelId="{F32E8975-9518-481E-98A9-BAA87893251B}" type="presOf" srcId="{ED5A0B46-E8CD-49F7-9353-9E19DEA28C30}" destId="{B8E34D97-7537-4C2B-9E6D-F617E79BAAD2}" srcOrd="0" destOrd="0" presId="urn:microsoft.com/office/officeart/2005/8/layout/bProcess4"/>
    <dgm:cxn modelId="{4CDE2E5A-4385-4B07-A7C3-0AAB176B307B}" srcId="{A72D9A3B-3AEA-49A9-AC7A-5A25C641CE83}" destId="{0955A8D7-B59A-4475-B090-7C53E780AD04}" srcOrd="0" destOrd="0" parTransId="{58D27A75-5B41-4D54-A708-F7DF2F6F67B4}" sibTransId="{D601482A-B1D5-4024-90CC-202E9B934D73}"/>
    <dgm:cxn modelId="{A9EFDC7E-DD6B-48DC-99E0-5C96CCC80DDD}" type="presOf" srcId="{73AA5A22-AE3C-41DE-89C3-D0740B48F76F}" destId="{1DFA83D8-95B8-469E-A12A-0C0672795D9F}" srcOrd="0" destOrd="0" presId="urn:microsoft.com/office/officeart/2005/8/layout/bProcess4"/>
    <dgm:cxn modelId="{2DDEDC82-DC0D-46F0-8483-8CB412C4AC25}" type="presOf" srcId="{F30883FE-98E3-4A1C-95F7-A3F1E09E57FF}" destId="{871C3ACD-1E22-4504-907A-A7633F8A9F21}" srcOrd="0" destOrd="0" presId="urn:microsoft.com/office/officeart/2005/8/layout/bProcess4"/>
    <dgm:cxn modelId="{987F8687-3AC1-4B6F-A4EA-CA403A4945AD}" srcId="{782A4488-8D6C-42B4-BD2C-9CB7ACC7FDE3}" destId="{3BF74B4E-CE7B-4447-8F4F-6716CD363C52}" srcOrd="0" destOrd="0" parTransId="{E051B960-F158-4F38-B862-73D9C9510837}" sibTransId="{5C76CC24-FDFC-46AF-9C42-CDA41695D936}"/>
    <dgm:cxn modelId="{E32D2E91-87D6-42BE-9CD5-30D0E1861177}" type="presOf" srcId="{4792D0C4-A586-473D-8686-9AF9D0765866}" destId="{B8E34D97-7537-4C2B-9E6D-F617E79BAAD2}" srcOrd="0" destOrd="1" presId="urn:microsoft.com/office/officeart/2005/8/layout/bProcess4"/>
    <dgm:cxn modelId="{42658C92-37BF-4A6D-9D77-DBF0DB436E1B}" type="presOf" srcId="{0955A8D7-B59A-4475-B090-7C53E780AD04}" destId="{0F45E80F-BE26-42C2-8DF9-603E91D16C08}" srcOrd="0" destOrd="1" presId="urn:microsoft.com/office/officeart/2005/8/layout/bProcess4"/>
    <dgm:cxn modelId="{EF72899B-2741-4741-8A2A-009B7D5996DA}" srcId="{149B9E2B-33E9-429B-837C-52FCA1A23E61}" destId="{C4018B2A-7DB8-4ED9-889F-6787B02F821E}" srcOrd="0" destOrd="0" parTransId="{4EB45F8D-8458-4EAA-BBED-BDDDE7603211}" sibTransId="{6CD68DD8-AAAF-404B-9B6A-376E05F126DA}"/>
    <dgm:cxn modelId="{980F68A2-9A01-4DA3-B5B4-39BF127C20BA}" srcId="{5C6C99D1-452A-4BDD-B850-43F43E3A4121}" destId="{A72D9A3B-3AEA-49A9-AC7A-5A25C641CE83}" srcOrd="2" destOrd="0" parTransId="{901FC6B8-06AE-4196-8E1E-15F23051792A}" sibTransId="{F29461FD-9B21-4368-8151-6FA302FD6458}"/>
    <dgm:cxn modelId="{7E8E74AB-39EC-474D-87DF-24D3D421EA04}" srcId="{5C6C99D1-452A-4BDD-B850-43F43E3A4121}" destId="{88189EFB-9B07-4F65-8A94-6D64EE48EA07}" srcOrd="7" destOrd="0" parTransId="{1DF7218D-BA04-4639-A04D-E309F18C1BB8}" sibTransId="{CCD06F26-868F-48AE-84B4-1B902A50BB6D}"/>
    <dgm:cxn modelId="{FA3833B2-BB0C-4E87-A0CD-C9F8426E7EE2}" type="presOf" srcId="{F29461FD-9B21-4368-8151-6FA302FD6458}" destId="{DBEE4BF9-5B0D-478E-97F8-56E9B7565E52}" srcOrd="0" destOrd="0" presId="urn:microsoft.com/office/officeart/2005/8/layout/bProcess4"/>
    <dgm:cxn modelId="{909A44B9-47BA-4928-840A-D30D3D5C6EA9}" type="presOf" srcId="{3F6978A1-A754-4314-8AC9-969CEE94F31F}" destId="{E6C50F0C-9817-471A-ADFF-C10C7211F96F}" srcOrd="0" destOrd="0" presId="urn:microsoft.com/office/officeart/2005/8/layout/bProcess4"/>
    <dgm:cxn modelId="{F772A5BE-E570-4DDA-8FCD-D2D282D9A19E}" srcId="{5C6C99D1-452A-4BDD-B850-43F43E3A4121}" destId="{149B9E2B-33E9-429B-837C-52FCA1A23E61}" srcOrd="5" destOrd="0" parTransId="{07F7F6CA-B353-4A52-84F1-04E6CE25F244}" sibTransId="{F777FA9C-F1F5-416F-A15D-E5C9E95ADFCC}"/>
    <dgm:cxn modelId="{C87B1EBF-8823-4A95-9F44-FCD7A4E596EF}" srcId="{5C6C99D1-452A-4BDD-B850-43F43E3A4121}" destId="{6F106A2E-D251-4580-A986-917336D07041}" srcOrd="6" destOrd="0" parTransId="{0B044992-46AD-4F1C-B5E7-D4DC75508498}" sibTransId="{EE0FEF4A-0173-4424-B958-01C79C33D653}"/>
    <dgm:cxn modelId="{C96731C4-AC3C-4D6E-B38F-7D04C58E9E01}" type="presOf" srcId="{C4018B2A-7DB8-4ED9-889F-6787B02F821E}" destId="{D0D1F66A-A103-41AF-98D9-F218F7994DC4}" srcOrd="0" destOrd="1" presId="urn:microsoft.com/office/officeart/2005/8/layout/bProcess4"/>
    <dgm:cxn modelId="{363D54CC-BA5A-4E50-BAC7-802950FA62EA}" srcId="{5C6C99D1-452A-4BDD-B850-43F43E3A4121}" destId="{782A4488-8D6C-42B4-BD2C-9CB7ACC7FDE3}" srcOrd="0" destOrd="0" parTransId="{53E6804D-F871-43B0-9308-585610EED4AB}" sibTransId="{035E58BF-117E-42D0-8286-3A2E07F942B9}"/>
    <dgm:cxn modelId="{EABB37D0-1968-46FA-988E-7F95F94D5FF2}" type="presOf" srcId="{3BF74B4E-CE7B-4447-8F4F-6716CD363C52}" destId="{6662B7E2-6273-4B62-8FD8-00AC303FB4BE}" srcOrd="0" destOrd="1" presId="urn:microsoft.com/office/officeart/2005/8/layout/bProcess4"/>
    <dgm:cxn modelId="{59C8CED3-FD4E-4DD3-99DE-3F9464CBE2E4}" type="presOf" srcId="{67CEB187-D241-4204-97F7-44DA885853B8}" destId="{3E785352-E290-4A65-A287-ECB5E994E85A}" srcOrd="0" destOrd="1" presId="urn:microsoft.com/office/officeart/2005/8/layout/bProcess4"/>
    <dgm:cxn modelId="{1E3EFFDD-6E0C-4428-8FD6-4116A76565FC}" type="presOf" srcId="{071DEB35-1ABE-48EF-9C16-4921DC4D5E73}" destId="{0200B142-9374-43A4-B4B2-83C10FF3FCFF}" srcOrd="0" destOrd="1" presId="urn:microsoft.com/office/officeart/2005/8/layout/bProcess4"/>
    <dgm:cxn modelId="{784053E9-7DB8-4C05-9D56-3D4CF2F7A564}" srcId="{3F6978A1-A754-4314-8AC9-969CEE94F31F}" destId="{435A20C2-2E88-4054-BCAD-700E4359DCBB}" srcOrd="0" destOrd="0" parTransId="{C4E4AD39-5646-4EDE-B831-7E9C7C4B5027}" sibTransId="{B3A1E7F2-D9FF-46CE-A132-02CFC8B78368}"/>
    <dgm:cxn modelId="{54E63DF8-0FF6-4C42-8558-7A3C8020175E}" srcId="{5C6C99D1-452A-4BDD-B850-43F43E3A4121}" destId="{963D7A01-C5C6-4307-A54F-3C33AB9705C6}" srcOrd="4" destOrd="0" parTransId="{43E851DA-CEB4-4C9B-ABD3-3E8215005552}" sibTransId="{BB5012A5-C4FE-4523-AF32-AD29EE8F2CFC}"/>
    <dgm:cxn modelId="{479AABFA-9890-478B-9227-CC7111E4A3CC}" type="presOf" srcId="{435A20C2-2E88-4054-BCAD-700E4359DCBB}" destId="{E6C50F0C-9817-471A-ADFF-C10C7211F96F}" srcOrd="0" destOrd="1" presId="urn:microsoft.com/office/officeart/2005/8/layout/bProcess4"/>
    <dgm:cxn modelId="{2A926DFC-DCD7-4426-9A46-0D8FF1814194}" type="presParOf" srcId="{3E3F0B97-E967-4A52-BA7A-DCFF58C4F4B4}" destId="{D6C2AF52-D213-4F3C-AE2E-45438878F2D2}" srcOrd="0" destOrd="0" presId="urn:microsoft.com/office/officeart/2005/8/layout/bProcess4"/>
    <dgm:cxn modelId="{C068FB1A-C1AF-4146-8937-AD397FB1B3EE}" type="presParOf" srcId="{D6C2AF52-D213-4F3C-AE2E-45438878F2D2}" destId="{5710AD85-DA2D-4B56-93CB-E58E64EE1E08}" srcOrd="0" destOrd="0" presId="urn:microsoft.com/office/officeart/2005/8/layout/bProcess4"/>
    <dgm:cxn modelId="{1C4E4D59-36EC-43CD-93E2-7D7B90934DD4}" type="presParOf" srcId="{D6C2AF52-D213-4F3C-AE2E-45438878F2D2}" destId="{6662B7E2-6273-4B62-8FD8-00AC303FB4BE}" srcOrd="1" destOrd="0" presId="urn:microsoft.com/office/officeart/2005/8/layout/bProcess4"/>
    <dgm:cxn modelId="{4CC878F4-3376-46AE-B4A6-BE69EF629227}" type="presParOf" srcId="{3E3F0B97-E967-4A52-BA7A-DCFF58C4F4B4}" destId="{038DA314-2A7B-4C9F-82D7-8AA21F7533F0}" srcOrd="1" destOrd="0" presId="urn:microsoft.com/office/officeart/2005/8/layout/bProcess4"/>
    <dgm:cxn modelId="{3905CF95-E7DE-4619-9F44-213BE6999FE3}" type="presParOf" srcId="{3E3F0B97-E967-4A52-BA7A-DCFF58C4F4B4}" destId="{CD0C29A5-0F5A-4DC6-BC0D-C1CF9BEAADFE}" srcOrd="2" destOrd="0" presId="urn:microsoft.com/office/officeart/2005/8/layout/bProcess4"/>
    <dgm:cxn modelId="{C8BBBCB1-4938-41D9-BB48-D0AF962E1B11}" type="presParOf" srcId="{CD0C29A5-0F5A-4DC6-BC0D-C1CF9BEAADFE}" destId="{9733FF35-132A-4A09-AB0D-84B5B2149030}" srcOrd="0" destOrd="0" presId="urn:microsoft.com/office/officeart/2005/8/layout/bProcess4"/>
    <dgm:cxn modelId="{C839D5E6-BF2D-4296-B473-6ED982D73DFA}" type="presParOf" srcId="{CD0C29A5-0F5A-4DC6-BC0D-C1CF9BEAADFE}" destId="{B8E34D97-7537-4C2B-9E6D-F617E79BAAD2}" srcOrd="1" destOrd="0" presId="urn:microsoft.com/office/officeart/2005/8/layout/bProcess4"/>
    <dgm:cxn modelId="{14538638-2F38-4059-B5C5-94567962D7DC}" type="presParOf" srcId="{3E3F0B97-E967-4A52-BA7A-DCFF58C4F4B4}" destId="{1DFA83D8-95B8-469E-A12A-0C0672795D9F}" srcOrd="3" destOrd="0" presId="urn:microsoft.com/office/officeart/2005/8/layout/bProcess4"/>
    <dgm:cxn modelId="{ADFC65D5-8950-48CF-ABAC-8B76A482B91F}" type="presParOf" srcId="{3E3F0B97-E967-4A52-BA7A-DCFF58C4F4B4}" destId="{262058F6-DD94-42EE-B48C-C609082A34E5}" srcOrd="4" destOrd="0" presId="urn:microsoft.com/office/officeart/2005/8/layout/bProcess4"/>
    <dgm:cxn modelId="{F9CF3F27-6BC7-4F2A-B9A5-96970A8C3C40}" type="presParOf" srcId="{262058F6-DD94-42EE-B48C-C609082A34E5}" destId="{CB92C396-8258-435B-B194-C8122AEC42F3}" srcOrd="0" destOrd="0" presId="urn:microsoft.com/office/officeart/2005/8/layout/bProcess4"/>
    <dgm:cxn modelId="{418DA8BA-0E21-4605-AB97-1D3CD5661F84}" type="presParOf" srcId="{262058F6-DD94-42EE-B48C-C609082A34E5}" destId="{0F45E80F-BE26-42C2-8DF9-603E91D16C08}" srcOrd="1" destOrd="0" presId="urn:microsoft.com/office/officeart/2005/8/layout/bProcess4"/>
    <dgm:cxn modelId="{519F647F-FC6A-4D87-9F6D-3198924B7A76}" type="presParOf" srcId="{3E3F0B97-E967-4A52-BA7A-DCFF58C4F4B4}" destId="{DBEE4BF9-5B0D-478E-97F8-56E9B7565E52}" srcOrd="5" destOrd="0" presId="urn:microsoft.com/office/officeart/2005/8/layout/bProcess4"/>
    <dgm:cxn modelId="{BA52F04D-8BC6-4559-8DB4-5B738D849EF3}" type="presParOf" srcId="{3E3F0B97-E967-4A52-BA7A-DCFF58C4F4B4}" destId="{254D9EEF-ED4A-4106-A300-43427215090F}" srcOrd="6" destOrd="0" presId="urn:microsoft.com/office/officeart/2005/8/layout/bProcess4"/>
    <dgm:cxn modelId="{767BD177-9DA8-477D-9491-6E6B10D375D6}" type="presParOf" srcId="{254D9EEF-ED4A-4106-A300-43427215090F}" destId="{0667B44F-4A42-42BE-AD37-E8CE0AFAABED}" srcOrd="0" destOrd="0" presId="urn:microsoft.com/office/officeart/2005/8/layout/bProcess4"/>
    <dgm:cxn modelId="{1CA5F355-8A35-43C2-8AB8-94DDEDC81C1B}" type="presParOf" srcId="{254D9EEF-ED4A-4106-A300-43427215090F}" destId="{E6C50F0C-9817-471A-ADFF-C10C7211F96F}" srcOrd="1" destOrd="0" presId="urn:microsoft.com/office/officeart/2005/8/layout/bProcess4"/>
    <dgm:cxn modelId="{EB7CF6F1-8EFC-49FE-A01D-9414008CBAEF}" type="presParOf" srcId="{3E3F0B97-E967-4A52-BA7A-DCFF58C4F4B4}" destId="{871C3ACD-1E22-4504-907A-A7633F8A9F21}" srcOrd="7" destOrd="0" presId="urn:microsoft.com/office/officeart/2005/8/layout/bProcess4"/>
    <dgm:cxn modelId="{0F88BB62-C720-4874-8FA7-09AE4954E183}" type="presParOf" srcId="{3E3F0B97-E967-4A52-BA7A-DCFF58C4F4B4}" destId="{EEF12789-8662-4154-9937-1333C85D56DD}" srcOrd="8" destOrd="0" presId="urn:microsoft.com/office/officeart/2005/8/layout/bProcess4"/>
    <dgm:cxn modelId="{B27756FF-3280-4B13-B67A-0B6825DDA50F}" type="presParOf" srcId="{EEF12789-8662-4154-9937-1333C85D56DD}" destId="{944759CB-9B44-4313-83C1-7640DF8DC803}" srcOrd="0" destOrd="0" presId="urn:microsoft.com/office/officeart/2005/8/layout/bProcess4"/>
    <dgm:cxn modelId="{2B9AAF89-5096-4281-873B-A7FD1EA7ABC6}" type="presParOf" srcId="{EEF12789-8662-4154-9937-1333C85D56DD}" destId="{0200B142-9374-43A4-B4B2-83C10FF3FCFF}" srcOrd="1" destOrd="0" presId="urn:microsoft.com/office/officeart/2005/8/layout/bProcess4"/>
    <dgm:cxn modelId="{90195A54-C998-458B-B5F2-DAD8326CCA53}" type="presParOf" srcId="{3E3F0B97-E967-4A52-BA7A-DCFF58C4F4B4}" destId="{D9BC7589-5BCD-4F3A-B8A3-9B59D4BEF05C}" srcOrd="9" destOrd="0" presId="urn:microsoft.com/office/officeart/2005/8/layout/bProcess4"/>
    <dgm:cxn modelId="{066FE59B-819E-43A1-9987-5E285B44A4C0}" type="presParOf" srcId="{3E3F0B97-E967-4A52-BA7A-DCFF58C4F4B4}" destId="{C9DE610F-FFCC-4BFD-BB73-A2E395901F30}" srcOrd="10" destOrd="0" presId="urn:microsoft.com/office/officeart/2005/8/layout/bProcess4"/>
    <dgm:cxn modelId="{3AFB986C-C0B8-4506-A224-F2E86B91B0F3}" type="presParOf" srcId="{C9DE610F-FFCC-4BFD-BB73-A2E395901F30}" destId="{231664E3-90BD-40B6-9B9B-9CB6605FB1D0}" srcOrd="0" destOrd="0" presId="urn:microsoft.com/office/officeart/2005/8/layout/bProcess4"/>
    <dgm:cxn modelId="{191BC5A4-BCB4-41E2-BADD-5A0D06559119}" type="presParOf" srcId="{C9DE610F-FFCC-4BFD-BB73-A2E395901F30}" destId="{D0D1F66A-A103-41AF-98D9-F218F7994DC4}" srcOrd="1" destOrd="0" presId="urn:microsoft.com/office/officeart/2005/8/layout/bProcess4"/>
    <dgm:cxn modelId="{73F11586-CA29-45E7-8F56-72CB14B6B606}" type="presParOf" srcId="{3E3F0B97-E967-4A52-BA7A-DCFF58C4F4B4}" destId="{93DF6516-E298-4E4E-9D8B-945C380FB773}" srcOrd="11" destOrd="0" presId="urn:microsoft.com/office/officeart/2005/8/layout/bProcess4"/>
    <dgm:cxn modelId="{D40A64B0-187D-4F74-BBB4-AF97A838E0FF}" type="presParOf" srcId="{3E3F0B97-E967-4A52-BA7A-DCFF58C4F4B4}" destId="{8F452E3A-B1B4-4D21-9810-BC35AD0547BA}" srcOrd="12" destOrd="0" presId="urn:microsoft.com/office/officeart/2005/8/layout/bProcess4"/>
    <dgm:cxn modelId="{28BFC14A-2FFA-4ED2-8904-A90AC65AFED7}" type="presParOf" srcId="{8F452E3A-B1B4-4D21-9810-BC35AD0547BA}" destId="{5922DBB3-0BA7-4560-8CA7-D0659197BFB2}" srcOrd="0" destOrd="0" presId="urn:microsoft.com/office/officeart/2005/8/layout/bProcess4"/>
    <dgm:cxn modelId="{E0834C31-1B63-4B56-B6E7-9CDFFC51A559}" type="presParOf" srcId="{8F452E3A-B1B4-4D21-9810-BC35AD0547BA}" destId="{3E785352-E290-4A65-A287-ECB5E994E85A}" srcOrd="1" destOrd="0" presId="urn:microsoft.com/office/officeart/2005/8/layout/bProcess4"/>
    <dgm:cxn modelId="{EAD125DF-975B-4499-AD0A-97556CE2D467}" type="presParOf" srcId="{3E3F0B97-E967-4A52-BA7A-DCFF58C4F4B4}" destId="{22B2D9B6-BCEE-4FBF-9689-23967EC8615A}" srcOrd="13" destOrd="0" presId="urn:microsoft.com/office/officeart/2005/8/layout/bProcess4"/>
    <dgm:cxn modelId="{3268BE79-D62B-4200-B757-598F97D0FB63}" type="presParOf" srcId="{3E3F0B97-E967-4A52-BA7A-DCFF58C4F4B4}" destId="{BFD41436-FFBE-47D7-BAE1-937663E663A6}" srcOrd="14" destOrd="0" presId="urn:microsoft.com/office/officeart/2005/8/layout/bProcess4"/>
    <dgm:cxn modelId="{EEE9324E-6A83-4942-8B1E-382F0837E35C}" type="presParOf" srcId="{BFD41436-FFBE-47D7-BAE1-937663E663A6}" destId="{2F608DA1-E17D-41F4-AD97-9B8D38F2E773}" srcOrd="0" destOrd="0" presId="urn:microsoft.com/office/officeart/2005/8/layout/bProcess4"/>
    <dgm:cxn modelId="{DB91DBF9-EE31-4719-BF7E-F1082F6261A2}" type="presParOf" srcId="{BFD41436-FFBE-47D7-BAE1-937663E663A6}" destId="{5BBD7D37-E549-49CE-B723-D673CB63C86C}"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6C99D1-452A-4BDD-B850-43F43E3A4121}"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782A4488-8D6C-42B4-BD2C-9CB7ACC7FDE3}">
      <dgm:prSet phldrT="[Text]" custT="1"/>
      <dgm:spPr>
        <a:solidFill>
          <a:schemeClr val="accent6">
            <a:lumMod val="75000"/>
          </a:schemeClr>
        </a:solidFill>
        <a:ln>
          <a:noFill/>
        </a:ln>
        <a:effectLst>
          <a:outerShdw blurRad="50800" dist="38100" dir="5400000" algn="t" rotWithShape="0">
            <a:prstClr val="black">
              <a:alpha val="40000"/>
            </a:prstClr>
          </a:outerShdw>
        </a:effectLst>
      </dgm:spPr>
      <dgm:t>
        <a:bodyPr lIns="91440" tIns="91440" rIns="91440"/>
        <a:lstStyle/>
        <a:p>
          <a:pPr algn="l">
            <a:buNone/>
          </a:pPr>
          <a:r>
            <a:rPr lang="en-US" sz="2000" b="1">
              <a:solidFill>
                <a:schemeClr val="bg1"/>
              </a:solidFill>
            </a:rPr>
            <a:t>1</a:t>
          </a:r>
        </a:p>
      </dgm:t>
    </dgm:pt>
    <dgm:pt modelId="{53E6804D-F871-43B0-9308-585610EED4AB}" type="parTrans" cxnId="{363D54CC-BA5A-4E50-BAC7-802950FA62EA}">
      <dgm:prSet/>
      <dgm:spPr/>
      <dgm:t>
        <a:bodyPr/>
        <a:lstStyle/>
        <a:p>
          <a:endParaRPr lang="en-US"/>
        </a:p>
      </dgm:t>
    </dgm:pt>
    <dgm:pt modelId="{035E58BF-117E-42D0-8286-3A2E07F942B9}" type="sibTrans" cxnId="{363D54CC-BA5A-4E50-BAC7-802950FA62EA}">
      <dgm:prSet/>
      <dgm:spPr>
        <a:solidFill>
          <a:schemeClr val="bg2">
            <a:lumMod val="90000"/>
          </a:schemeClr>
        </a:solidFill>
      </dgm:spPr>
      <dgm:t>
        <a:bodyPr/>
        <a:lstStyle/>
        <a:p>
          <a:endParaRPr lang="en-US">
            <a:solidFill>
              <a:schemeClr val="bg2"/>
            </a:solidFill>
          </a:endParaRPr>
        </a:p>
      </dgm:t>
    </dgm:pt>
    <dgm:pt modelId="{ED5A0B46-E8CD-49F7-9353-9E19DEA28C30}">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a:lstStyle/>
        <a:p>
          <a:pPr algn="l">
            <a:buNone/>
          </a:pPr>
          <a:r>
            <a:rPr lang="en-US" sz="2000" b="1">
              <a:solidFill>
                <a:schemeClr val="bg1"/>
              </a:solidFill>
            </a:rPr>
            <a:t>2</a:t>
          </a:r>
        </a:p>
      </dgm:t>
    </dgm:pt>
    <dgm:pt modelId="{3E5003DB-CF87-453B-8F97-9F1C0A78AE1F}" type="parTrans" cxnId="{1C69FF1C-80E8-4BA0-80E9-8AA517DF667A}">
      <dgm:prSet/>
      <dgm:spPr/>
      <dgm:t>
        <a:bodyPr/>
        <a:lstStyle/>
        <a:p>
          <a:endParaRPr lang="en-US"/>
        </a:p>
      </dgm:t>
    </dgm:pt>
    <dgm:pt modelId="{73AA5A22-AE3C-41DE-89C3-D0740B48F76F}" type="sibTrans" cxnId="{1C69FF1C-80E8-4BA0-80E9-8AA517DF667A}">
      <dgm:prSet/>
      <dgm:spPr>
        <a:solidFill>
          <a:schemeClr val="bg2">
            <a:lumMod val="90000"/>
          </a:schemeClr>
        </a:solidFill>
      </dgm:spPr>
      <dgm:t>
        <a:bodyPr/>
        <a:lstStyle/>
        <a:p>
          <a:endParaRPr lang="en-US">
            <a:solidFill>
              <a:schemeClr val="bg2"/>
            </a:solidFill>
          </a:endParaRPr>
        </a:p>
      </dgm:t>
    </dgm:pt>
    <dgm:pt modelId="{A72D9A3B-3AEA-49A9-AC7A-5A25C641CE83}">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a:solidFill>
                <a:schemeClr val="bg1"/>
              </a:solidFill>
            </a:rPr>
            <a:t>3</a:t>
          </a:r>
        </a:p>
      </dgm:t>
    </dgm:pt>
    <dgm:pt modelId="{901FC6B8-06AE-4196-8E1E-15F23051792A}" type="parTrans" cxnId="{980F68A2-9A01-4DA3-B5B4-39BF127C20BA}">
      <dgm:prSet/>
      <dgm:spPr/>
      <dgm:t>
        <a:bodyPr/>
        <a:lstStyle/>
        <a:p>
          <a:endParaRPr lang="en-US"/>
        </a:p>
      </dgm:t>
    </dgm:pt>
    <dgm:pt modelId="{F29461FD-9B21-4368-8151-6FA302FD6458}" type="sibTrans" cxnId="{980F68A2-9A01-4DA3-B5B4-39BF127C20BA}">
      <dgm:prSet/>
      <dgm:spPr>
        <a:solidFill>
          <a:schemeClr val="bg2">
            <a:lumMod val="90000"/>
          </a:schemeClr>
        </a:solidFill>
      </dgm:spPr>
      <dgm:t>
        <a:bodyPr/>
        <a:lstStyle/>
        <a:p>
          <a:endParaRPr lang="en-US"/>
        </a:p>
      </dgm:t>
    </dgm:pt>
    <dgm:pt modelId="{3F6978A1-A754-4314-8AC9-969CEE94F31F}">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a:solidFill>
                <a:schemeClr val="bg1"/>
              </a:solidFill>
            </a:rPr>
            <a:t>4</a:t>
          </a:r>
        </a:p>
      </dgm:t>
    </dgm:pt>
    <dgm:pt modelId="{52A90CAA-3841-45D1-BB6C-55BFBF02FB61}" type="parTrans" cxnId="{FF511324-695E-4ADC-8247-3745D83BE812}">
      <dgm:prSet/>
      <dgm:spPr/>
      <dgm:t>
        <a:bodyPr/>
        <a:lstStyle/>
        <a:p>
          <a:endParaRPr lang="en-US"/>
        </a:p>
      </dgm:t>
    </dgm:pt>
    <dgm:pt modelId="{F30883FE-98E3-4A1C-95F7-A3F1E09E57FF}" type="sibTrans" cxnId="{FF511324-695E-4ADC-8247-3745D83BE812}">
      <dgm:prSet/>
      <dgm:spPr>
        <a:solidFill>
          <a:schemeClr val="bg2">
            <a:lumMod val="90000"/>
          </a:schemeClr>
        </a:solidFill>
      </dgm:spPr>
      <dgm:t>
        <a:bodyPr/>
        <a:lstStyle/>
        <a:p>
          <a:endParaRPr lang="en-US"/>
        </a:p>
      </dgm:t>
    </dgm:pt>
    <dgm:pt modelId="{6F106A2E-D251-4580-A986-917336D07041}">
      <dgm:prSet phldrT="[Text]" custT="1"/>
      <dgm:spPr>
        <a:solidFill>
          <a:srgbClr val="093C61"/>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a:solidFill>
                <a:schemeClr val="bg1"/>
              </a:solidFill>
            </a:rPr>
            <a:t>7</a:t>
          </a:r>
        </a:p>
      </dgm:t>
    </dgm:pt>
    <dgm:pt modelId="{0B044992-46AD-4F1C-B5E7-D4DC75508498}" type="parTrans" cxnId="{C87B1EBF-8823-4A95-9F44-FCD7A4E596EF}">
      <dgm:prSet/>
      <dgm:spPr/>
      <dgm:t>
        <a:bodyPr/>
        <a:lstStyle/>
        <a:p>
          <a:endParaRPr lang="en-US"/>
        </a:p>
      </dgm:t>
    </dgm:pt>
    <dgm:pt modelId="{EE0FEF4A-0173-4424-B958-01C79C33D653}" type="sibTrans" cxnId="{C87B1EBF-8823-4A95-9F44-FCD7A4E596EF}">
      <dgm:prSet/>
      <dgm:spPr>
        <a:solidFill>
          <a:srgbClr val="C9D3DE"/>
        </a:solidFill>
      </dgm:spPr>
      <dgm:t>
        <a:bodyPr/>
        <a:lstStyle/>
        <a:p>
          <a:endParaRPr lang="en-US"/>
        </a:p>
      </dgm:t>
    </dgm:pt>
    <dgm:pt modelId="{963D7A01-C5C6-4307-A54F-3C33AB9705C6}">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a:solidFill>
                <a:schemeClr val="bg1"/>
              </a:solidFill>
            </a:rPr>
            <a:t>5</a:t>
          </a:r>
        </a:p>
      </dgm:t>
    </dgm:pt>
    <dgm:pt modelId="{43E851DA-CEB4-4C9B-ABD3-3E8215005552}" type="parTrans" cxnId="{54E63DF8-0FF6-4C42-8558-7A3C8020175E}">
      <dgm:prSet/>
      <dgm:spPr/>
      <dgm:t>
        <a:bodyPr/>
        <a:lstStyle/>
        <a:p>
          <a:endParaRPr lang="en-US"/>
        </a:p>
      </dgm:t>
    </dgm:pt>
    <dgm:pt modelId="{BB5012A5-C4FE-4523-AF32-AD29EE8F2CFC}" type="sibTrans" cxnId="{54E63DF8-0FF6-4C42-8558-7A3C8020175E}">
      <dgm:prSet/>
      <dgm:spPr>
        <a:solidFill>
          <a:schemeClr val="bg2">
            <a:lumMod val="90000"/>
          </a:schemeClr>
        </a:solidFill>
      </dgm:spPr>
      <dgm:t>
        <a:bodyPr/>
        <a:lstStyle/>
        <a:p>
          <a:endParaRPr lang="en-US"/>
        </a:p>
      </dgm:t>
    </dgm:pt>
    <dgm:pt modelId="{149B9E2B-33E9-429B-837C-52FCA1A23E61}">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a:solidFill>
                <a:schemeClr val="bg1"/>
              </a:solidFill>
            </a:rPr>
            <a:t>6</a:t>
          </a:r>
        </a:p>
      </dgm:t>
    </dgm:pt>
    <dgm:pt modelId="{07F7F6CA-B353-4A52-84F1-04E6CE25F244}" type="parTrans" cxnId="{F772A5BE-E570-4DDA-8FCD-D2D282D9A19E}">
      <dgm:prSet/>
      <dgm:spPr/>
      <dgm:t>
        <a:bodyPr/>
        <a:lstStyle/>
        <a:p>
          <a:endParaRPr lang="en-US"/>
        </a:p>
      </dgm:t>
    </dgm:pt>
    <dgm:pt modelId="{F777FA9C-F1F5-416F-A15D-E5C9E95ADFCC}" type="sibTrans" cxnId="{F772A5BE-E570-4DDA-8FCD-D2D282D9A19E}">
      <dgm:prSet/>
      <dgm:spPr>
        <a:solidFill>
          <a:schemeClr val="bg2">
            <a:lumMod val="90000"/>
          </a:schemeClr>
        </a:solidFill>
      </dgm:spPr>
      <dgm:t>
        <a:bodyPr/>
        <a:lstStyle/>
        <a:p>
          <a:endParaRPr lang="en-US"/>
        </a:p>
      </dgm:t>
    </dgm:pt>
    <dgm:pt modelId="{88189EFB-9B07-4F65-8A94-6D64EE48EA07}">
      <dgm:prSet phldrT="[Text]" custT="1"/>
      <dgm:spPr>
        <a:solidFill>
          <a:schemeClr val="accent1"/>
        </a:solidFill>
        <a:ln>
          <a:noFill/>
        </a:ln>
        <a:effectLst>
          <a:outerShdw blurRad="50800" dist="38100" dir="2700000" algn="tl" rotWithShape="0">
            <a:prstClr val="black">
              <a:alpha val="40000"/>
            </a:prstClr>
          </a:outerShdw>
        </a:effectLst>
      </dgm:spPr>
      <dgm:t>
        <a:bodyPr lIns="91440" tIns="91440" rIns="91440"/>
        <a:lstStyle/>
        <a:p>
          <a:pPr algn="ctr"/>
          <a:r>
            <a:rPr lang="en-US" sz="1200" b="1">
              <a:solidFill>
                <a:schemeClr val="bg1"/>
              </a:solidFill>
            </a:rPr>
            <a:t>ERCOT Implements Planning Guide Following PUCT Approval</a:t>
          </a:r>
        </a:p>
      </dgm:t>
    </dgm:pt>
    <dgm:pt modelId="{1DF7218D-BA04-4639-A04D-E309F18C1BB8}" type="parTrans" cxnId="{7E8E74AB-39EC-474D-87DF-24D3D421EA04}">
      <dgm:prSet/>
      <dgm:spPr/>
      <dgm:t>
        <a:bodyPr/>
        <a:lstStyle/>
        <a:p>
          <a:endParaRPr lang="en-US"/>
        </a:p>
      </dgm:t>
    </dgm:pt>
    <dgm:pt modelId="{CCD06F26-868F-48AE-84B4-1B902A50BB6D}" type="sibTrans" cxnId="{7E8E74AB-39EC-474D-87DF-24D3D421EA04}">
      <dgm:prSet/>
      <dgm:spPr/>
      <dgm:t>
        <a:bodyPr/>
        <a:lstStyle/>
        <a:p>
          <a:endParaRPr lang="en-US"/>
        </a:p>
      </dgm:t>
    </dgm:pt>
    <dgm:pt modelId="{3BF74B4E-CE7B-4447-8F4F-6716CD363C52}">
      <dgm:prSet phldrT="[Text]" custT="1"/>
      <dgm:spPr>
        <a:solidFill>
          <a:schemeClr val="accent6">
            <a:lumMod val="75000"/>
          </a:schemeClr>
        </a:solidFill>
        <a:ln>
          <a:noFill/>
        </a:ln>
        <a:effectLst>
          <a:outerShdw blurRad="50800" dist="38100" dir="5400000" algn="t" rotWithShape="0">
            <a:prstClr val="black">
              <a:alpha val="40000"/>
            </a:prstClr>
          </a:outerShdw>
        </a:effectLst>
      </dgm:spPr>
      <dgm:t>
        <a:bodyPr lIns="91440" tIns="91440" rIns="91440"/>
        <a:lstStyle/>
        <a:p>
          <a:pPr algn="l">
            <a:buFontTx/>
            <a:buNone/>
          </a:pPr>
          <a:r>
            <a:rPr lang="en-US" sz="1200" b="1">
              <a:solidFill>
                <a:schemeClr val="bg1"/>
              </a:solidFill>
            </a:rPr>
            <a:t>   Planning Guide Revision Request</a:t>
          </a:r>
        </a:p>
      </dgm:t>
    </dgm:pt>
    <dgm:pt modelId="{E051B960-F158-4F38-B862-73D9C9510837}" type="parTrans" cxnId="{987F8687-3AC1-4B6F-A4EA-CA403A4945AD}">
      <dgm:prSet/>
      <dgm:spPr/>
      <dgm:t>
        <a:bodyPr/>
        <a:lstStyle/>
        <a:p>
          <a:endParaRPr lang="en-US"/>
        </a:p>
      </dgm:t>
    </dgm:pt>
    <dgm:pt modelId="{5C76CC24-FDFC-46AF-9C42-CDA41695D936}" type="sibTrans" cxnId="{987F8687-3AC1-4B6F-A4EA-CA403A4945AD}">
      <dgm:prSet/>
      <dgm:spPr/>
      <dgm:t>
        <a:bodyPr/>
        <a:lstStyle/>
        <a:p>
          <a:endParaRPr lang="en-US"/>
        </a:p>
      </dgm:t>
    </dgm:pt>
    <dgm:pt modelId="{4792D0C4-A586-473D-8686-9AF9D0765866}">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a:lstStyle/>
        <a:p>
          <a:pPr algn="l">
            <a:buFontTx/>
            <a:buNone/>
          </a:pPr>
          <a:r>
            <a:rPr lang="en-US" sz="1200" b="1">
              <a:solidFill>
                <a:schemeClr val="bg1"/>
              </a:solidFill>
            </a:rPr>
            <a:t>  </a:t>
          </a:r>
          <a:r>
            <a:rPr lang="en-US" sz="1200" b="1">
              <a:solidFill>
                <a:schemeClr val="bg1"/>
              </a:solidFill>
              <a:latin typeface="Arial"/>
            </a:rPr>
            <a:t>14-Day</a:t>
          </a:r>
          <a:r>
            <a:rPr lang="en-US" sz="1200" b="1">
              <a:solidFill>
                <a:schemeClr val="bg1"/>
              </a:solidFill>
            </a:rPr>
            <a:t> Comment Period</a:t>
          </a:r>
        </a:p>
      </dgm:t>
    </dgm:pt>
    <dgm:pt modelId="{FC414743-0BD6-4A72-8F70-1D504E639F5D}" type="parTrans" cxnId="{4BB9CF64-DE86-48C3-B3AC-2CEA475B6C37}">
      <dgm:prSet/>
      <dgm:spPr/>
      <dgm:t>
        <a:bodyPr/>
        <a:lstStyle/>
        <a:p>
          <a:endParaRPr lang="en-US"/>
        </a:p>
      </dgm:t>
    </dgm:pt>
    <dgm:pt modelId="{91A98D27-BDD9-45CA-BAEB-162F09BFCBA1}" type="sibTrans" cxnId="{4BB9CF64-DE86-48C3-B3AC-2CEA475B6C37}">
      <dgm:prSet/>
      <dgm:spPr/>
      <dgm:t>
        <a:bodyPr/>
        <a:lstStyle/>
        <a:p>
          <a:endParaRPr lang="en-US"/>
        </a:p>
      </dgm:t>
    </dgm:pt>
    <dgm:pt modelId="{0955A8D7-B59A-4475-B090-7C53E780AD04}">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FontTx/>
            <a:buNone/>
          </a:pPr>
          <a:r>
            <a:rPr lang="en-US" sz="1200" b="1">
              <a:solidFill>
                <a:schemeClr val="bg1"/>
              </a:solidFill>
            </a:rPr>
            <a:t>   ROS Language Consideration</a:t>
          </a:r>
        </a:p>
      </dgm:t>
    </dgm:pt>
    <dgm:pt modelId="{58D27A75-5B41-4D54-A708-F7DF2F6F67B4}" type="parTrans" cxnId="{4CDE2E5A-4385-4B07-A7C3-0AAB176B307B}">
      <dgm:prSet/>
      <dgm:spPr/>
      <dgm:t>
        <a:bodyPr/>
        <a:lstStyle/>
        <a:p>
          <a:endParaRPr lang="en-US"/>
        </a:p>
      </dgm:t>
    </dgm:pt>
    <dgm:pt modelId="{D601482A-B1D5-4024-90CC-202E9B934D73}" type="sibTrans" cxnId="{4CDE2E5A-4385-4B07-A7C3-0AAB176B307B}">
      <dgm:prSet/>
      <dgm:spPr/>
      <dgm:t>
        <a:bodyPr/>
        <a:lstStyle/>
        <a:p>
          <a:endParaRPr lang="en-US"/>
        </a:p>
      </dgm:t>
    </dgm:pt>
    <dgm:pt modelId="{435A20C2-2E88-4054-BCAD-700E4359DCBB}">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FontTx/>
            <a:buNone/>
          </a:pPr>
          <a:r>
            <a:rPr lang="en-US" sz="1200" b="1">
              <a:solidFill>
                <a:schemeClr val="bg1"/>
              </a:solidFill>
            </a:rPr>
            <a:t>   ROS Impact Analysis Review</a:t>
          </a:r>
        </a:p>
      </dgm:t>
    </dgm:pt>
    <dgm:pt modelId="{C4E4AD39-5646-4EDE-B831-7E9C7C4B5027}" type="parTrans" cxnId="{784053E9-7DB8-4C05-9D56-3D4CF2F7A564}">
      <dgm:prSet/>
      <dgm:spPr/>
      <dgm:t>
        <a:bodyPr/>
        <a:lstStyle/>
        <a:p>
          <a:endParaRPr lang="en-US"/>
        </a:p>
      </dgm:t>
    </dgm:pt>
    <dgm:pt modelId="{B3A1E7F2-D9FF-46CE-A132-02CFC8B78368}" type="sibTrans" cxnId="{784053E9-7DB8-4C05-9D56-3D4CF2F7A564}">
      <dgm:prSet/>
      <dgm:spPr/>
      <dgm:t>
        <a:bodyPr/>
        <a:lstStyle/>
        <a:p>
          <a:endParaRPr lang="en-US"/>
        </a:p>
      </dgm:t>
    </dgm:pt>
    <dgm:pt modelId="{071DEB35-1ABE-48EF-9C16-4921DC4D5E73}">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1200" b="1">
              <a:solidFill>
                <a:schemeClr val="bg1"/>
              </a:solidFill>
            </a:rPr>
            <a:t>TAC Consideration</a:t>
          </a:r>
        </a:p>
      </dgm:t>
    </dgm:pt>
    <dgm:pt modelId="{63BD459A-D892-447C-BA3D-DB8819220FBE}" type="parTrans" cxnId="{9133174A-50E9-4A05-9863-211F499C9085}">
      <dgm:prSet/>
      <dgm:spPr/>
      <dgm:t>
        <a:bodyPr/>
        <a:lstStyle/>
        <a:p>
          <a:endParaRPr lang="en-US"/>
        </a:p>
      </dgm:t>
    </dgm:pt>
    <dgm:pt modelId="{CBCD330F-E6E8-46E2-A999-8E3574C89F47}" type="sibTrans" cxnId="{9133174A-50E9-4A05-9863-211F499C9085}">
      <dgm:prSet/>
      <dgm:spPr/>
      <dgm:t>
        <a:bodyPr/>
        <a:lstStyle/>
        <a:p>
          <a:endParaRPr lang="en-US"/>
        </a:p>
      </dgm:t>
    </dgm:pt>
    <dgm:pt modelId="{C4018B2A-7DB8-4ED9-889F-6787B02F821E}">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1200" b="1">
              <a:solidFill>
                <a:schemeClr val="bg1"/>
              </a:solidFill>
            </a:rPr>
            <a:t>   ERCOT Board Consideration</a:t>
          </a:r>
        </a:p>
      </dgm:t>
    </dgm:pt>
    <dgm:pt modelId="{4EB45F8D-8458-4EAA-BBED-BDDDE7603211}" type="parTrans" cxnId="{EF72899B-2741-4741-8A2A-009B7D5996DA}">
      <dgm:prSet/>
      <dgm:spPr/>
      <dgm:t>
        <a:bodyPr/>
        <a:lstStyle/>
        <a:p>
          <a:endParaRPr lang="en-US"/>
        </a:p>
      </dgm:t>
    </dgm:pt>
    <dgm:pt modelId="{6CD68DD8-AAAF-404B-9B6A-376E05F126DA}" type="sibTrans" cxnId="{EF72899B-2741-4741-8A2A-009B7D5996DA}">
      <dgm:prSet/>
      <dgm:spPr/>
      <dgm:t>
        <a:bodyPr/>
        <a:lstStyle/>
        <a:p>
          <a:endParaRPr lang="en-US"/>
        </a:p>
      </dgm:t>
    </dgm:pt>
    <dgm:pt modelId="{67CEB187-D241-4204-97F7-44DA885853B8}">
      <dgm:prSet phldrT="[Text]" custT="1"/>
      <dgm:spPr>
        <a:solidFill>
          <a:srgbClr val="093C61"/>
        </a:solidFill>
        <a:ln>
          <a:noFill/>
        </a:ln>
        <a:effectLst>
          <a:outerShdw blurRad="50800" dist="38100" dir="2700000" algn="tl" rotWithShape="0">
            <a:prstClr val="black">
              <a:alpha val="40000"/>
            </a:prstClr>
          </a:outerShdw>
        </a:effectLst>
      </dgm:spPr>
      <dgm:t>
        <a:bodyPr lIns="91440" tIns="91440" rIns="91440"/>
        <a:lstStyle/>
        <a:p>
          <a:pPr algn="l">
            <a:buNone/>
          </a:pPr>
          <a:r>
            <a:rPr lang="en-US" sz="1200" b="1">
              <a:solidFill>
                <a:schemeClr val="bg1"/>
              </a:solidFill>
            </a:rPr>
            <a:t>PUC Consideration</a:t>
          </a:r>
        </a:p>
      </dgm:t>
    </dgm:pt>
    <dgm:pt modelId="{67A62C55-F659-4424-B368-066EE6CD618C}" type="parTrans" cxnId="{5451081A-AE20-4EE5-99E9-7976202DC984}">
      <dgm:prSet/>
      <dgm:spPr/>
      <dgm:t>
        <a:bodyPr/>
        <a:lstStyle/>
        <a:p>
          <a:endParaRPr lang="en-US"/>
        </a:p>
      </dgm:t>
    </dgm:pt>
    <dgm:pt modelId="{3ABD81F6-F13B-4A1E-94EF-831CBE80884E}" type="sibTrans" cxnId="{5451081A-AE20-4EE5-99E9-7976202DC984}">
      <dgm:prSet/>
      <dgm:spPr/>
      <dgm:t>
        <a:bodyPr/>
        <a:lstStyle/>
        <a:p>
          <a:endParaRPr lang="en-US"/>
        </a:p>
      </dgm:t>
    </dgm:pt>
    <dgm:pt modelId="{3E3F0B97-E967-4A52-BA7A-DCFF58C4F4B4}" type="pres">
      <dgm:prSet presAssocID="{5C6C99D1-452A-4BDD-B850-43F43E3A4121}" presName="Name0" presStyleCnt="0">
        <dgm:presLayoutVars>
          <dgm:dir/>
          <dgm:resizeHandles/>
        </dgm:presLayoutVars>
      </dgm:prSet>
      <dgm:spPr/>
    </dgm:pt>
    <dgm:pt modelId="{D6C2AF52-D213-4F3C-AE2E-45438878F2D2}" type="pres">
      <dgm:prSet presAssocID="{782A4488-8D6C-42B4-BD2C-9CB7ACC7FDE3}" presName="compNode" presStyleCnt="0"/>
      <dgm:spPr/>
    </dgm:pt>
    <dgm:pt modelId="{5710AD85-DA2D-4B56-93CB-E58E64EE1E08}" type="pres">
      <dgm:prSet presAssocID="{782A4488-8D6C-42B4-BD2C-9CB7ACC7FDE3}" presName="dummyConnPt" presStyleCnt="0"/>
      <dgm:spPr/>
    </dgm:pt>
    <dgm:pt modelId="{6662B7E2-6273-4B62-8FD8-00AC303FB4BE}" type="pres">
      <dgm:prSet presAssocID="{782A4488-8D6C-42B4-BD2C-9CB7ACC7FDE3}" presName="node" presStyleLbl="node1" presStyleIdx="0" presStyleCnt="8">
        <dgm:presLayoutVars>
          <dgm:bulletEnabled val="1"/>
        </dgm:presLayoutVars>
      </dgm:prSet>
      <dgm:spPr/>
    </dgm:pt>
    <dgm:pt modelId="{038DA314-2A7B-4C9F-82D7-8AA21F7533F0}" type="pres">
      <dgm:prSet presAssocID="{035E58BF-117E-42D0-8286-3A2E07F942B9}" presName="sibTrans" presStyleLbl="bgSibTrans2D1" presStyleIdx="0" presStyleCnt="7"/>
      <dgm:spPr/>
    </dgm:pt>
    <dgm:pt modelId="{CD0C29A5-0F5A-4DC6-BC0D-C1CF9BEAADFE}" type="pres">
      <dgm:prSet presAssocID="{ED5A0B46-E8CD-49F7-9353-9E19DEA28C30}" presName="compNode" presStyleCnt="0"/>
      <dgm:spPr/>
    </dgm:pt>
    <dgm:pt modelId="{9733FF35-132A-4A09-AB0D-84B5B2149030}" type="pres">
      <dgm:prSet presAssocID="{ED5A0B46-E8CD-49F7-9353-9E19DEA28C30}" presName="dummyConnPt" presStyleCnt="0"/>
      <dgm:spPr/>
    </dgm:pt>
    <dgm:pt modelId="{B8E34D97-7537-4C2B-9E6D-F617E79BAAD2}" type="pres">
      <dgm:prSet presAssocID="{ED5A0B46-E8CD-49F7-9353-9E19DEA28C30}" presName="node" presStyleLbl="node1" presStyleIdx="1" presStyleCnt="8">
        <dgm:presLayoutVars>
          <dgm:bulletEnabled val="1"/>
        </dgm:presLayoutVars>
      </dgm:prSet>
      <dgm:spPr/>
    </dgm:pt>
    <dgm:pt modelId="{1DFA83D8-95B8-469E-A12A-0C0672795D9F}" type="pres">
      <dgm:prSet presAssocID="{73AA5A22-AE3C-41DE-89C3-D0740B48F76F}" presName="sibTrans" presStyleLbl="bgSibTrans2D1" presStyleIdx="1" presStyleCnt="7"/>
      <dgm:spPr/>
    </dgm:pt>
    <dgm:pt modelId="{262058F6-DD94-42EE-B48C-C609082A34E5}" type="pres">
      <dgm:prSet presAssocID="{A72D9A3B-3AEA-49A9-AC7A-5A25C641CE83}" presName="compNode" presStyleCnt="0"/>
      <dgm:spPr/>
    </dgm:pt>
    <dgm:pt modelId="{CB92C396-8258-435B-B194-C8122AEC42F3}" type="pres">
      <dgm:prSet presAssocID="{A72D9A3B-3AEA-49A9-AC7A-5A25C641CE83}" presName="dummyConnPt" presStyleCnt="0"/>
      <dgm:spPr/>
    </dgm:pt>
    <dgm:pt modelId="{0F45E80F-BE26-42C2-8DF9-603E91D16C08}" type="pres">
      <dgm:prSet presAssocID="{A72D9A3B-3AEA-49A9-AC7A-5A25C641CE83}" presName="node" presStyleLbl="node1" presStyleIdx="2" presStyleCnt="8">
        <dgm:presLayoutVars>
          <dgm:bulletEnabled val="1"/>
        </dgm:presLayoutVars>
      </dgm:prSet>
      <dgm:spPr/>
    </dgm:pt>
    <dgm:pt modelId="{DBEE4BF9-5B0D-478E-97F8-56E9B7565E52}" type="pres">
      <dgm:prSet presAssocID="{F29461FD-9B21-4368-8151-6FA302FD6458}" presName="sibTrans" presStyleLbl="bgSibTrans2D1" presStyleIdx="2" presStyleCnt="7"/>
      <dgm:spPr/>
    </dgm:pt>
    <dgm:pt modelId="{254D9EEF-ED4A-4106-A300-43427215090F}" type="pres">
      <dgm:prSet presAssocID="{3F6978A1-A754-4314-8AC9-969CEE94F31F}" presName="compNode" presStyleCnt="0"/>
      <dgm:spPr/>
    </dgm:pt>
    <dgm:pt modelId="{0667B44F-4A42-42BE-AD37-E8CE0AFAABED}" type="pres">
      <dgm:prSet presAssocID="{3F6978A1-A754-4314-8AC9-969CEE94F31F}" presName="dummyConnPt" presStyleCnt="0"/>
      <dgm:spPr/>
    </dgm:pt>
    <dgm:pt modelId="{E6C50F0C-9817-471A-ADFF-C10C7211F96F}" type="pres">
      <dgm:prSet presAssocID="{3F6978A1-A754-4314-8AC9-969CEE94F31F}" presName="node" presStyleLbl="node1" presStyleIdx="3" presStyleCnt="8">
        <dgm:presLayoutVars>
          <dgm:bulletEnabled val="1"/>
        </dgm:presLayoutVars>
      </dgm:prSet>
      <dgm:spPr/>
    </dgm:pt>
    <dgm:pt modelId="{871C3ACD-1E22-4504-907A-A7633F8A9F21}" type="pres">
      <dgm:prSet presAssocID="{F30883FE-98E3-4A1C-95F7-A3F1E09E57FF}" presName="sibTrans" presStyleLbl="bgSibTrans2D1" presStyleIdx="3" presStyleCnt="7"/>
      <dgm:spPr/>
    </dgm:pt>
    <dgm:pt modelId="{EEF12789-8662-4154-9937-1333C85D56DD}" type="pres">
      <dgm:prSet presAssocID="{963D7A01-C5C6-4307-A54F-3C33AB9705C6}" presName="compNode" presStyleCnt="0"/>
      <dgm:spPr/>
    </dgm:pt>
    <dgm:pt modelId="{944759CB-9B44-4313-83C1-7640DF8DC803}" type="pres">
      <dgm:prSet presAssocID="{963D7A01-C5C6-4307-A54F-3C33AB9705C6}" presName="dummyConnPt" presStyleCnt="0"/>
      <dgm:spPr/>
    </dgm:pt>
    <dgm:pt modelId="{0200B142-9374-43A4-B4B2-83C10FF3FCFF}" type="pres">
      <dgm:prSet presAssocID="{963D7A01-C5C6-4307-A54F-3C33AB9705C6}" presName="node" presStyleLbl="node1" presStyleIdx="4" presStyleCnt="8">
        <dgm:presLayoutVars>
          <dgm:bulletEnabled val="1"/>
        </dgm:presLayoutVars>
      </dgm:prSet>
      <dgm:spPr/>
    </dgm:pt>
    <dgm:pt modelId="{D9BC7589-5BCD-4F3A-B8A3-9B59D4BEF05C}" type="pres">
      <dgm:prSet presAssocID="{BB5012A5-C4FE-4523-AF32-AD29EE8F2CFC}" presName="sibTrans" presStyleLbl="bgSibTrans2D1" presStyleIdx="4" presStyleCnt="7"/>
      <dgm:spPr/>
    </dgm:pt>
    <dgm:pt modelId="{C9DE610F-FFCC-4BFD-BB73-A2E395901F30}" type="pres">
      <dgm:prSet presAssocID="{149B9E2B-33E9-429B-837C-52FCA1A23E61}" presName="compNode" presStyleCnt="0"/>
      <dgm:spPr/>
    </dgm:pt>
    <dgm:pt modelId="{231664E3-90BD-40B6-9B9B-9CB6605FB1D0}" type="pres">
      <dgm:prSet presAssocID="{149B9E2B-33E9-429B-837C-52FCA1A23E61}" presName="dummyConnPt" presStyleCnt="0"/>
      <dgm:spPr/>
    </dgm:pt>
    <dgm:pt modelId="{D0D1F66A-A103-41AF-98D9-F218F7994DC4}" type="pres">
      <dgm:prSet presAssocID="{149B9E2B-33E9-429B-837C-52FCA1A23E61}" presName="node" presStyleLbl="node1" presStyleIdx="5" presStyleCnt="8">
        <dgm:presLayoutVars>
          <dgm:bulletEnabled val="1"/>
        </dgm:presLayoutVars>
      </dgm:prSet>
      <dgm:spPr/>
    </dgm:pt>
    <dgm:pt modelId="{93DF6516-E298-4E4E-9D8B-945C380FB773}" type="pres">
      <dgm:prSet presAssocID="{F777FA9C-F1F5-416F-A15D-E5C9E95ADFCC}" presName="sibTrans" presStyleLbl="bgSibTrans2D1" presStyleIdx="5" presStyleCnt="7"/>
      <dgm:spPr/>
    </dgm:pt>
    <dgm:pt modelId="{8F452E3A-B1B4-4D21-9810-BC35AD0547BA}" type="pres">
      <dgm:prSet presAssocID="{6F106A2E-D251-4580-A986-917336D07041}" presName="compNode" presStyleCnt="0"/>
      <dgm:spPr/>
    </dgm:pt>
    <dgm:pt modelId="{5922DBB3-0BA7-4560-8CA7-D0659197BFB2}" type="pres">
      <dgm:prSet presAssocID="{6F106A2E-D251-4580-A986-917336D07041}" presName="dummyConnPt" presStyleCnt="0"/>
      <dgm:spPr/>
    </dgm:pt>
    <dgm:pt modelId="{3E785352-E290-4A65-A287-ECB5E994E85A}" type="pres">
      <dgm:prSet presAssocID="{6F106A2E-D251-4580-A986-917336D07041}" presName="node" presStyleLbl="node1" presStyleIdx="6" presStyleCnt="8">
        <dgm:presLayoutVars>
          <dgm:bulletEnabled val="1"/>
        </dgm:presLayoutVars>
      </dgm:prSet>
      <dgm:spPr/>
    </dgm:pt>
    <dgm:pt modelId="{22B2D9B6-BCEE-4FBF-9689-23967EC8615A}" type="pres">
      <dgm:prSet presAssocID="{EE0FEF4A-0173-4424-B958-01C79C33D653}" presName="sibTrans" presStyleLbl="bgSibTrans2D1" presStyleIdx="6" presStyleCnt="7" custAng="16284033" custScaleX="16142" custScaleY="554162" custLinFactNeighborX="28722" custLinFactNeighborY="99264"/>
      <dgm:spPr>
        <a:prstGeom prst="downArrow">
          <a:avLst/>
        </a:prstGeom>
      </dgm:spPr>
    </dgm:pt>
    <dgm:pt modelId="{BFD41436-FFBE-47D7-BAE1-937663E663A6}" type="pres">
      <dgm:prSet presAssocID="{88189EFB-9B07-4F65-8A94-6D64EE48EA07}" presName="compNode" presStyleCnt="0"/>
      <dgm:spPr/>
    </dgm:pt>
    <dgm:pt modelId="{2F608DA1-E17D-41F4-AD97-9B8D38F2E773}" type="pres">
      <dgm:prSet presAssocID="{88189EFB-9B07-4F65-8A94-6D64EE48EA07}" presName="dummyConnPt" presStyleCnt="0"/>
      <dgm:spPr/>
    </dgm:pt>
    <dgm:pt modelId="{5BBD7D37-E549-49CE-B723-D673CB63C86C}" type="pres">
      <dgm:prSet presAssocID="{88189EFB-9B07-4F65-8A94-6D64EE48EA07}" presName="node" presStyleLbl="node1" presStyleIdx="7" presStyleCnt="8" custLinFactNeighborX="2762" custLinFactNeighborY="33443">
        <dgm:presLayoutVars>
          <dgm:bulletEnabled val="1"/>
        </dgm:presLayoutVars>
      </dgm:prSet>
      <dgm:spPr/>
    </dgm:pt>
  </dgm:ptLst>
  <dgm:cxnLst>
    <dgm:cxn modelId="{7695490D-28FF-4E8A-80D1-61EE05C0AD41}" type="presOf" srcId="{5C6C99D1-452A-4BDD-B850-43F43E3A4121}" destId="{3E3F0B97-E967-4A52-BA7A-DCFF58C4F4B4}" srcOrd="0" destOrd="0" presId="urn:microsoft.com/office/officeart/2005/8/layout/bProcess4"/>
    <dgm:cxn modelId="{893D6B0F-6972-4A99-9244-D09BF07E837C}" type="presOf" srcId="{035E58BF-117E-42D0-8286-3A2E07F942B9}" destId="{038DA314-2A7B-4C9F-82D7-8AA21F7533F0}" srcOrd="0" destOrd="0" presId="urn:microsoft.com/office/officeart/2005/8/layout/bProcess4"/>
    <dgm:cxn modelId="{5451081A-AE20-4EE5-99E9-7976202DC984}" srcId="{6F106A2E-D251-4580-A986-917336D07041}" destId="{67CEB187-D241-4204-97F7-44DA885853B8}" srcOrd="0" destOrd="0" parTransId="{67A62C55-F659-4424-B368-066EE6CD618C}" sibTransId="{3ABD81F6-F13B-4A1E-94EF-831CBE80884E}"/>
    <dgm:cxn modelId="{9D2A4E1C-50D7-423B-89D7-5515F534023C}" type="presOf" srcId="{6F106A2E-D251-4580-A986-917336D07041}" destId="{3E785352-E290-4A65-A287-ECB5E994E85A}" srcOrd="0" destOrd="0" presId="urn:microsoft.com/office/officeart/2005/8/layout/bProcess4"/>
    <dgm:cxn modelId="{1C69FF1C-80E8-4BA0-80E9-8AA517DF667A}" srcId="{5C6C99D1-452A-4BDD-B850-43F43E3A4121}" destId="{ED5A0B46-E8CD-49F7-9353-9E19DEA28C30}" srcOrd="1" destOrd="0" parTransId="{3E5003DB-CF87-453B-8F97-9F1C0A78AE1F}" sibTransId="{73AA5A22-AE3C-41DE-89C3-D0740B48F76F}"/>
    <dgm:cxn modelId="{0964331E-E6C1-4F64-86A2-FE308EF246E2}" type="presOf" srcId="{BB5012A5-C4FE-4523-AF32-AD29EE8F2CFC}" destId="{D9BC7589-5BCD-4F3A-B8A3-9B59D4BEF05C}" srcOrd="0" destOrd="0" presId="urn:microsoft.com/office/officeart/2005/8/layout/bProcess4"/>
    <dgm:cxn modelId="{B1C83921-6E04-42B7-8613-50929D0CC4B2}" type="presOf" srcId="{88189EFB-9B07-4F65-8A94-6D64EE48EA07}" destId="{5BBD7D37-E549-49CE-B723-D673CB63C86C}" srcOrd="0" destOrd="0" presId="urn:microsoft.com/office/officeart/2005/8/layout/bProcess4"/>
    <dgm:cxn modelId="{FF511324-695E-4ADC-8247-3745D83BE812}" srcId="{5C6C99D1-452A-4BDD-B850-43F43E3A4121}" destId="{3F6978A1-A754-4314-8AC9-969CEE94F31F}" srcOrd="3" destOrd="0" parTransId="{52A90CAA-3841-45D1-BB6C-55BFBF02FB61}" sibTransId="{F30883FE-98E3-4A1C-95F7-A3F1E09E57FF}"/>
    <dgm:cxn modelId="{9A2FCD25-1AEA-4C02-976A-22C50E430B4E}" type="presOf" srcId="{963D7A01-C5C6-4307-A54F-3C33AB9705C6}" destId="{0200B142-9374-43A4-B4B2-83C10FF3FCFF}" srcOrd="0" destOrd="0" presId="urn:microsoft.com/office/officeart/2005/8/layout/bProcess4"/>
    <dgm:cxn modelId="{AFCCC13B-D90A-4829-859F-8FA6DCCECBAD}" type="presOf" srcId="{EE0FEF4A-0173-4424-B958-01C79C33D653}" destId="{22B2D9B6-BCEE-4FBF-9689-23967EC8615A}" srcOrd="0" destOrd="0" presId="urn:microsoft.com/office/officeart/2005/8/layout/bProcess4"/>
    <dgm:cxn modelId="{D2FBBE5B-969A-4BD7-B7F1-3551C6CB4512}" type="presOf" srcId="{782A4488-8D6C-42B4-BD2C-9CB7ACC7FDE3}" destId="{6662B7E2-6273-4B62-8FD8-00AC303FB4BE}" srcOrd="0" destOrd="0" presId="urn:microsoft.com/office/officeart/2005/8/layout/bProcess4"/>
    <dgm:cxn modelId="{2A4EE943-467C-4123-9FC9-3C7B31FBF738}" type="presOf" srcId="{149B9E2B-33E9-429B-837C-52FCA1A23E61}" destId="{D0D1F66A-A103-41AF-98D9-F218F7994DC4}" srcOrd="0" destOrd="0" presId="urn:microsoft.com/office/officeart/2005/8/layout/bProcess4"/>
    <dgm:cxn modelId="{4BB9CF64-DE86-48C3-B3AC-2CEA475B6C37}" srcId="{ED5A0B46-E8CD-49F7-9353-9E19DEA28C30}" destId="{4792D0C4-A586-473D-8686-9AF9D0765866}" srcOrd="0" destOrd="0" parTransId="{FC414743-0BD6-4A72-8F70-1D504E639F5D}" sibTransId="{91A98D27-BDD9-45CA-BAEB-162F09BFCBA1}"/>
    <dgm:cxn modelId="{9133174A-50E9-4A05-9863-211F499C9085}" srcId="{963D7A01-C5C6-4307-A54F-3C33AB9705C6}" destId="{071DEB35-1ABE-48EF-9C16-4921DC4D5E73}" srcOrd="0" destOrd="0" parTransId="{63BD459A-D892-447C-BA3D-DB8819220FBE}" sibTransId="{CBCD330F-E6E8-46E2-A999-8E3574C89F47}"/>
    <dgm:cxn modelId="{3CC2354A-D93F-40A4-B6D0-8B6843DB5CCD}" type="presOf" srcId="{A72D9A3B-3AEA-49A9-AC7A-5A25C641CE83}" destId="{0F45E80F-BE26-42C2-8DF9-603E91D16C08}" srcOrd="0" destOrd="0" presId="urn:microsoft.com/office/officeart/2005/8/layout/bProcess4"/>
    <dgm:cxn modelId="{A824824D-E251-4887-BC52-1DE89767A63C}" type="presOf" srcId="{F777FA9C-F1F5-416F-A15D-E5C9E95ADFCC}" destId="{93DF6516-E298-4E4E-9D8B-945C380FB773}" srcOrd="0" destOrd="0" presId="urn:microsoft.com/office/officeart/2005/8/layout/bProcess4"/>
    <dgm:cxn modelId="{F32E8975-9518-481E-98A9-BAA87893251B}" type="presOf" srcId="{ED5A0B46-E8CD-49F7-9353-9E19DEA28C30}" destId="{B8E34D97-7537-4C2B-9E6D-F617E79BAAD2}" srcOrd="0" destOrd="0" presId="urn:microsoft.com/office/officeart/2005/8/layout/bProcess4"/>
    <dgm:cxn modelId="{4CDE2E5A-4385-4B07-A7C3-0AAB176B307B}" srcId="{A72D9A3B-3AEA-49A9-AC7A-5A25C641CE83}" destId="{0955A8D7-B59A-4475-B090-7C53E780AD04}" srcOrd="0" destOrd="0" parTransId="{58D27A75-5B41-4D54-A708-F7DF2F6F67B4}" sibTransId="{D601482A-B1D5-4024-90CC-202E9B934D73}"/>
    <dgm:cxn modelId="{A9EFDC7E-DD6B-48DC-99E0-5C96CCC80DDD}" type="presOf" srcId="{73AA5A22-AE3C-41DE-89C3-D0740B48F76F}" destId="{1DFA83D8-95B8-469E-A12A-0C0672795D9F}" srcOrd="0" destOrd="0" presId="urn:microsoft.com/office/officeart/2005/8/layout/bProcess4"/>
    <dgm:cxn modelId="{2DDEDC82-DC0D-46F0-8483-8CB412C4AC25}" type="presOf" srcId="{F30883FE-98E3-4A1C-95F7-A3F1E09E57FF}" destId="{871C3ACD-1E22-4504-907A-A7633F8A9F21}" srcOrd="0" destOrd="0" presId="urn:microsoft.com/office/officeart/2005/8/layout/bProcess4"/>
    <dgm:cxn modelId="{987F8687-3AC1-4B6F-A4EA-CA403A4945AD}" srcId="{782A4488-8D6C-42B4-BD2C-9CB7ACC7FDE3}" destId="{3BF74B4E-CE7B-4447-8F4F-6716CD363C52}" srcOrd="0" destOrd="0" parTransId="{E051B960-F158-4F38-B862-73D9C9510837}" sibTransId="{5C76CC24-FDFC-46AF-9C42-CDA41695D936}"/>
    <dgm:cxn modelId="{E32D2E91-87D6-42BE-9CD5-30D0E1861177}" type="presOf" srcId="{4792D0C4-A586-473D-8686-9AF9D0765866}" destId="{B8E34D97-7537-4C2B-9E6D-F617E79BAAD2}" srcOrd="0" destOrd="1" presId="urn:microsoft.com/office/officeart/2005/8/layout/bProcess4"/>
    <dgm:cxn modelId="{42658C92-37BF-4A6D-9D77-DBF0DB436E1B}" type="presOf" srcId="{0955A8D7-B59A-4475-B090-7C53E780AD04}" destId="{0F45E80F-BE26-42C2-8DF9-603E91D16C08}" srcOrd="0" destOrd="1" presId="urn:microsoft.com/office/officeart/2005/8/layout/bProcess4"/>
    <dgm:cxn modelId="{EF72899B-2741-4741-8A2A-009B7D5996DA}" srcId="{149B9E2B-33E9-429B-837C-52FCA1A23E61}" destId="{C4018B2A-7DB8-4ED9-889F-6787B02F821E}" srcOrd="0" destOrd="0" parTransId="{4EB45F8D-8458-4EAA-BBED-BDDDE7603211}" sibTransId="{6CD68DD8-AAAF-404B-9B6A-376E05F126DA}"/>
    <dgm:cxn modelId="{980F68A2-9A01-4DA3-B5B4-39BF127C20BA}" srcId="{5C6C99D1-452A-4BDD-B850-43F43E3A4121}" destId="{A72D9A3B-3AEA-49A9-AC7A-5A25C641CE83}" srcOrd="2" destOrd="0" parTransId="{901FC6B8-06AE-4196-8E1E-15F23051792A}" sibTransId="{F29461FD-9B21-4368-8151-6FA302FD6458}"/>
    <dgm:cxn modelId="{7E8E74AB-39EC-474D-87DF-24D3D421EA04}" srcId="{5C6C99D1-452A-4BDD-B850-43F43E3A4121}" destId="{88189EFB-9B07-4F65-8A94-6D64EE48EA07}" srcOrd="7" destOrd="0" parTransId="{1DF7218D-BA04-4639-A04D-E309F18C1BB8}" sibTransId="{CCD06F26-868F-48AE-84B4-1B902A50BB6D}"/>
    <dgm:cxn modelId="{FA3833B2-BB0C-4E87-A0CD-C9F8426E7EE2}" type="presOf" srcId="{F29461FD-9B21-4368-8151-6FA302FD6458}" destId="{DBEE4BF9-5B0D-478E-97F8-56E9B7565E52}" srcOrd="0" destOrd="0" presId="urn:microsoft.com/office/officeart/2005/8/layout/bProcess4"/>
    <dgm:cxn modelId="{909A44B9-47BA-4928-840A-D30D3D5C6EA9}" type="presOf" srcId="{3F6978A1-A754-4314-8AC9-969CEE94F31F}" destId="{E6C50F0C-9817-471A-ADFF-C10C7211F96F}" srcOrd="0" destOrd="0" presId="urn:microsoft.com/office/officeart/2005/8/layout/bProcess4"/>
    <dgm:cxn modelId="{F772A5BE-E570-4DDA-8FCD-D2D282D9A19E}" srcId="{5C6C99D1-452A-4BDD-B850-43F43E3A4121}" destId="{149B9E2B-33E9-429B-837C-52FCA1A23E61}" srcOrd="5" destOrd="0" parTransId="{07F7F6CA-B353-4A52-84F1-04E6CE25F244}" sibTransId="{F777FA9C-F1F5-416F-A15D-E5C9E95ADFCC}"/>
    <dgm:cxn modelId="{C87B1EBF-8823-4A95-9F44-FCD7A4E596EF}" srcId="{5C6C99D1-452A-4BDD-B850-43F43E3A4121}" destId="{6F106A2E-D251-4580-A986-917336D07041}" srcOrd="6" destOrd="0" parTransId="{0B044992-46AD-4F1C-B5E7-D4DC75508498}" sibTransId="{EE0FEF4A-0173-4424-B958-01C79C33D653}"/>
    <dgm:cxn modelId="{C96731C4-AC3C-4D6E-B38F-7D04C58E9E01}" type="presOf" srcId="{C4018B2A-7DB8-4ED9-889F-6787B02F821E}" destId="{D0D1F66A-A103-41AF-98D9-F218F7994DC4}" srcOrd="0" destOrd="1" presId="urn:microsoft.com/office/officeart/2005/8/layout/bProcess4"/>
    <dgm:cxn modelId="{363D54CC-BA5A-4E50-BAC7-802950FA62EA}" srcId="{5C6C99D1-452A-4BDD-B850-43F43E3A4121}" destId="{782A4488-8D6C-42B4-BD2C-9CB7ACC7FDE3}" srcOrd="0" destOrd="0" parTransId="{53E6804D-F871-43B0-9308-585610EED4AB}" sibTransId="{035E58BF-117E-42D0-8286-3A2E07F942B9}"/>
    <dgm:cxn modelId="{EABB37D0-1968-46FA-988E-7F95F94D5FF2}" type="presOf" srcId="{3BF74B4E-CE7B-4447-8F4F-6716CD363C52}" destId="{6662B7E2-6273-4B62-8FD8-00AC303FB4BE}" srcOrd="0" destOrd="1" presId="urn:microsoft.com/office/officeart/2005/8/layout/bProcess4"/>
    <dgm:cxn modelId="{59C8CED3-FD4E-4DD3-99DE-3F9464CBE2E4}" type="presOf" srcId="{67CEB187-D241-4204-97F7-44DA885853B8}" destId="{3E785352-E290-4A65-A287-ECB5E994E85A}" srcOrd="0" destOrd="1" presId="urn:microsoft.com/office/officeart/2005/8/layout/bProcess4"/>
    <dgm:cxn modelId="{1E3EFFDD-6E0C-4428-8FD6-4116A76565FC}" type="presOf" srcId="{071DEB35-1ABE-48EF-9C16-4921DC4D5E73}" destId="{0200B142-9374-43A4-B4B2-83C10FF3FCFF}" srcOrd="0" destOrd="1" presId="urn:microsoft.com/office/officeart/2005/8/layout/bProcess4"/>
    <dgm:cxn modelId="{784053E9-7DB8-4C05-9D56-3D4CF2F7A564}" srcId="{3F6978A1-A754-4314-8AC9-969CEE94F31F}" destId="{435A20C2-2E88-4054-BCAD-700E4359DCBB}" srcOrd="0" destOrd="0" parTransId="{C4E4AD39-5646-4EDE-B831-7E9C7C4B5027}" sibTransId="{B3A1E7F2-D9FF-46CE-A132-02CFC8B78368}"/>
    <dgm:cxn modelId="{54E63DF8-0FF6-4C42-8558-7A3C8020175E}" srcId="{5C6C99D1-452A-4BDD-B850-43F43E3A4121}" destId="{963D7A01-C5C6-4307-A54F-3C33AB9705C6}" srcOrd="4" destOrd="0" parTransId="{43E851DA-CEB4-4C9B-ABD3-3E8215005552}" sibTransId="{BB5012A5-C4FE-4523-AF32-AD29EE8F2CFC}"/>
    <dgm:cxn modelId="{479AABFA-9890-478B-9227-CC7111E4A3CC}" type="presOf" srcId="{435A20C2-2E88-4054-BCAD-700E4359DCBB}" destId="{E6C50F0C-9817-471A-ADFF-C10C7211F96F}" srcOrd="0" destOrd="1" presId="urn:microsoft.com/office/officeart/2005/8/layout/bProcess4"/>
    <dgm:cxn modelId="{2A926DFC-DCD7-4426-9A46-0D8FF1814194}" type="presParOf" srcId="{3E3F0B97-E967-4A52-BA7A-DCFF58C4F4B4}" destId="{D6C2AF52-D213-4F3C-AE2E-45438878F2D2}" srcOrd="0" destOrd="0" presId="urn:microsoft.com/office/officeart/2005/8/layout/bProcess4"/>
    <dgm:cxn modelId="{C068FB1A-C1AF-4146-8937-AD397FB1B3EE}" type="presParOf" srcId="{D6C2AF52-D213-4F3C-AE2E-45438878F2D2}" destId="{5710AD85-DA2D-4B56-93CB-E58E64EE1E08}" srcOrd="0" destOrd="0" presId="urn:microsoft.com/office/officeart/2005/8/layout/bProcess4"/>
    <dgm:cxn modelId="{1C4E4D59-36EC-43CD-93E2-7D7B90934DD4}" type="presParOf" srcId="{D6C2AF52-D213-4F3C-AE2E-45438878F2D2}" destId="{6662B7E2-6273-4B62-8FD8-00AC303FB4BE}" srcOrd="1" destOrd="0" presId="urn:microsoft.com/office/officeart/2005/8/layout/bProcess4"/>
    <dgm:cxn modelId="{4CC878F4-3376-46AE-B4A6-BE69EF629227}" type="presParOf" srcId="{3E3F0B97-E967-4A52-BA7A-DCFF58C4F4B4}" destId="{038DA314-2A7B-4C9F-82D7-8AA21F7533F0}" srcOrd="1" destOrd="0" presId="urn:microsoft.com/office/officeart/2005/8/layout/bProcess4"/>
    <dgm:cxn modelId="{3905CF95-E7DE-4619-9F44-213BE6999FE3}" type="presParOf" srcId="{3E3F0B97-E967-4A52-BA7A-DCFF58C4F4B4}" destId="{CD0C29A5-0F5A-4DC6-BC0D-C1CF9BEAADFE}" srcOrd="2" destOrd="0" presId="urn:microsoft.com/office/officeart/2005/8/layout/bProcess4"/>
    <dgm:cxn modelId="{C8BBBCB1-4938-41D9-BB48-D0AF962E1B11}" type="presParOf" srcId="{CD0C29A5-0F5A-4DC6-BC0D-C1CF9BEAADFE}" destId="{9733FF35-132A-4A09-AB0D-84B5B2149030}" srcOrd="0" destOrd="0" presId="urn:microsoft.com/office/officeart/2005/8/layout/bProcess4"/>
    <dgm:cxn modelId="{C839D5E6-BF2D-4296-B473-6ED982D73DFA}" type="presParOf" srcId="{CD0C29A5-0F5A-4DC6-BC0D-C1CF9BEAADFE}" destId="{B8E34D97-7537-4C2B-9E6D-F617E79BAAD2}" srcOrd="1" destOrd="0" presId="urn:microsoft.com/office/officeart/2005/8/layout/bProcess4"/>
    <dgm:cxn modelId="{14538638-2F38-4059-B5C5-94567962D7DC}" type="presParOf" srcId="{3E3F0B97-E967-4A52-BA7A-DCFF58C4F4B4}" destId="{1DFA83D8-95B8-469E-A12A-0C0672795D9F}" srcOrd="3" destOrd="0" presId="urn:microsoft.com/office/officeart/2005/8/layout/bProcess4"/>
    <dgm:cxn modelId="{ADFC65D5-8950-48CF-ABAC-8B76A482B91F}" type="presParOf" srcId="{3E3F0B97-E967-4A52-BA7A-DCFF58C4F4B4}" destId="{262058F6-DD94-42EE-B48C-C609082A34E5}" srcOrd="4" destOrd="0" presId="urn:microsoft.com/office/officeart/2005/8/layout/bProcess4"/>
    <dgm:cxn modelId="{F9CF3F27-6BC7-4F2A-B9A5-96970A8C3C40}" type="presParOf" srcId="{262058F6-DD94-42EE-B48C-C609082A34E5}" destId="{CB92C396-8258-435B-B194-C8122AEC42F3}" srcOrd="0" destOrd="0" presId="urn:microsoft.com/office/officeart/2005/8/layout/bProcess4"/>
    <dgm:cxn modelId="{418DA8BA-0E21-4605-AB97-1D3CD5661F84}" type="presParOf" srcId="{262058F6-DD94-42EE-B48C-C609082A34E5}" destId="{0F45E80F-BE26-42C2-8DF9-603E91D16C08}" srcOrd="1" destOrd="0" presId="urn:microsoft.com/office/officeart/2005/8/layout/bProcess4"/>
    <dgm:cxn modelId="{519F647F-FC6A-4D87-9F6D-3198924B7A76}" type="presParOf" srcId="{3E3F0B97-E967-4A52-BA7A-DCFF58C4F4B4}" destId="{DBEE4BF9-5B0D-478E-97F8-56E9B7565E52}" srcOrd="5" destOrd="0" presId="urn:microsoft.com/office/officeart/2005/8/layout/bProcess4"/>
    <dgm:cxn modelId="{BA52F04D-8BC6-4559-8DB4-5B738D849EF3}" type="presParOf" srcId="{3E3F0B97-E967-4A52-BA7A-DCFF58C4F4B4}" destId="{254D9EEF-ED4A-4106-A300-43427215090F}" srcOrd="6" destOrd="0" presId="urn:microsoft.com/office/officeart/2005/8/layout/bProcess4"/>
    <dgm:cxn modelId="{767BD177-9DA8-477D-9491-6E6B10D375D6}" type="presParOf" srcId="{254D9EEF-ED4A-4106-A300-43427215090F}" destId="{0667B44F-4A42-42BE-AD37-E8CE0AFAABED}" srcOrd="0" destOrd="0" presId="urn:microsoft.com/office/officeart/2005/8/layout/bProcess4"/>
    <dgm:cxn modelId="{1CA5F355-8A35-43C2-8AB8-94DDEDC81C1B}" type="presParOf" srcId="{254D9EEF-ED4A-4106-A300-43427215090F}" destId="{E6C50F0C-9817-471A-ADFF-C10C7211F96F}" srcOrd="1" destOrd="0" presId="urn:microsoft.com/office/officeart/2005/8/layout/bProcess4"/>
    <dgm:cxn modelId="{EB7CF6F1-8EFC-49FE-A01D-9414008CBAEF}" type="presParOf" srcId="{3E3F0B97-E967-4A52-BA7A-DCFF58C4F4B4}" destId="{871C3ACD-1E22-4504-907A-A7633F8A9F21}" srcOrd="7" destOrd="0" presId="urn:microsoft.com/office/officeart/2005/8/layout/bProcess4"/>
    <dgm:cxn modelId="{0F88BB62-C720-4874-8FA7-09AE4954E183}" type="presParOf" srcId="{3E3F0B97-E967-4A52-BA7A-DCFF58C4F4B4}" destId="{EEF12789-8662-4154-9937-1333C85D56DD}" srcOrd="8" destOrd="0" presId="urn:microsoft.com/office/officeart/2005/8/layout/bProcess4"/>
    <dgm:cxn modelId="{B27756FF-3280-4B13-B67A-0B6825DDA50F}" type="presParOf" srcId="{EEF12789-8662-4154-9937-1333C85D56DD}" destId="{944759CB-9B44-4313-83C1-7640DF8DC803}" srcOrd="0" destOrd="0" presId="urn:microsoft.com/office/officeart/2005/8/layout/bProcess4"/>
    <dgm:cxn modelId="{2B9AAF89-5096-4281-873B-A7FD1EA7ABC6}" type="presParOf" srcId="{EEF12789-8662-4154-9937-1333C85D56DD}" destId="{0200B142-9374-43A4-B4B2-83C10FF3FCFF}" srcOrd="1" destOrd="0" presId="urn:microsoft.com/office/officeart/2005/8/layout/bProcess4"/>
    <dgm:cxn modelId="{90195A54-C998-458B-B5F2-DAD8326CCA53}" type="presParOf" srcId="{3E3F0B97-E967-4A52-BA7A-DCFF58C4F4B4}" destId="{D9BC7589-5BCD-4F3A-B8A3-9B59D4BEF05C}" srcOrd="9" destOrd="0" presId="urn:microsoft.com/office/officeart/2005/8/layout/bProcess4"/>
    <dgm:cxn modelId="{066FE59B-819E-43A1-9987-5E285B44A4C0}" type="presParOf" srcId="{3E3F0B97-E967-4A52-BA7A-DCFF58C4F4B4}" destId="{C9DE610F-FFCC-4BFD-BB73-A2E395901F30}" srcOrd="10" destOrd="0" presId="urn:microsoft.com/office/officeart/2005/8/layout/bProcess4"/>
    <dgm:cxn modelId="{3AFB986C-C0B8-4506-A224-F2E86B91B0F3}" type="presParOf" srcId="{C9DE610F-FFCC-4BFD-BB73-A2E395901F30}" destId="{231664E3-90BD-40B6-9B9B-9CB6605FB1D0}" srcOrd="0" destOrd="0" presId="urn:microsoft.com/office/officeart/2005/8/layout/bProcess4"/>
    <dgm:cxn modelId="{191BC5A4-BCB4-41E2-BADD-5A0D06559119}" type="presParOf" srcId="{C9DE610F-FFCC-4BFD-BB73-A2E395901F30}" destId="{D0D1F66A-A103-41AF-98D9-F218F7994DC4}" srcOrd="1" destOrd="0" presId="urn:microsoft.com/office/officeart/2005/8/layout/bProcess4"/>
    <dgm:cxn modelId="{73F11586-CA29-45E7-8F56-72CB14B6B606}" type="presParOf" srcId="{3E3F0B97-E967-4A52-BA7A-DCFF58C4F4B4}" destId="{93DF6516-E298-4E4E-9D8B-945C380FB773}" srcOrd="11" destOrd="0" presId="urn:microsoft.com/office/officeart/2005/8/layout/bProcess4"/>
    <dgm:cxn modelId="{D40A64B0-187D-4F74-BBB4-AF97A838E0FF}" type="presParOf" srcId="{3E3F0B97-E967-4A52-BA7A-DCFF58C4F4B4}" destId="{8F452E3A-B1B4-4D21-9810-BC35AD0547BA}" srcOrd="12" destOrd="0" presId="urn:microsoft.com/office/officeart/2005/8/layout/bProcess4"/>
    <dgm:cxn modelId="{28BFC14A-2FFA-4ED2-8904-A90AC65AFED7}" type="presParOf" srcId="{8F452E3A-B1B4-4D21-9810-BC35AD0547BA}" destId="{5922DBB3-0BA7-4560-8CA7-D0659197BFB2}" srcOrd="0" destOrd="0" presId="urn:microsoft.com/office/officeart/2005/8/layout/bProcess4"/>
    <dgm:cxn modelId="{E0834C31-1B63-4B56-B6E7-9CDFFC51A559}" type="presParOf" srcId="{8F452E3A-B1B4-4D21-9810-BC35AD0547BA}" destId="{3E785352-E290-4A65-A287-ECB5E994E85A}" srcOrd="1" destOrd="0" presId="urn:microsoft.com/office/officeart/2005/8/layout/bProcess4"/>
    <dgm:cxn modelId="{EAD125DF-975B-4499-AD0A-97556CE2D467}" type="presParOf" srcId="{3E3F0B97-E967-4A52-BA7A-DCFF58C4F4B4}" destId="{22B2D9B6-BCEE-4FBF-9689-23967EC8615A}" srcOrd="13" destOrd="0" presId="urn:microsoft.com/office/officeart/2005/8/layout/bProcess4"/>
    <dgm:cxn modelId="{3268BE79-D62B-4200-B757-598F97D0FB63}" type="presParOf" srcId="{3E3F0B97-E967-4A52-BA7A-DCFF58C4F4B4}" destId="{BFD41436-FFBE-47D7-BAE1-937663E663A6}" srcOrd="14" destOrd="0" presId="urn:microsoft.com/office/officeart/2005/8/layout/bProcess4"/>
    <dgm:cxn modelId="{EEE9324E-6A83-4942-8B1E-382F0837E35C}" type="presParOf" srcId="{BFD41436-FFBE-47D7-BAE1-937663E663A6}" destId="{2F608DA1-E17D-41F4-AD97-9B8D38F2E773}" srcOrd="0" destOrd="0" presId="urn:microsoft.com/office/officeart/2005/8/layout/bProcess4"/>
    <dgm:cxn modelId="{DB91DBF9-EE31-4719-BF7E-F1082F6261A2}" type="presParOf" srcId="{BFD41436-FFBE-47D7-BAE1-937663E663A6}" destId="{5BBD7D37-E549-49CE-B723-D673CB63C86C}"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C6C99D1-452A-4BDD-B850-43F43E3A4121}"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782A4488-8D6C-42B4-BD2C-9CB7ACC7FDE3}">
      <dgm:prSet phldrT="[Text]" custT="1"/>
      <dgm:spPr>
        <a:solidFill>
          <a:schemeClr val="accent6">
            <a:lumMod val="75000"/>
          </a:schemeClr>
        </a:solidFill>
        <a:ln>
          <a:noFill/>
        </a:ln>
        <a:effectLst>
          <a:outerShdw blurRad="50800" dist="38100" dir="5400000" algn="t" rotWithShape="0">
            <a:prstClr val="black">
              <a:alpha val="40000"/>
            </a:prstClr>
          </a:outerShdw>
        </a:effectLst>
      </dgm:spPr>
      <dgm:t>
        <a:bodyPr lIns="91440" tIns="91440" rIns="91440"/>
        <a:lstStyle/>
        <a:p>
          <a:pPr algn="l">
            <a:buNone/>
          </a:pPr>
          <a:r>
            <a:rPr lang="en-US" sz="2000" b="1">
              <a:solidFill>
                <a:schemeClr val="bg1"/>
              </a:solidFill>
            </a:rPr>
            <a:t>1</a:t>
          </a:r>
        </a:p>
      </dgm:t>
    </dgm:pt>
    <dgm:pt modelId="{53E6804D-F871-43B0-9308-585610EED4AB}" type="parTrans" cxnId="{363D54CC-BA5A-4E50-BAC7-802950FA62EA}">
      <dgm:prSet/>
      <dgm:spPr/>
      <dgm:t>
        <a:bodyPr/>
        <a:lstStyle/>
        <a:p>
          <a:endParaRPr lang="en-US"/>
        </a:p>
      </dgm:t>
    </dgm:pt>
    <dgm:pt modelId="{035E58BF-117E-42D0-8286-3A2E07F942B9}" type="sibTrans" cxnId="{363D54CC-BA5A-4E50-BAC7-802950FA62EA}">
      <dgm:prSet/>
      <dgm:spPr>
        <a:solidFill>
          <a:schemeClr val="bg2">
            <a:lumMod val="90000"/>
          </a:schemeClr>
        </a:solidFill>
      </dgm:spPr>
      <dgm:t>
        <a:bodyPr/>
        <a:lstStyle/>
        <a:p>
          <a:endParaRPr lang="en-US">
            <a:solidFill>
              <a:schemeClr val="bg2"/>
            </a:solidFill>
          </a:endParaRPr>
        </a:p>
      </dgm:t>
    </dgm:pt>
    <dgm:pt modelId="{ED5A0B46-E8CD-49F7-9353-9E19DEA28C30}">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a:lstStyle/>
        <a:p>
          <a:pPr algn="l">
            <a:buNone/>
          </a:pPr>
          <a:r>
            <a:rPr lang="en-US" sz="2000" b="1">
              <a:solidFill>
                <a:schemeClr val="bg1"/>
              </a:solidFill>
            </a:rPr>
            <a:t>2</a:t>
          </a:r>
        </a:p>
      </dgm:t>
    </dgm:pt>
    <dgm:pt modelId="{3E5003DB-CF87-453B-8F97-9F1C0A78AE1F}" type="parTrans" cxnId="{1C69FF1C-80E8-4BA0-80E9-8AA517DF667A}">
      <dgm:prSet/>
      <dgm:spPr/>
      <dgm:t>
        <a:bodyPr/>
        <a:lstStyle/>
        <a:p>
          <a:endParaRPr lang="en-US"/>
        </a:p>
      </dgm:t>
    </dgm:pt>
    <dgm:pt modelId="{73AA5A22-AE3C-41DE-89C3-D0740B48F76F}" type="sibTrans" cxnId="{1C69FF1C-80E8-4BA0-80E9-8AA517DF667A}">
      <dgm:prSet/>
      <dgm:spPr>
        <a:solidFill>
          <a:schemeClr val="bg2">
            <a:lumMod val="90000"/>
          </a:schemeClr>
        </a:solidFill>
      </dgm:spPr>
      <dgm:t>
        <a:bodyPr/>
        <a:lstStyle/>
        <a:p>
          <a:endParaRPr lang="en-US">
            <a:solidFill>
              <a:schemeClr val="bg2"/>
            </a:solidFill>
          </a:endParaRPr>
        </a:p>
      </dgm:t>
    </dgm:pt>
    <dgm:pt modelId="{A72D9A3B-3AEA-49A9-AC7A-5A25C641CE83}">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a:solidFill>
                <a:schemeClr val="bg1"/>
              </a:solidFill>
            </a:rPr>
            <a:t>3</a:t>
          </a:r>
        </a:p>
      </dgm:t>
    </dgm:pt>
    <dgm:pt modelId="{901FC6B8-06AE-4196-8E1E-15F23051792A}" type="parTrans" cxnId="{980F68A2-9A01-4DA3-B5B4-39BF127C20BA}">
      <dgm:prSet/>
      <dgm:spPr/>
      <dgm:t>
        <a:bodyPr/>
        <a:lstStyle/>
        <a:p>
          <a:endParaRPr lang="en-US"/>
        </a:p>
      </dgm:t>
    </dgm:pt>
    <dgm:pt modelId="{F29461FD-9B21-4368-8151-6FA302FD6458}" type="sibTrans" cxnId="{980F68A2-9A01-4DA3-B5B4-39BF127C20BA}">
      <dgm:prSet/>
      <dgm:spPr>
        <a:solidFill>
          <a:schemeClr val="bg2">
            <a:lumMod val="90000"/>
          </a:schemeClr>
        </a:solidFill>
      </dgm:spPr>
      <dgm:t>
        <a:bodyPr/>
        <a:lstStyle/>
        <a:p>
          <a:endParaRPr lang="en-US"/>
        </a:p>
      </dgm:t>
    </dgm:pt>
    <dgm:pt modelId="{3F6978A1-A754-4314-8AC9-969CEE94F31F}">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a:solidFill>
                <a:schemeClr val="bg1"/>
              </a:solidFill>
            </a:rPr>
            <a:t>4</a:t>
          </a:r>
        </a:p>
      </dgm:t>
    </dgm:pt>
    <dgm:pt modelId="{52A90CAA-3841-45D1-BB6C-55BFBF02FB61}" type="parTrans" cxnId="{FF511324-695E-4ADC-8247-3745D83BE812}">
      <dgm:prSet/>
      <dgm:spPr/>
      <dgm:t>
        <a:bodyPr/>
        <a:lstStyle/>
        <a:p>
          <a:endParaRPr lang="en-US"/>
        </a:p>
      </dgm:t>
    </dgm:pt>
    <dgm:pt modelId="{F30883FE-98E3-4A1C-95F7-A3F1E09E57FF}" type="sibTrans" cxnId="{FF511324-695E-4ADC-8247-3745D83BE812}">
      <dgm:prSet/>
      <dgm:spPr>
        <a:solidFill>
          <a:schemeClr val="bg2">
            <a:lumMod val="90000"/>
          </a:schemeClr>
        </a:solidFill>
      </dgm:spPr>
      <dgm:t>
        <a:bodyPr/>
        <a:lstStyle/>
        <a:p>
          <a:endParaRPr lang="en-US"/>
        </a:p>
      </dgm:t>
    </dgm:pt>
    <dgm:pt modelId="{6F106A2E-D251-4580-A986-917336D07041}">
      <dgm:prSet phldrT="[Text]" custT="1"/>
      <dgm:spPr>
        <a:solidFill>
          <a:srgbClr val="093C61"/>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a:solidFill>
                <a:schemeClr val="bg1"/>
              </a:solidFill>
            </a:rPr>
            <a:t>7</a:t>
          </a:r>
        </a:p>
      </dgm:t>
    </dgm:pt>
    <dgm:pt modelId="{0B044992-46AD-4F1C-B5E7-D4DC75508498}" type="parTrans" cxnId="{C87B1EBF-8823-4A95-9F44-FCD7A4E596EF}">
      <dgm:prSet/>
      <dgm:spPr/>
      <dgm:t>
        <a:bodyPr/>
        <a:lstStyle/>
        <a:p>
          <a:endParaRPr lang="en-US"/>
        </a:p>
      </dgm:t>
    </dgm:pt>
    <dgm:pt modelId="{EE0FEF4A-0173-4424-B958-01C79C33D653}" type="sibTrans" cxnId="{C87B1EBF-8823-4A95-9F44-FCD7A4E596EF}">
      <dgm:prSet/>
      <dgm:spPr>
        <a:solidFill>
          <a:srgbClr val="C9D3DE"/>
        </a:solidFill>
      </dgm:spPr>
      <dgm:t>
        <a:bodyPr/>
        <a:lstStyle/>
        <a:p>
          <a:endParaRPr lang="en-US"/>
        </a:p>
      </dgm:t>
    </dgm:pt>
    <dgm:pt modelId="{963D7A01-C5C6-4307-A54F-3C33AB9705C6}">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a:solidFill>
                <a:schemeClr val="bg1"/>
              </a:solidFill>
            </a:rPr>
            <a:t>5</a:t>
          </a:r>
        </a:p>
      </dgm:t>
    </dgm:pt>
    <dgm:pt modelId="{43E851DA-CEB4-4C9B-ABD3-3E8215005552}" type="parTrans" cxnId="{54E63DF8-0FF6-4C42-8558-7A3C8020175E}">
      <dgm:prSet/>
      <dgm:spPr/>
      <dgm:t>
        <a:bodyPr/>
        <a:lstStyle/>
        <a:p>
          <a:endParaRPr lang="en-US"/>
        </a:p>
      </dgm:t>
    </dgm:pt>
    <dgm:pt modelId="{BB5012A5-C4FE-4523-AF32-AD29EE8F2CFC}" type="sibTrans" cxnId="{54E63DF8-0FF6-4C42-8558-7A3C8020175E}">
      <dgm:prSet/>
      <dgm:spPr>
        <a:solidFill>
          <a:schemeClr val="bg2">
            <a:lumMod val="90000"/>
          </a:schemeClr>
        </a:solidFill>
      </dgm:spPr>
      <dgm:t>
        <a:bodyPr/>
        <a:lstStyle/>
        <a:p>
          <a:endParaRPr lang="en-US"/>
        </a:p>
      </dgm:t>
    </dgm:pt>
    <dgm:pt modelId="{149B9E2B-33E9-429B-837C-52FCA1A23E61}">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a:solidFill>
                <a:schemeClr val="bg1"/>
              </a:solidFill>
            </a:rPr>
            <a:t>6</a:t>
          </a:r>
        </a:p>
      </dgm:t>
    </dgm:pt>
    <dgm:pt modelId="{07F7F6CA-B353-4A52-84F1-04E6CE25F244}" type="parTrans" cxnId="{F772A5BE-E570-4DDA-8FCD-D2D282D9A19E}">
      <dgm:prSet/>
      <dgm:spPr/>
      <dgm:t>
        <a:bodyPr/>
        <a:lstStyle/>
        <a:p>
          <a:endParaRPr lang="en-US"/>
        </a:p>
      </dgm:t>
    </dgm:pt>
    <dgm:pt modelId="{F777FA9C-F1F5-416F-A15D-E5C9E95ADFCC}" type="sibTrans" cxnId="{F772A5BE-E570-4DDA-8FCD-D2D282D9A19E}">
      <dgm:prSet/>
      <dgm:spPr>
        <a:solidFill>
          <a:schemeClr val="bg2">
            <a:lumMod val="90000"/>
          </a:schemeClr>
        </a:solidFill>
      </dgm:spPr>
      <dgm:t>
        <a:bodyPr/>
        <a:lstStyle/>
        <a:p>
          <a:endParaRPr lang="en-US"/>
        </a:p>
      </dgm:t>
    </dgm:pt>
    <dgm:pt modelId="{88189EFB-9B07-4F65-8A94-6D64EE48EA07}">
      <dgm:prSet phldrT="[Text]" custT="1"/>
      <dgm:spPr>
        <a:solidFill>
          <a:schemeClr val="accent1"/>
        </a:solidFill>
        <a:ln>
          <a:noFill/>
        </a:ln>
        <a:effectLst>
          <a:outerShdw blurRad="50800" dist="38100" dir="2700000" algn="tl" rotWithShape="0">
            <a:prstClr val="black">
              <a:alpha val="40000"/>
            </a:prstClr>
          </a:outerShdw>
        </a:effectLst>
      </dgm:spPr>
      <dgm:t>
        <a:bodyPr lIns="91440" tIns="91440" rIns="91440"/>
        <a:lstStyle/>
        <a:p>
          <a:pPr algn="ctr"/>
          <a:r>
            <a:rPr lang="en-US" sz="1200" b="1" dirty="0">
              <a:solidFill>
                <a:schemeClr val="bg1"/>
              </a:solidFill>
            </a:rPr>
            <a:t>ERCOT Implements SCR Following PUCT Approval</a:t>
          </a:r>
        </a:p>
      </dgm:t>
    </dgm:pt>
    <dgm:pt modelId="{1DF7218D-BA04-4639-A04D-E309F18C1BB8}" type="parTrans" cxnId="{7E8E74AB-39EC-474D-87DF-24D3D421EA04}">
      <dgm:prSet/>
      <dgm:spPr/>
      <dgm:t>
        <a:bodyPr/>
        <a:lstStyle/>
        <a:p>
          <a:endParaRPr lang="en-US"/>
        </a:p>
      </dgm:t>
    </dgm:pt>
    <dgm:pt modelId="{CCD06F26-868F-48AE-84B4-1B902A50BB6D}" type="sibTrans" cxnId="{7E8E74AB-39EC-474D-87DF-24D3D421EA04}">
      <dgm:prSet/>
      <dgm:spPr/>
      <dgm:t>
        <a:bodyPr/>
        <a:lstStyle/>
        <a:p>
          <a:endParaRPr lang="en-US"/>
        </a:p>
      </dgm:t>
    </dgm:pt>
    <dgm:pt modelId="{3BF74B4E-CE7B-4447-8F4F-6716CD363C52}">
      <dgm:prSet phldrT="[Text]" custT="1"/>
      <dgm:spPr>
        <a:solidFill>
          <a:schemeClr val="accent6">
            <a:lumMod val="75000"/>
          </a:schemeClr>
        </a:solidFill>
        <a:ln>
          <a:noFill/>
        </a:ln>
        <a:effectLst>
          <a:outerShdw blurRad="50800" dist="38100" dir="5400000" algn="t" rotWithShape="0">
            <a:prstClr val="black">
              <a:alpha val="40000"/>
            </a:prstClr>
          </a:outerShdw>
        </a:effectLst>
      </dgm:spPr>
      <dgm:t>
        <a:bodyPr lIns="91440" tIns="91440" rIns="91440"/>
        <a:lstStyle/>
        <a:p>
          <a:pPr algn="l">
            <a:buFontTx/>
            <a:buNone/>
          </a:pPr>
          <a:r>
            <a:rPr lang="en-US" sz="1200" b="1">
              <a:solidFill>
                <a:schemeClr val="bg1"/>
              </a:solidFill>
            </a:rPr>
            <a:t>  System Change Request</a:t>
          </a:r>
        </a:p>
      </dgm:t>
    </dgm:pt>
    <dgm:pt modelId="{E051B960-F158-4F38-B862-73D9C9510837}" type="parTrans" cxnId="{987F8687-3AC1-4B6F-A4EA-CA403A4945AD}">
      <dgm:prSet/>
      <dgm:spPr/>
      <dgm:t>
        <a:bodyPr/>
        <a:lstStyle/>
        <a:p>
          <a:endParaRPr lang="en-US"/>
        </a:p>
      </dgm:t>
    </dgm:pt>
    <dgm:pt modelId="{5C76CC24-FDFC-46AF-9C42-CDA41695D936}" type="sibTrans" cxnId="{987F8687-3AC1-4B6F-A4EA-CA403A4945AD}">
      <dgm:prSet/>
      <dgm:spPr/>
      <dgm:t>
        <a:bodyPr/>
        <a:lstStyle/>
        <a:p>
          <a:endParaRPr lang="en-US"/>
        </a:p>
      </dgm:t>
    </dgm:pt>
    <dgm:pt modelId="{4792D0C4-A586-473D-8686-9AF9D0765866}">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a:lstStyle/>
        <a:p>
          <a:pPr algn="l">
            <a:buFontTx/>
            <a:buNone/>
          </a:pPr>
          <a:r>
            <a:rPr lang="en-US" sz="1200" b="1">
              <a:solidFill>
                <a:schemeClr val="bg1"/>
              </a:solidFill>
            </a:rPr>
            <a:t>  </a:t>
          </a:r>
          <a:r>
            <a:rPr lang="en-US" sz="1200" b="1">
              <a:solidFill>
                <a:schemeClr val="bg1"/>
              </a:solidFill>
              <a:latin typeface="Arial"/>
            </a:rPr>
            <a:t>14-Day</a:t>
          </a:r>
          <a:r>
            <a:rPr lang="en-US" sz="1200" b="1">
              <a:solidFill>
                <a:schemeClr val="bg1"/>
              </a:solidFill>
            </a:rPr>
            <a:t> Comment Period</a:t>
          </a:r>
        </a:p>
      </dgm:t>
    </dgm:pt>
    <dgm:pt modelId="{FC414743-0BD6-4A72-8F70-1D504E639F5D}" type="parTrans" cxnId="{4BB9CF64-DE86-48C3-B3AC-2CEA475B6C37}">
      <dgm:prSet/>
      <dgm:spPr/>
      <dgm:t>
        <a:bodyPr/>
        <a:lstStyle/>
        <a:p>
          <a:endParaRPr lang="en-US"/>
        </a:p>
      </dgm:t>
    </dgm:pt>
    <dgm:pt modelId="{91A98D27-BDD9-45CA-BAEB-162F09BFCBA1}" type="sibTrans" cxnId="{4BB9CF64-DE86-48C3-B3AC-2CEA475B6C37}">
      <dgm:prSet/>
      <dgm:spPr/>
      <dgm:t>
        <a:bodyPr/>
        <a:lstStyle/>
        <a:p>
          <a:endParaRPr lang="en-US"/>
        </a:p>
      </dgm:t>
    </dgm:pt>
    <dgm:pt modelId="{0955A8D7-B59A-4475-B090-7C53E780AD04}">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FontTx/>
            <a:buNone/>
          </a:pPr>
          <a:r>
            <a:rPr lang="en-US" sz="1200" b="1">
              <a:solidFill>
                <a:schemeClr val="bg1"/>
              </a:solidFill>
            </a:rPr>
            <a:t>   PRS Language Consideration</a:t>
          </a:r>
        </a:p>
      </dgm:t>
    </dgm:pt>
    <dgm:pt modelId="{58D27A75-5B41-4D54-A708-F7DF2F6F67B4}" type="parTrans" cxnId="{4CDE2E5A-4385-4B07-A7C3-0AAB176B307B}">
      <dgm:prSet/>
      <dgm:spPr/>
      <dgm:t>
        <a:bodyPr/>
        <a:lstStyle/>
        <a:p>
          <a:endParaRPr lang="en-US"/>
        </a:p>
      </dgm:t>
    </dgm:pt>
    <dgm:pt modelId="{D601482A-B1D5-4024-90CC-202E9B934D73}" type="sibTrans" cxnId="{4CDE2E5A-4385-4B07-A7C3-0AAB176B307B}">
      <dgm:prSet/>
      <dgm:spPr/>
      <dgm:t>
        <a:bodyPr/>
        <a:lstStyle/>
        <a:p>
          <a:endParaRPr lang="en-US"/>
        </a:p>
      </dgm:t>
    </dgm:pt>
    <dgm:pt modelId="{435A20C2-2E88-4054-BCAD-700E4359DCBB}">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FontTx/>
            <a:buNone/>
          </a:pPr>
          <a:r>
            <a:rPr lang="en-US" sz="1200" b="1">
              <a:solidFill>
                <a:schemeClr val="bg1"/>
              </a:solidFill>
            </a:rPr>
            <a:t>   PRS Impact Analysis Review</a:t>
          </a:r>
        </a:p>
      </dgm:t>
    </dgm:pt>
    <dgm:pt modelId="{C4E4AD39-5646-4EDE-B831-7E9C7C4B5027}" type="parTrans" cxnId="{784053E9-7DB8-4C05-9D56-3D4CF2F7A564}">
      <dgm:prSet/>
      <dgm:spPr/>
      <dgm:t>
        <a:bodyPr/>
        <a:lstStyle/>
        <a:p>
          <a:endParaRPr lang="en-US"/>
        </a:p>
      </dgm:t>
    </dgm:pt>
    <dgm:pt modelId="{B3A1E7F2-D9FF-46CE-A132-02CFC8B78368}" type="sibTrans" cxnId="{784053E9-7DB8-4C05-9D56-3D4CF2F7A564}">
      <dgm:prSet/>
      <dgm:spPr/>
      <dgm:t>
        <a:bodyPr/>
        <a:lstStyle/>
        <a:p>
          <a:endParaRPr lang="en-US"/>
        </a:p>
      </dgm:t>
    </dgm:pt>
    <dgm:pt modelId="{071DEB35-1ABE-48EF-9C16-4921DC4D5E73}">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1200" b="1" dirty="0">
              <a:solidFill>
                <a:schemeClr val="bg1"/>
              </a:solidFill>
            </a:rPr>
            <a:t>TAC Consideration</a:t>
          </a:r>
        </a:p>
      </dgm:t>
    </dgm:pt>
    <dgm:pt modelId="{63BD459A-D892-447C-BA3D-DB8819220FBE}" type="parTrans" cxnId="{9133174A-50E9-4A05-9863-211F499C9085}">
      <dgm:prSet/>
      <dgm:spPr/>
      <dgm:t>
        <a:bodyPr/>
        <a:lstStyle/>
        <a:p>
          <a:endParaRPr lang="en-US"/>
        </a:p>
      </dgm:t>
    </dgm:pt>
    <dgm:pt modelId="{CBCD330F-E6E8-46E2-A999-8E3574C89F47}" type="sibTrans" cxnId="{9133174A-50E9-4A05-9863-211F499C9085}">
      <dgm:prSet/>
      <dgm:spPr/>
      <dgm:t>
        <a:bodyPr/>
        <a:lstStyle/>
        <a:p>
          <a:endParaRPr lang="en-US"/>
        </a:p>
      </dgm:t>
    </dgm:pt>
    <dgm:pt modelId="{C4018B2A-7DB8-4ED9-889F-6787B02F821E}">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1200" b="1">
              <a:solidFill>
                <a:schemeClr val="bg1"/>
              </a:solidFill>
            </a:rPr>
            <a:t>   ERCOT Board Consideration</a:t>
          </a:r>
        </a:p>
      </dgm:t>
    </dgm:pt>
    <dgm:pt modelId="{4EB45F8D-8458-4EAA-BBED-BDDDE7603211}" type="parTrans" cxnId="{EF72899B-2741-4741-8A2A-009B7D5996DA}">
      <dgm:prSet/>
      <dgm:spPr/>
      <dgm:t>
        <a:bodyPr/>
        <a:lstStyle/>
        <a:p>
          <a:endParaRPr lang="en-US"/>
        </a:p>
      </dgm:t>
    </dgm:pt>
    <dgm:pt modelId="{6CD68DD8-AAAF-404B-9B6A-376E05F126DA}" type="sibTrans" cxnId="{EF72899B-2741-4741-8A2A-009B7D5996DA}">
      <dgm:prSet/>
      <dgm:spPr/>
      <dgm:t>
        <a:bodyPr/>
        <a:lstStyle/>
        <a:p>
          <a:endParaRPr lang="en-US"/>
        </a:p>
      </dgm:t>
    </dgm:pt>
    <dgm:pt modelId="{67CEB187-D241-4204-97F7-44DA885853B8}">
      <dgm:prSet phldrT="[Text]" custT="1"/>
      <dgm:spPr>
        <a:solidFill>
          <a:srgbClr val="093C61"/>
        </a:solidFill>
        <a:ln>
          <a:noFill/>
        </a:ln>
        <a:effectLst>
          <a:outerShdw blurRad="50800" dist="38100" dir="2700000" algn="tl" rotWithShape="0">
            <a:prstClr val="black">
              <a:alpha val="40000"/>
            </a:prstClr>
          </a:outerShdw>
        </a:effectLst>
      </dgm:spPr>
      <dgm:t>
        <a:bodyPr lIns="91440" tIns="91440" rIns="91440"/>
        <a:lstStyle/>
        <a:p>
          <a:pPr algn="l">
            <a:buNone/>
          </a:pPr>
          <a:r>
            <a:rPr lang="en-US" sz="1200" b="1">
              <a:solidFill>
                <a:schemeClr val="bg1"/>
              </a:solidFill>
            </a:rPr>
            <a:t>PUC Consideration</a:t>
          </a:r>
        </a:p>
      </dgm:t>
    </dgm:pt>
    <dgm:pt modelId="{67A62C55-F659-4424-B368-066EE6CD618C}" type="parTrans" cxnId="{5451081A-AE20-4EE5-99E9-7976202DC984}">
      <dgm:prSet/>
      <dgm:spPr/>
      <dgm:t>
        <a:bodyPr/>
        <a:lstStyle/>
        <a:p>
          <a:endParaRPr lang="en-US"/>
        </a:p>
      </dgm:t>
    </dgm:pt>
    <dgm:pt modelId="{3ABD81F6-F13B-4A1E-94EF-831CBE80884E}" type="sibTrans" cxnId="{5451081A-AE20-4EE5-99E9-7976202DC984}">
      <dgm:prSet/>
      <dgm:spPr/>
      <dgm:t>
        <a:bodyPr/>
        <a:lstStyle/>
        <a:p>
          <a:endParaRPr lang="en-US"/>
        </a:p>
      </dgm:t>
    </dgm:pt>
    <dgm:pt modelId="{3E3F0B97-E967-4A52-BA7A-DCFF58C4F4B4}" type="pres">
      <dgm:prSet presAssocID="{5C6C99D1-452A-4BDD-B850-43F43E3A4121}" presName="Name0" presStyleCnt="0">
        <dgm:presLayoutVars>
          <dgm:dir/>
          <dgm:resizeHandles/>
        </dgm:presLayoutVars>
      </dgm:prSet>
      <dgm:spPr/>
    </dgm:pt>
    <dgm:pt modelId="{D6C2AF52-D213-4F3C-AE2E-45438878F2D2}" type="pres">
      <dgm:prSet presAssocID="{782A4488-8D6C-42B4-BD2C-9CB7ACC7FDE3}" presName="compNode" presStyleCnt="0"/>
      <dgm:spPr/>
    </dgm:pt>
    <dgm:pt modelId="{5710AD85-DA2D-4B56-93CB-E58E64EE1E08}" type="pres">
      <dgm:prSet presAssocID="{782A4488-8D6C-42B4-BD2C-9CB7ACC7FDE3}" presName="dummyConnPt" presStyleCnt="0"/>
      <dgm:spPr/>
    </dgm:pt>
    <dgm:pt modelId="{6662B7E2-6273-4B62-8FD8-00AC303FB4BE}" type="pres">
      <dgm:prSet presAssocID="{782A4488-8D6C-42B4-BD2C-9CB7ACC7FDE3}" presName="node" presStyleLbl="node1" presStyleIdx="0" presStyleCnt="8" custLinFactNeighborX="-1192">
        <dgm:presLayoutVars>
          <dgm:bulletEnabled val="1"/>
        </dgm:presLayoutVars>
      </dgm:prSet>
      <dgm:spPr/>
    </dgm:pt>
    <dgm:pt modelId="{038DA314-2A7B-4C9F-82D7-8AA21F7533F0}" type="pres">
      <dgm:prSet presAssocID="{035E58BF-117E-42D0-8286-3A2E07F942B9}" presName="sibTrans" presStyleLbl="bgSibTrans2D1" presStyleIdx="0" presStyleCnt="7"/>
      <dgm:spPr/>
    </dgm:pt>
    <dgm:pt modelId="{CD0C29A5-0F5A-4DC6-BC0D-C1CF9BEAADFE}" type="pres">
      <dgm:prSet presAssocID="{ED5A0B46-E8CD-49F7-9353-9E19DEA28C30}" presName="compNode" presStyleCnt="0"/>
      <dgm:spPr/>
    </dgm:pt>
    <dgm:pt modelId="{9733FF35-132A-4A09-AB0D-84B5B2149030}" type="pres">
      <dgm:prSet presAssocID="{ED5A0B46-E8CD-49F7-9353-9E19DEA28C30}" presName="dummyConnPt" presStyleCnt="0"/>
      <dgm:spPr/>
    </dgm:pt>
    <dgm:pt modelId="{B8E34D97-7537-4C2B-9E6D-F617E79BAAD2}" type="pres">
      <dgm:prSet presAssocID="{ED5A0B46-E8CD-49F7-9353-9E19DEA28C30}" presName="node" presStyleLbl="node1" presStyleIdx="1" presStyleCnt="8">
        <dgm:presLayoutVars>
          <dgm:bulletEnabled val="1"/>
        </dgm:presLayoutVars>
      </dgm:prSet>
      <dgm:spPr/>
    </dgm:pt>
    <dgm:pt modelId="{1DFA83D8-95B8-469E-A12A-0C0672795D9F}" type="pres">
      <dgm:prSet presAssocID="{73AA5A22-AE3C-41DE-89C3-D0740B48F76F}" presName="sibTrans" presStyleLbl="bgSibTrans2D1" presStyleIdx="1" presStyleCnt="7"/>
      <dgm:spPr/>
    </dgm:pt>
    <dgm:pt modelId="{262058F6-DD94-42EE-B48C-C609082A34E5}" type="pres">
      <dgm:prSet presAssocID="{A72D9A3B-3AEA-49A9-AC7A-5A25C641CE83}" presName="compNode" presStyleCnt="0"/>
      <dgm:spPr/>
    </dgm:pt>
    <dgm:pt modelId="{CB92C396-8258-435B-B194-C8122AEC42F3}" type="pres">
      <dgm:prSet presAssocID="{A72D9A3B-3AEA-49A9-AC7A-5A25C641CE83}" presName="dummyConnPt" presStyleCnt="0"/>
      <dgm:spPr/>
    </dgm:pt>
    <dgm:pt modelId="{0F45E80F-BE26-42C2-8DF9-603E91D16C08}" type="pres">
      <dgm:prSet presAssocID="{A72D9A3B-3AEA-49A9-AC7A-5A25C641CE83}" presName="node" presStyleLbl="node1" presStyleIdx="2" presStyleCnt="8">
        <dgm:presLayoutVars>
          <dgm:bulletEnabled val="1"/>
        </dgm:presLayoutVars>
      </dgm:prSet>
      <dgm:spPr/>
    </dgm:pt>
    <dgm:pt modelId="{DBEE4BF9-5B0D-478E-97F8-56E9B7565E52}" type="pres">
      <dgm:prSet presAssocID="{F29461FD-9B21-4368-8151-6FA302FD6458}" presName="sibTrans" presStyleLbl="bgSibTrans2D1" presStyleIdx="2" presStyleCnt="7"/>
      <dgm:spPr/>
    </dgm:pt>
    <dgm:pt modelId="{254D9EEF-ED4A-4106-A300-43427215090F}" type="pres">
      <dgm:prSet presAssocID="{3F6978A1-A754-4314-8AC9-969CEE94F31F}" presName="compNode" presStyleCnt="0"/>
      <dgm:spPr/>
    </dgm:pt>
    <dgm:pt modelId="{0667B44F-4A42-42BE-AD37-E8CE0AFAABED}" type="pres">
      <dgm:prSet presAssocID="{3F6978A1-A754-4314-8AC9-969CEE94F31F}" presName="dummyConnPt" presStyleCnt="0"/>
      <dgm:spPr/>
    </dgm:pt>
    <dgm:pt modelId="{E6C50F0C-9817-471A-ADFF-C10C7211F96F}" type="pres">
      <dgm:prSet presAssocID="{3F6978A1-A754-4314-8AC9-969CEE94F31F}" presName="node" presStyleLbl="node1" presStyleIdx="3" presStyleCnt="8">
        <dgm:presLayoutVars>
          <dgm:bulletEnabled val="1"/>
        </dgm:presLayoutVars>
      </dgm:prSet>
      <dgm:spPr/>
    </dgm:pt>
    <dgm:pt modelId="{871C3ACD-1E22-4504-907A-A7633F8A9F21}" type="pres">
      <dgm:prSet presAssocID="{F30883FE-98E3-4A1C-95F7-A3F1E09E57FF}" presName="sibTrans" presStyleLbl="bgSibTrans2D1" presStyleIdx="3" presStyleCnt="7"/>
      <dgm:spPr/>
    </dgm:pt>
    <dgm:pt modelId="{EEF12789-8662-4154-9937-1333C85D56DD}" type="pres">
      <dgm:prSet presAssocID="{963D7A01-C5C6-4307-A54F-3C33AB9705C6}" presName="compNode" presStyleCnt="0"/>
      <dgm:spPr/>
    </dgm:pt>
    <dgm:pt modelId="{944759CB-9B44-4313-83C1-7640DF8DC803}" type="pres">
      <dgm:prSet presAssocID="{963D7A01-C5C6-4307-A54F-3C33AB9705C6}" presName="dummyConnPt" presStyleCnt="0"/>
      <dgm:spPr/>
    </dgm:pt>
    <dgm:pt modelId="{0200B142-9374-43A4-B4B2-83C10FF3FCFF}" type="pres">
      <dgm:prSet presAssocID="{963D7A01-C5C6-4307-A54F-3C33AB9705C6}" presName="node" presStyleLbl="node1" presStyleIdx="4" presStyleCnt="8">
        <dgm:presLayoutVars>
          <dgm:bulletEnabled val="1"/>
        </dgm:presLayoutVars>
      </dgm:prSet>
      <dgm:spPr/>
    </dgm:pt>
    <dgm:pt modelId="{D9BC7589-5BCD-4F3A-B8A3-9B59D4BEF05C}" type="pres">
      <dgm:prSet presAssocID="{BB5012A5-C4FE-4523-AF32-AD29EE8F2CFC}" presName="sibTrans" presStyleLbl="bgSibTrans2D1" presStyleIdx="4" presStyleCnt="7"/>
      <dgm:spPr/>
    </dgm:pt>
    <dgm:pt modelId="{C9DE610F-FFCC-4BFD-BB73-A2E395901F30}" type="pres">
      <dgm:prSet presAssocID="{149B9E2B-33E9-429B-837C-52FCA1A23E61}" presName="compNode" presStyleCnt="0"/>
      <dgm:spPr/>
    </dgm:pt>
    <dgm:pt modelId="{231664E3-90BD-40B6-9B9B-9CB6605FB1D0}" type="pres">
      <dgm:prSet presAssocID="{149B9E2B-33E9-429B-837C-52FCA1A23E61}" presName="dummyConnPt" presStyleCnt="0"/>
      <dgm:spPr/>
    </dgm:pt>
    <dgm:pt modelId="{D0D1F66A-A103-41AF-98D9-F218F7994DC4}" type="pres">
      <dgm:prSet presAssocID="{149B9E2B-33E9-429B-837C-52FCA1A23E61}" presName="node" presStyleLbl="node1" presStyleIdx="5" presStyleCnt="8">
        <dgm:presLayoutVars>
          <dgm:bulletEnabled val="1"/>
        </dgm:presLayoutVars>
      </dgm:prSet>
      <dgm:spPr/>
    </dgm:pt>
    <dgm:pt modelId="{93DF6516-E298-4E4E-9D8B-945C380FB773}" type="pres">
      <dgm:prSet presAssocID="{F777FA9C-F1F5-416F-A15D-E5C9E95ADFCC}" presName="sibTrans" presStyleLbl="bgSibTrans2D1" presStyleIdx="5" presStyleCnt="7"/>
      <dgm:spPr/>
    </dgm:pt>
    <dgm:pt modelId="{8F452E3A-B1B4-4D21-9810-BC35AD0547BA}" type="pres">
      <dgm:prSet presAssocID="{6F106A2E-D251-4580-A986-917336D07041}" presName="compNode" presStyleCnt="0"/>
      <dgm:spPr/>
    </dgm:pt>
    <dgm:pt modelId="{5922DBB3-0BA7-4560-8CA7-D0659197BFB2}" type="pres">
      <dgm:prSet presAssocID="{6F106A2E-D251-4580-A986-917336D07041}" presName="dummyConnPt" presStyleCnt="0"/>
      <dgm:spPr/>
    </dgm:pt>
    <dgm:pt modelId="{3E785352-E290-4A65-A287-ECB5E994E85A}" type="pres">
      <dgm:prSet presAssocID="{6F106A2E-D251-4580-A986-917336D07041}" presName="node" presStyleLbl="node1" presStyleIdx="6" presStyleCnt="8">
        <dgm:presLayoutVars>
          <dgm:bulletEnabled val="1"/>
        </dgm:presLayoutVars>
      </dgm:prSet>
      <dgm:spPr/>
    </dgm:pt>
    <dgm:pt modelId="{22B2D9B6-BCEE-4FBF-9689-23967EC8615A}" type="pres">
      <dgm:prSet presAssocID="{EE0FEF4A-0173-4424-B958-01C79C33D653}" presName="sibTrans" presStyleLbl="bgSibTrans2D1" presStyleIdx="6" presStyleCnt="7" custAng="16284033" custScaleX="16142" custScaleY="554162" custLinFactNeighborX="28722" custLinFactNeighborY="99264"/>
      <dgm:spPr>
        <a:prstGeom prst="downArrow">
          <a:avLst/>
        </a:prstGeom>
      </dgm:spPr>
    </dgm:pt>
    <dgm:pt modelId="{BFD41436-FFBE-47D7-BAE1-937663E663A6}" type="pres">
      <dgm:prSet presAssocID="{88189EFB-9B07-4F65-8A94-6D64EE48EA07}" presName="compNode" presStyleCnt="0"/>
      <dgm:spPr/>
    </dgm:pt>
    <dgm:pt modelId="{2F608DA1-E17D-41F4-AD97-9B8D38F2E773}" type="pres">
      <dgm:prSet presAssocID="{88189EFB-9B07-4F65-8A94-6D64EE48EA07}" presName="dummyConnPt" presStyleCnt="0"/>
      <dgm:spPr/>
    </dgm:pt>
    <dgm:pt modelId="{5BBD7D37-E549-49CE-B723-D673CB63C86C}" type="pres">
      <dgm:prSet presAssocID="{88189EFB-9B07-4F65-8A94-6D64EE48EA07}" presName="node" presStyleLbl="node1" presStyleIdx="7" presStyleCnt="8" custLinFactNeighborX="2762" custLinFactNeighborY="33443">
        <dgm:presLayoutVars>
          <dgm:bulletEnabled val="1"/>
        </dgm:presLayoutVars>
      </dgm:prSet>
      <dgm:spPr/>
    </dgm:pt>
  </dgm:ptLst>
  <dgm:cxnLst>
    <dgm:cxn modelId="{7695490D-28FF-4E8A-80D1-61EE05C0AD41}" type="presOf" srcId="{5C6C99D1-452A-4BDD-B850-43F43E3A4121}" destId="{3E3F0B97-E967-4A52-BA7A-DCFF58C4F4B4}" srcOrd="0" destOrd="0" presId="urn:microsoft.com/office/officeart/2005/8/layout/bProcess4"/>
    <dgm:cxn modelId="{893D6B0F-6972-4A99-9244-D09BF07E837C}" type="presOf" srcId="{035E58BF-117E-42D0-8286-3A2E07F942B9}" destId="{038DA314-2A7B-4C9F-82D7-8AA21F7533F0}" srcOrd="0" destOrd="0" presId="urn:microsoft.com/office/officeart/2005/8/layout/bProcess4"/>
    <dgm:cxn modelId="{5451081A-AE20-4EE5-99E9-7976202DC984}" srcId="{6F106A2E-D251-4580-A986-917336D07041}" destId="{67CEB187-D241-4204-97F7-44DA885853B8}" srcOrd="0" destOrd="0" parTransId="{67A62C55-F659-4424-B368-066EE6CD618C}" sibTransId="{3ABD81F6-F13B-4A1E-94EF-831CBE80884E}"/>
    <dgm:cxn modelId="{9D2A4E1C-50D7-423B-89D7-5515F534023C}" type="presOf" srcId="{6F106A2E-D251-4580-A986-917336D07041}" destId="{3E785352-E290-4A65-A287-ECB5E994E85A}" srcOrd="0" destOrd="0" presId="urn:microsoft.com/office/officeart/2005/8/layout/bProcess4"/>
    <dgm:cxn modelId="{1C69FF1C-80E8-4BA0-80E9-8AA517DF667A}" srcId="{5C6C99D1-452A-4BDD-B850-43F43E3A4121}" destId="{ED5A0B46-E8CD-49F7-9353-9E19DEA28C30}" srcOrd="1" destOrd="0" parTransId="{3E5003DB-CF87-453B-8F97-9F1C0A78AE1F}" sibTransId="{73AA5A22-AE3C-41DE-89C3-D0740B48F76F}"/>
    <dgm:cxn modelId="{0964331E-E6C1-4F64-86A2-FE308EF246E2}" type="presOf" srcId="{BB5012A5-C4FE-4523-AF32-AD29EE8F2CFC}" destId="{D9BC7589-5BCD-4F3A-B8A3-9B59D4BEF05C}" srcOrd="0" destOrd="0" presId="urn:microsoft.com/office/officeart/2005/8/layout/bProcess4"/>
    <dgm:cxn modelId="{B1C83921-6E04-42B7-8613-50929D0CC4B2}" type="presOf" srcId="{88189EFB-9B07-4F65-8A94-6D64EE48EA07}" destId="{5BBD7D37-E549-49CE-B723-D673CB63C86C}" srcOrd="0" destOrd="0" presId="urn:microsoft.com/office/officeart/2005/8/layout/bProcess4"/>
    <dgm:cxn modelId="{FF511324-695E-4ADC-8247-3745D83BE812}" srcId="{5C6C99D1-452A-4BDD-B850-43F43E3A4121}" destId="{3F6978A1-A754-4314-8AC9-969CEE94F31F}" srcOrd="3" destOrd="0" parTransId="{52A90CAA-3841-45D1-BB6C-55BFBF02FB61}" sibTransId="{F30883FE-98E3-4A1C-95F7-A3F1E09E57FF}"/>
    <dgm:cxn modelId="{9A2FCD25-1AEA-4C02-976A-22C50E430B4E}" type="presOf" srcId="{963D7A01-C5C6-4307-A54F-3C33AB9705C6}" destId="{0200B142-9374-43A4-B4B2-83C10FF3FCFF}" srcOrd="0" destOrd="0" presId="urn:microsoft.com/office/officeart/2005/8/layout/bProcess4"/>
    <dgm:cxn modelId="{AFCCC13B-D90A-4829-859F-8FA6DCCECBAD}" type="presOf" srcId="{EE0FEF4A-0173-4424-B958-01C79C33D653}" destId="{22B2D9B6-BCEE-4FBF-9689-23967EC8615A}" srcOrd="0" destOrd="0" presId="urn:microsoft.com/office/officeart/2005/8/layout/bProcess4"/>
    <dgm:cxn modelId="{D2FBBE5B-969A-4BD7-B7F1-3551C6CB4512}" type="presOf" srcId="{782A4488-8D6C-42B4-BD2C-9CB7ACC7FDE3}" destId="{6662B7E2-6273-4B62-8FD8-00AC303FB4BE}" srcOrd="0" destOrd="0" presId="urn:microsoft.com/office/officeart/2005/8/layout/bProcess4"/>
    <dgm:cxn modelId="{2A4EE943-467C-4123-9FC9-3C7B31FBF738}" type="presOf" srcId="{149B9E2B-33E9-429B-837C-52FCA1A23E61}" destId="{D0D1F66A-A103-41AF-98D9-F218F7994DC4}" srcOrd="0" destOrd="0" presId="urn:microsoft.com/office/officeart/2005/8/layout/bProcess4"/>
    <dgm:cxn modelId="{4BB9CF64-DE86-48C3-B3AC-2CEA475B6C37}" srcId="{ED5A0B46-E8CD-49F7-9353-9E19DEA28C30}" destId="{4792D0C4-A586-473D-8686-9AF9D0765866}" srcOrd="0" destOrd="0" parTransId="{FC414743-0BD6-4A72-8F70-1D504E639F5D}" sibTransId="{91A98D27-BDD9-45CA-BAEB-162F09BFCBA1}"/>
    <dgm:cxn modelId="{9133174A-50E9-4A05-9863-211F499C9085}" srcId="{963D7A01-C5C6-4307-A54F-3C33AB9705C6}" destId="{071DEB35-1ABE-48EF-9C16-4921DC4D5E73}" srcOrd="0" destOrd="0" parTransId="{63BD459A-D892-447C-BA3D-DB8819220FBE}" sibTransId="{CBCD330F-E6E8-46E2-A999-8E3574C89F47}"/>
    <dgm:cxn modelId="{3CC2354A-D93F-40A4-B6D0-8B6843DB5CCD}" type="presOf" srcId="{A72D9A3B-3AEA-49A9-AC7A-5A25C641CE83}" destId="{0F45E80F-BE26-42C2-8DF9-603E91D16C08}" srcOrd="0" destOrd="0" presId="urn:microsoft.com/office/officeart/2005/8/layout/bProcess4"/>
    <dgm:cxn modelId="{A824824D-E251-4887-BC52-1DE89767A63C}" type="presOf" srcId="{F777FA9C-F1F5-416F-A15D-E5C9E95ADFCC}" destId="{93DF6516-E298-4E4E-9D8B-945C380FB773}" srcOrd="0" destOrd="0" presId="urn:microsoft.com/office/officeart/2005/8/layout/bProcess4"/>
    <dgm:cxn modelId="{F32E8975-9518-481E-98A9-BAA87893251B}" type="presOf" srcId="{ED5A0B46-E8CD-49F7-9353-9E19DEA28C30}" destId="{B8E34D97-7537-4C2B-9E6D-F617E79BAAD2}" srcOrd="0" destOrd="0" presId="urn:microsoft.com/office/officeart/2005/8/layout/bProcess4"/>
    <dgm:cxn modelId="{4CDE2E5A-4385-4B07-A7C3-0AAB176B307B}" srcId="{A72D9A3B-3AEA-49A9-AC7A-5A25C641CE83}" destId="{0955A8D7-B59A-4475-B090-7C53E780AD04}" srcOrd="0" destOrd="0" parTransId="{58D27A75-5B41-4D54-A708-F7DF2F6F67B4}" sibTransId="{D601482A-B1D5-4024-90CC-202E9B934D73}"/>
    <dgm:cxn modelId="{A9EFDC7E-DD6B-48DC-99E0-5C96CCC80DDD}" type="presOf" srcId="{73AA5A22-AE3C-41DE-89C3-D0740B48F76F}" destId="{1DFA83D8-95B8-469E-A12A-0C0672795D9F}" srcOrd="0" destOrd="0" presId="urn:microsoft.com/office/officeart/2005/8/layout/bProcess4"/>
    <dgm:cxn modelId="{2DDEDC82-DC0D-46F0-8483-8CB412C4AC25}" type="presOf" srcId="{F30883FE-98E3-4A1C-95F7-A3F1E09E57FF}" destId="{871C3ACD-1E22-4504-907A-A7633F8A9F21}" srcOrd="0" destOrd="0" presId="urn:microsoft.com/office/officeart/2005/8/layout/bProcess4"/>
    <dgm:cxn modelId="{987F8687-3AC1-4B6F-A4EA-CA403A4945AD}" srcId="{782A4488-8D6C-42B4-BD2C-9CB7ACC7FDE3}" destId="{3BF74B4E-CE7B-4447-8F4F-6716CD363C52}" srcOrd="0" destOrd="0" parTransId="{E051B960-F158-4F38-B862-73D9C9510837}" sibTransId="{5C76CC24-FDFC-46AF-9C42-CDA41695D936}"/>
    <dgm:cxn modelId="{E32D2E91-87D6-42BE-9CD5-30D0E1861177}" type="presOf" srcId="{4792D0C4-A586-473D-8686-9AF9D0765866}" destId="{B8E34D97-7537-4C2B-9E6D-F617E79BAAD2}" srcOrd="0" destOrd="1" presId="urn:microsoft.com/office/officeart/2005/8/layout/bProcess4"/>
    <dgm:cxn modelId="{42658C92-37BF-4A6D-9D77-DBF0DB436E1B}" type="presOf" srcId="{0955A8D7-B59A-4475-B090-7C53E780AD04}" destId="{0F45E80F-BE26-42C2-8DF9-603E91D16C08}" srcOrd="0" destOrd="1" presId="urn:microsoft.com/office/officeart/2005/8/layout/bProcess4"/>
    <dgm:cxn modelId="{EF72899B-2741-4741-8A2A-009B7D5996DA}" srcId="{149B9E2B-33E9-429B-837C-52FCA1A23E61}" destId="{C4018B2A-7DB8-4ED9-889F-6787B02F821E}" srcOrd="0" destOrd="0" parTransId="{4EB45F8D-8458-4EAA-BBED-BDDDE7603211}" sibTransId="{6CD68DD8-AAAF-404B-9B6A-376E05F126DA}"/>
    <dgm:cxn modelId="{980F68A2-9A01-4DA3-B5B4-39BF127C20BA}" srcId="{5C6C99D1-452A-4BDD-B850-43F43E3A4121}" destId="{A72D9A3B-3AEA-49A9-AC7A-5A25C641CE83}" srcOrd="2" destOrd="0" parTransId="{901FC6B8-06AE-4196-8E1E-15F23051792A}" sibTransId="{F29461FD-9B21-4368-8151-6FA302FD6458}"/>
    <dgm:cxn modelId="{7E8E74AB-39EC-474D-87DF-24D3D421EA04}" srcId="{5C6C99D1-452A-4BDD-B850-43F43E3A4121}" destId="{88189EFB-9B07-4F65-8A94-6D64EE48EA07}" srcOrd="7" destOrd="0" parTransId="{1DF7218D-BA04-4639-A04D-E309F18C1BB8}" sibTransId="{CCD06F26-868F-48AE-84B4-1B902A50BB6D}"/>
    <dgm:cxn modelId="{FA3833B2-BB0C-4E87-A0CD-C9F8426E7EE2}" type="presOf" srcId="{F29461FD-9B21-4368-8151-6FA302FD6458}" destId="{DBEE4BF9-5B0D-478E-97F8-56E9B7565E52}" srcOrd="0" destOrd="0" presId="urn:microsoft.com/office/officeart/2005/8/layout/bProcess4"/>
    <dgm:cxn modelId="{909A44B9-47BA-4928-840A-D30D3D5C6EA9}" type="presOf" srcId="{3F6978A1-A754-4314-8AC9-969CEE94F31F}" destId="{E6C50F0C-9817-471A-ADFF-C10C7211F96F}" srcOrd="0" destOrd="0" presId="urn:microsoft.com/office/officeart/2005/8/layout/bProcess4"/>
    <dgm:cxn modelId="{F772A5BE-E570-4DDA-8FCD-D2D282D9A19E}" srcId="{5C6C99D1-452A-4BDD-B850-43F43E3A4121}" destId="{149B9E2B-33E9-429B-837C-52FCA1A23E61}" srcOrd="5" destOrd="0" parTransId="{07F7F6CA-B353-4A52-84F1-04E6CE25F244}" sibTransId="{F777FA9C-F1F5-416F-A15D-E5C9E95ADFCC}"/>
    <dgm:cxn modelId="{C87B1EBF-8823-4A95-9F44-FCD7A4E596EF}" srcId="{5C6C99D1-452A-4BDD-B850-43F43E3A4121}" destId="{6F106A2E-D251-4580-A986-917336D07041}" srcOrd="6" destOrd="0" parTransId="{0B044992-46AD-4F1C-B5E7-D4DC75508498}" sibTransId="{EE0FEF4A-0173-4424-B958-01C79C33D653}"/>
    <dgm:cxn modelId="{C96731C4-AC3C-4D6E-B38F-7D04C58E9E01}" type="presOf" srcId="{C4018B2A-7DB8-4ED9-889F-6787B02F821E}" destId="{D0D1F66A-A103-41AF-98D9-F218F7994DC4}" srcOrd="0" destOrd="1" presId="urn:microsoft.com/office/officeart/2005/8/layout/bProcess4"/>
    <dgm:cxn modelId="{363D54CC-BA5A-4E50-BAC7-802950FA62EA}" srcId="{5C6C99D1-452A-4BDD-B850-43F43E3A4121}" destId="{782A4488-8D6C-42B4-BD2C-9CB7ACC7FDE3}" srcOrd="0" destOrd="0" parTransId="{53E6804D-F871-43B0-9308-585610EED4AB}" sibTransId="{035E58BF-117E-42D0-8286-3A2E07F942B9}"/>
    <dgm:cxn modelId="{EABB37D0-1968-46FA-988E-7F95F94D5FF2}" type="presOf" srcId="{3BF74B4E-CE7B-4447-8F4F-6716CD363C52}" destId="{6662B7E2-6273-4B62-8FD8-00AC303FB4BE}" srcOrd="0" destOrd="1" presId="urn:microsoft.com/office/officeart/2005/8/layout/bProcess4"/>
    <dgm:cxn modelId="{59C8CED3-FD4E-4DD3-99DE-3F9464CBE2E4}" type="presOf" srcId="{67CEB187-D241-4204-97F7-44DA885853B8}" destId="{3E785352-E290-4A65-A287-ECB5E994E85A}" srcOrd="0" destOrd="1" presId="urn:microsoft.com/office/officeart/2005/8/layout/bProcess4"/>
    <dgm:cxn modelId="{1E3EFFDD-6E0C-4428-8FD6-4116A76565FC}" type="presOf" srcId="{071DEB35-1ABE-48EF-9C16-4921DC4D5E73}" destId="{0200B142-9374-43A4-B4B2-83C10FF3FCFF}" srcOrd="0" destOrd="1" presId="urn:microsoft.com/office/officeart/2005/8/layout/bProcess4"/>
    <dgm:cxn modelId="{784053E9-7DB8-4C05-9D56-3D4CF2F7A564}" srcId="{3F6978A1-A754-4314-8AC9-969CEE94F31F}" destId="{435A20C2-2E88-4054-BCAD-700E4359DCBB}" srcOrd="0" destOrd="0" parTransId="{C4E4AD39-5646-4EDE-B831-7E9C7C4B5027}" sibTransId="{B3A1E7F2-D9FF-46CE-A132-02CFC8B78368}"/>
    <dgm:cxn modelId="{54E63DF8-0FF6-4C42-8558-7A3C8020175E}" srcId="{5C6C99D1-452A-4BDD-B850-43F43E3A4121}" destId="{963D7A01-C5C6-4307-A54F-3C33AB9705C6}" srcOrd="4" destOrd="0" parTransId="{43E851DA-CEB4-4C9B-ABD3-3E8215005552}" sibTransId="{BB5012A5-C4FE-4523-AF32-AD29EE8F2CFC}"/>
    <dgm:cxn modelId="{479AABFA-9890-478B-9227-CC7111E4A3CC}" type="presOf" srcId="{435A20C2-2E88-4054-BCAD-700E4359DCBB}" destId="{E6C50F0C-9817-471A-ADFF-C10C7211F96F}" srcOrd="0" destOrd="1" presId="urn:microsoft.com/office/officeart/2005/8/layout/bProcess4"/>
    <dgm:cxn modelId="{2A926DFC-DCD7-4426-9A46-0D8FF1814194}" type="presParOf" srcId="{3E3F0B97-E967-4A52-BA7A-DCFF58C4F4B4}" destId="{D6C2AF52-D213-4F3C-AE2E-45438878F2D2}" srcOrd="0" destOrd="0" presId="urn:microsoft.com/office/officeart/2005/8/layout/bProcess4"/>
    <dgm:cxn modelId="{C068FB1A-C1AF-4146-8937-AD397FB1B3EE}" type="presParOf" srcId="{D6C2AF52-D213-4F3C-AE2E-45438878F2D2}" destId="{5710AD85-DA2D-4B56-93CB-E58E64EE1E08}" srcOrd="0" destOrd="0" presId="urn:microsoft.com/office/officeart/2005/8/layout/bProcess4"/>
    <dgm:cxn modelId="{1C4E4D59-36EC-43CD-93E2-7D7B90934DD4}" type="presParOf" srcId="{D6C2AF52-D213-4F3C-AE2E-45438878F2D2}" destId="{6662B7E2-6273-4B62-8FD8-00AC303FB4BE}" srcOrd="1" destOrd="0" presId="urn:microsoft.com/office/officeart/2005/8/layout/bProcess4"/>
    <dgm:cxn modelId="{4CC878F4-3376-46AE-B4A6-BE69EF629227}" type="presParOf" srcId="{3E3F0B97-E967-4A52-BA7A-DCFF58C4F4B4}" destId="{038DA314-2A7B-4C9F-82D7-8AA21F7533F0}" srcOrd="1" destOrd="0" presId="urn:microsoft.com/office/officeart/2005/8/layout/bProcess4"/>
    <dgm:cxn modelId="{3905CF95-E7DE-4619-9F44-213BE6999FE3}" type="presParOf" srcId="{3E3F0B97-E967-4A52-BA7A-DCFF58C4F4B4}" destId="{CD0C29A5-0F5A-4DC6-BC0D-C1CF9BEAADFE}" srcOrd="2" destOrd="0" presId="urn:microsoft.com/office/officeart/2005/8/layout/bProcess4"/>
    <dgm:cxn modelId="{C8BBBCB1-4938-41D9-BB48-D0AF962E1B11}" type="presParOf" srcId="{CD0C29A5-0F5A-4DC6-BC0D-C1CF9BEAADFE}" destId="{9733FF35-132A-4A09-AB0D-84B5B2149030}" srcOrd="0" destOrd="0" presId="urn:microsoft.com/office/officeart/2005/8/layout/bProcess4"/>
    <dgm:cxn modelId="{C839D5E6-BF2D-4296-B473-6ED982D73DFA}" type="presParOf" srcId="{CD0C29A5-0F5A-4DC6-BC0D-C1CF9BEAADFE}" destId="{B8E34D97-7537-4C2B-9E6D-F617E79BAAD2}" srcOrd="1" destOrd="0" presId="urn:microsoft.com/office/officeart/2005/8/layout/bProcess4"/>
    <dgm:cxn modelId="{14538638-2F38-4059-B5C5-94567962D7DC}" type="presParOf" srcId="{3E3F0B97-E967-4A52-BA7A-DCFF58C4F4B4}" destId="{1DFA83D8-95B8-469E-A12A-0C0672795D9F}" srcOrd="3" destOrd="0" presId="urn:microsoft.com/office/officeart/2005/8/layout/bProcess4"/>
    <dgm:cxn modelId="{ADFC65D5-8950-48CF-ABAC-8B76A482B91F}" type="presParOf" srcId="{3E3F0B97-E967-4A52-BA7A-DCFF58C4F4B4}" destId="{262058F6-DD94-42EE-B48C-C609082A34E5}" srcOrd="4" destOrd="0" presId="urn:microsoft.com/office/officeart/2005/8/layout/bProcess4"/>
    <dgm:cxn modelId="{F9CF3F27-6BC7-4F2A-B9A5-96970A8C3C40}" type="presParOf" srcId="{262058F6-DD94-42EE-B48C-C609082A34E5}" destId="{CB92C396-8258-435B-B194-C8122AEC42F3}" srcOrd="0" destOrd="0" presId="urn:microsoft.com/office/officeart/2005/8/layout/bProcess4"/>
    <dgm:cxn modelId="{418DA8BA-0E21-4605-AB97-1D3CD5661F84}" type="presParOf" srcId="{262058F6-DD94-42EE-B48C-C609082A34E5}" destId="{0F45E80F-BE26-42C2-8DF9-603E91D16C08}" srcOrd="1" destOrd="0" presId="urn:microsoft.com/office/officeart/2005/8/layout/bProcess4"/>
    <dgm:cxn modelId="{519F647F-FC6A-4D87-9F6D-3198924B7A76}" type="presParOf" srcId="{3E3F0B97-E967-4A52-BA7A-DCFF58C4F4B4}" destId="{DBEE4BF9-5B0D-478E-97F8-56E9B7565E52}" srcOrd="5" destOrd="0" presId="urn:microsoft.com/office/officeart/2005/8/layout/bProcess4"/>
    <dgm:cxn modelId="{BA52F04D-8BC6-4559-8DB4-5B738D849EF3}" type="presParOf" srcId="{3E3F0B97-E967-4A52-BA7A-DCFF58C4F4B4}" destId="{254D9EEF-ED4A-4106-A300-43427215090F}" srcOrd="6" destOrd="0" presId="urn:microsoft.com/office/officeart/2005/8/layout/bProcess4"/>
    <dgm:cxn modelId="{767BD177-9DA8-477D-9491-6E6B10D375D6}" type="presParOf" srcId="{254D9EEF-ED4A-4106-A300-43427215090F}" destId="{0667B44F-4A42-42BE-AD37-E8CE0AFAABED}" srcOrd="0" destOrd="0" presId="urn:microsoft.com/office/officeart/2005/8/layout/bProcess4"/>
    <dgm:cxn modelId="{1CA5F355-8A35-43C2-8AB8-94DDEDC81C1B}" type="presParOf" srcId="{254D9EEF-ED4A-4106-A300-43427215090F}" destId="{E6C50F0C-9817-471A-ADFF-C10C7211F96F}" srcOrd="1" destOrd="0" presId="urn:microsoft.com/office/officeart/2005/8/layout/bProcess4"/>
    <dgm:cxn modelId="{EB7CF6F1-8EFC-49FE-A01D-9414008CBAEF}" type="presParOf" srcId="{3E3F0B97-E967-4A52-BA7A-DCFF58C4F4B4}" destId="{871C3ACD-1E22-4504-907A-A7633F8A9F21}" srcOrd="7" destOrd="0" presId="urn:microsoft.com/office/officeart/2005/8/layout/bProcess4"/>
    <dgm:cxn modelId="{0F88BB62-C720-4874-8FA7-09AE4954E183}" type="presParOf" srcId="{3E3F0B97-E967-4A52-BA7A-DCFF58C4F4B4}" destId="{EEF12789-8662-4154-9937-1333C85D56DD}" srcOrd="8" destOrd="0" presId="urn:microsoft.com/office/officeart/2005/8/layout/bProcess4"/>
    <dgm:cxn modelId="{B27756FF-3280-4B13-B67A-0B6825DDA50F}" type="presParOf" srcId="{EEF12789-8662-4154-9937-1333C85D56DD}" destId="{944759CB-9B44-4313-83C1-7640DF8DC803}" srcOrd="0" destOrd="0" presId="urn:microsoft.com/office/officeart/2005/8/layout/bProcess4"/>
    <dgm:cxn modelId="{2B9AAF89-5096-4281-873B-A7FD1EA7ABC6}" type="presParOf" srcId="{EEF12789-8662-4154-9937-1333C85D56DD}" destId="{0200B142-9374-43A4-B4B2-83C10FF3FCFF}" srcOrd="1" destOrd="0" presId="urn:microsoft.com/office/officeart/2005/8/layout/bProcess4"/>
    <dgm:cxn modelId="{90195A54-C998-458B-B5F2-DAD8326CCA53}" type="presParOf" srcId="{3E3F0B97-E967-4A52-BA7A-DCFF58C4F4B4}" destId="{D9BC7589-5BCD-4F3A-B8A3-9B59D4BEF05C}" srcOrd="9" destOrd="0" presId="urn:microsoft.com/office/officeart/2005/8/layout/bProcess4"/>
    <dgm:cxn modelId="{066FE59B-819E-43A1-9987-5E285B44A4C0}" type="presParOf" srcId="{3E3F0B97-E967-4A52-BA7A-DCFF58C4F4B4}" destId="{C9DE610F-FFCC-4BFD-BB73-A2E395901F30}" srcOrd="10" destOrd="0" presId="urn:microsoft.com/office/officeart/2005/8/layout/bProcess4"/>
    <dgm:cxn modelId="{3AFB986C-C0B8-4506-A224-F2E86B91B0F3}" type="presParOf" srcId="{C9DE610F-FFCC-4BFD-BB73-A2E395901F30}" destId="{231664E3-90BD-40B6-9B9B-9CB6605FB1D0}" srcOrd="0" destOrd="0" presId="urn:microsoft.com/office/officeart/2005/8/layout/bProcess4"/>
    <dgm:cxn modelId="{191BC5A4-BCB4-41E2-BADD-5A0D06559119}" type="presParOf" srcId="{C9DE610F-FFCC-4BFD-BB73-A2E395901F30}" destId="{D0D1F66A-A103-41AF-98D9-F218F7994DC4}" srcOrd="1" destOrd="0" presId="urn:microsoft.com/office/officeart/2005/8/layout/bProcess4"/>
    <dgm:cxn modelId="{73F11586-CA29-45E7-8F56-72CB14B6B606}" type="presParOf" srcId="{3E3F0B97-E967-4A52-BA7A-DCFF58C4F4B4}" destId="{93DF6516-E298-4E4E-9D8B-945C380FB773}" srcOrd="11" destOrd="0" presId="urn:microsoft.com/office/officeart/2005/8/layout/bProcess4"/>
    <dgm:cxn modelId="{D40A64B0-187D-4F74-BBB4-AF97A838E0FF}" type="presParOf" srcId="{3E3F0B97-E967-4A52-BA7A-DCFF58C4F4B4}" destId="{8F452E3A-B1B4-4D21-9810-BC35AD0547BA}" srcOrd="12" destOrd="0" presId="urn:microsoft.com/office/officeart/2005/8/layout/bProcess4"/>
    <dgm:cxn modelId="{28BFC14A-2FFA-4ED2-8904-A90AC65AFED7}" type="presParOf" srcId="{8F452E3A-B1B4-4D21-9810-BC35AD0547BA}" destId="{5922DBB3-0BA7-4560-8CA7-D0659197BFB2}" srcOrd="0" destOrd="0" presId="urn:microsoft.com/office/officeart/2005/8/layout/bProcess4"/>
    <dgm:cxn modelId="{E0834C31-1B63-4B56-B6E7-9CDFFC51A559}" type="presParOf" srcId="{8F452E3A-B1B4-4D21-9810-BC35AD0547BA}" destId="{3E785352-E290-4A65-A287-ECB5E994E85A}" srcOrd="1" destOrd="0" presId="urn:microsoft.com/office/officeart/2005/8/layout/bProcess4"/>
    <dgm:cxn modelId="{EAD125DF-975B-4499-AD0A-97556CE2D467}" type="presParOf" srcId="{3E3F0B97-E967-4A52-BA7A-DCFF58C4F4B4}" destId="{22B2D9B6-BCEE-4FBF-9689-23967EC8615A}" srcOrd="13" destOrd="0" presId="urn:microsoft.com/office/officeart/2005/8/layout/bProcess4"/>
    <dgm:cxn modelId="{3268BE79-D62B-4200-B757-598F97D0FB63}" type="presParOf" srcId="{3E3F0B97-E967-4A52-BA7A-DCFF58C4F4B4}" destId="{BFD41436-FFBE-47D7-BAE1-937663E663A6}" srcOrd="14" destOrd="0" presId="urn:microsoft.com/office/officeart/2005/8/layout/bProcess4"/>
    <dgm:cxn modelId="{EEE9324E-6A83-4942-8B1E-382F0837E35C}" type="presParOf" srcId="{BFD41436-FFBE-47D7-BAE1-937663E663A6}" destId="{2F608DA1-E17D-41F4-AD97-9B8D38F2E773}" srcOrd="0" destOrd="0" presId="urn:microsoft.com/office/officeart/2005/8/layout/bProcess4"/>
    <dgm:cxn modelId="{DB91DBF9-EE31-4719-BF7E-F1082F6261A2}" type="presParOf" srcId="{BFD41436-FFBE-47D7-BAE1-937663E663A6}" destId="{5BBD7D37-E549-49CE-B723-D673CB63C86C}" srcOrd="1" destOrd="0" presId="urn:microsoft.com/office/officeart/2005/8/layout/bProcess4"/>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C6C99D1-452A-4BDD-B850-43F43E3A4121}"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782A4488-8D6C-42B4-BD2C-9CB7ACC7FDE3}">
      <dgm:prSet phldrT="[Text]" custT="1"/>
      <dgm:spPr>
        <a:solidFill>
          <a:schemeClr val="accent6">
            <a:lumMod val="75000"/>
          </a:schemeClr>
        </a:solidFill>
        <a:ln>
          <a:noFill/>
        </a:ln>
        <a:effectLst>
          <a:outerShdw blurRad="50800" dist="38100" dir="5400000" algn="t" rotWithShape="0">
            <a:prstClr val="black">
              <a:alpha val="40000"/>
            </a:prstClr>
          </a:outerShdw>
        </a:effectLst>
      </dgm:spPr>
      <dgm:t>
        <a:bodyPr lIns="91440" tIns="91440" rIns="91440"/>
        <a:lstStyle/>
        <a:p>
          <a:pPr algn="l">
            <a:buNone/>
          </a:pPr>
          <a:r>
            <a:rPr lang="en-US" sz="2000" b="1" dirty="0">
              <a:solidFill>
                <a:schemeClr val="bg1"/>
              </a:solidFill>
            </a:rPr>
            <a:t>1</a:t>
          </a:r>
        </a:p>
      </dgm:t>
    </dgm:pt>
    <dgm:pt modelId="{53E6804D-F871-43B0-9308-585610EED4AB}" type="parTrans" cxnId="{363D54CC-BA5A-4E50-BAC7-802950FA62EA}">
      <dgm:prSet/>
      <dgm:spPr/>
      <dgm:t>
        <a:bodyPr/>
        <a:lstStyle/>
        <a:p>
          <a:endParaRPr lang="en-US"/>
        </a:p>
      </dgm:t>
    </dgm:pt>
    <dgm:pt modelId="{035E58BF-117E-42D0-8286-3A2E07F942B9}" type="sibTrans" cxnId="{363D54CC-BA5A-4E50-BAC7-802950FA62EA}">
      <dgm:prSet/>
      <dgm:spPr>
        <a:solidFill>
          <a:schemeClr val="bg2">
            <a:lumMod val="90000"/>
          </a:schemeClr>
        </a:solidFill>
      </dgm:spPr>
      <dgm:t>
        <a:bodyPr/>
        <a:lstStyle/>
        <a:p>
          <a:endParaRPr lang="en-US">
            <a:solidFill>
              <a:schemeClr val="bg2"/>
            </a:solidFill>
          </a:endParaRPr>
        </a:p>
      </dgm:t>
    </dgm:pt>
    <dgm:pt modelId="{ED5A0B46-E8CD-49F7-9353-9E19DEA28C30}">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a:lstStyle/>
        <a:p>
          <a:pPr algn="l">
            <a:buNone/>
          </a:pPr>
          <a:r>
            <a:rPr lang="en-US" sz="2000" b="1" dirty="0">
              <a:solidFill>
                <a:schemeClr val="bg1"/>
              </a:solidFill>
            </a:rPr>
            <a:t>2</a:t>
          </a:r>
        </a:p>
      </dgm:t>
    </dgm:pt>
    <dgm:pt modelId="{3E5003DB-CF87-453B-8F97-9F1C0A78AE1F}" type="parTrans" cxnId="{1C69FF1C-80E8-4BA0-80E9-8AA517DF667A}">
      <dgm:prSet/>
      <dgm:spPr/>
      <dgm:t>
        <a:bodyPr/>
        <a:lstStyle/>
        <a:p>
          <a:endParaRPr lang="en-US"/>
        </a:p>
      </dgm:t>
    </dgm:pt>
    <dgm:pt modelId="{73AA5A22-AE3C-41DE-89C3-D0740B48F76F}" type="sibTrans" cxnId="{1C69FF1C-80E8-4BA0-80E9-8AA517DF667A}">
      <dgm:prSet/>
      <dgm:spPr>
        <a:solidFill>
          <a:schemeClr val="bg2">
            <a:lumMod val="90000"/>
          </a:schemeClr>
        </a:solidFill>
      </dgm:spPr>
      <dgm:t>
        <a:bodyPr/>
        <a:lstStyle/>
        <a:p>
          <a:endParaRPr lang="en-US">
            <a:solidFill>
              <a:schemeClr val="bg2"/>
            </a:solidFill>
          </a:endParaRPr>
        </a:p>
      </dgm:t>
    </dgm:pt>
    <dgm:pt modelId="{A72D9A3B-3AEA-49A9-AC7A-5A25C641CE83}">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dirty="0">
              <a:solidFill>
                <a:schemeClr val="bg1"/>
              </a:solidFill>
            </a:rPr>
            <a:t>3</a:t>
          </a:r>
        </a:p>
      </dgm:t>
    </dgm:pt>
    <dgm:pt modelId="{901FC6B8-06AE-4196-8E1E-15F23051792A}" type="parTrans" cxnId="{980F68A2-9A01-4DA3-B5B4-39BF127C20BA}">
      <dgm:prSet/>
      <dgm:spPr/>
      <dgm:t>
        <a:bodyPr/>
        <a:lstStyle/>
        <a:p>
          <a:endParaRPr lang="en-US"/>
        </a:p>
      </dgm:t>
    </dgm:pt>
    <dgm:pt modelId="{F29461FD-9B21-4368-8151-6FA302FD6458}" type="sibTrans" cxnId="{980F68A2-9A01-4DA3-B5B4-39BF127C20BA}">
      <dgm:prSet/>
      <dgm:spPr>
        <a:solidFill>
          <a:schemeClr val="bg2">
            <a:lumMod val="90000"/>
          </a:schemeClr>
        </a:solidFill>
      </dgm:spPr>
      <dgm:t>
        <a:bodyPr/>
        <a:lstStyle/>
        <a:p>
          <a:endParaRPr lang="en-US"/>
        </a:p>
      </dgm:t>
    </dgm:pt>
    <dgm:pt modelId="{3F6978A1-A754-4314-8AC9-969CEE94F31F}">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dirty="0">
              <a:solidFill>
                <a:schemeClr val="bg1"/>
              </a:solidFill>
            </a:rPr>
            <a:t>4</a:t>
          </a:r>
        </a:p>
      </dgm:t>
    </dgm:pt>
    <dgm:pt modelId="{52A90CAA-3841-45D1-BB6C-55BFBF02FB61}" type="parTrans" cxnId="{FF511324-695E-4ADC-8247-3745D83BE812}">
      <dgm:prSet/>
      <dgm:spPr/>
      <dgm:t>
        <a:bodyPr/>
        <a:lstStyle/>
        <a:p>
          <a:endParaRPr lang="en-US"/>
        </a:p>
      </dgm:t>
    </dgm:pt>
    <dgm:pt modelId="{F30883FE-98E3-4A1C-95F7-A3F1E09E57FF}" type="sibTrans" cxnId="{FF511324-695E-4ADC-8247-3745D83BE812}">
      <dgm:prSet/>
      <dgm:spPr>
        <a:solidFill>
          <a:schemeClr val="bg2">
            <a:lumMod val="90000"/>
          </a:schemeClr>
        </a:solidFill>
      </dgm:spPr>
      <dgm:t>
        <a:bodyPr/>
        <a:lstStyle/>
        <a:p>
          <a:endParaRPr lang="en-US"/>
        </a:p>
      </dgm:t>
    </dgm:pt>
    <dgm:pt modelId="{963D7A01-C5C6-4307-A54F-3C33AB9705C6}">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2000" b="1" dirty="0">
              <a:solidFill>
                <a:schemeClr val="bg1"/>
              </a:solidFill>
            </a:rPr>
            <a:t>5</a:t>
          </a:r>
        </a:p>
      </dgm:t>
    </dgm:pt>
    <dgm:pt modelId="{43E851DA-CEB4-4C9B-ABD3-3E8215005552}" type="parTrans" cxnId="{54E63DF8-0FF6-4C42-8558-7A3C8020175E}">
      <dgm:prSet/>
      <dgm:spPr/>
      <dgm:t>
        <a:bodyPr/>
        <a:lstStyle/>
        <a:p>
          <a:endParaRPr lang="en-US"/>
        </a:p>
      </dgm:t>
    </dgm:pt>
    <dgm:pt modelId="{BB5012A5-C4FE-4523-AF32-AD29EE8F2CFC}" type="sibTrans" cxnId="{54E63DF8-0FF6-4C42-8558-7A3C8020175E}">
      <dgm:prSet/>
      <dgm:spPr>
        <a:solidFill>
          <a:schemeClr val="bg2">
            <a:lumMod val="90000"/>
          </a:schemeClr>
        </a:solidFill>
      </dgm:spPr>
      <dgm:t>
        <a:bodyPr/>
        <a:lstStyle/>
        <a:p>
          <a:endParaRPr lang="en-US"/>
        </a:p>
      </dgm:t>
    </dgm:pt>
    <dgm:pt modelId="{88189EFB-9B07-4F65-8A94-6D64EE48EA07}">
      <dgm:prSet phldrT="[Text]" custT="1"/>
      <dgm:spPr>
        <a:solidFill>
          <a:schemeClr val="accent1"/>
        </a:solidFill>
        <a:ln>
          <a:noFill/>
        </a:ln>
        <a:effectLst>
          <a:outerShdw blurRad="50800" dist="38100" dir="2700000" algn="tl" rotWithShape="0">
            <a:prstClr val="black">
              <a:alpha val="40000"/>
            </a:prstClr>
          </a:outerShdw>
        </a:effectLst>
      </dgm:spPr>
      <dgm:t>
        <a:bodyPr lIns="91440" tIns="91440" rIns="91440"/>
        <a:lstStyle/>
        <a:p>
          <a:pPr algn="ctr"/>
          <a:r>
            <a:rPr lang="en-US" sz="1200" b="1" dirty="0">
              <a:solidFill>
                <a:schemeClr val="bg1"/>
              </a:solidFill>
            </a:rPr>
            <a:t>ERCOT Implements Dashboard/Display  Changes</a:t>
          </a:r>
        </a:p>
      </dgm:t>
    </dgm:pt>
    <dgm:pt modelId="{1DF7218D-BA04-4639-A04D-E309F18C1BB8}" type="parTrans" cxnId="{7E8E74AB-39EC-474D-87DF-24D3D421EA04}">
      <dgm:prSet/>
      <dgm:spPr/>
      <dgm:t>
        <a:bodyPr/>
        <a:lstStyle/>
        <a:p>
          <a:endParaRPr lang="en-US"/>
        </a:p>
      </dgm:t>
    </dgm:pt>
    <dgm:pt modelId="{CCD06F26-868F-48AE-84B4-1B902A50BB6D}" type="sibTrans" cxnId="{7E8E74AB-39EC-474D-87DF-24D3D421EA04}">
      <dgm:prSet/>
      <dgm:spPr/>
      <dgm:t>
        <a:bodyPr/>
        <a:lstStyle/>
        <a:p>
          <a:endParaRPr lang="en-US"/>
        </a:p>
      </dgm:t>
    </dgm:pt>
    <dgm:pt modelId="{3BF74B4E-CE7B-4447-8F4F-6716CD363C52}">
      <dgm:prSet phldrT="[Text]" custT="1"/>
      <dgm:spPr>
        <a:solidFill>
          <a:schemeClr val="accent6">
            <a:lumMod val="75000"/>
          </a:schemeClr>
        </a:solidFill>
        <a:ln>
          <a:noFill/>
        </a:ln>
        <a:effectLst>
          <a:outerShdw blurRad="50800" dist="38100" dir="5400000" algn="t" rotWithShape="0">
            <a:prstClr val="black">
              <a:alpha val="40000"/>
            </a:prstClr>
          </a:outerShdw>
        </a:effectLst>
      </dgm:spPr>
      <dgm:t>
        <a:bodyPr lIns="91440" tIns="91440" rIns="91440"/>
        <a:lstStyle/>
        <a:p>
          <a:pPr algn="l">
            <a:buFontTx/>
            <a:buNone/>
          </a:pPr>
          <a:r>
            <a:rPr lang="en-US" sz="1200" b="1" dirty="0">
              <a:solidFill>
                <a:schemeClr val="bg1"/>
              </a:solidFill>
            </a:rPr>
            <a:t>Dashboard Requests</a:t>
          </a:r>
        </a:p>
      </dgm:t>
    </dgm:pt>
    <dgm:pt modelId="{E051B960-F158-4F38-B862-73D9C9510837}" type="parTrans" cxnId="{987F8687-3AC1-4B6F-A4EA-CA403A4945AD}">
      <dgm:prSet/>
      <dgm:spPr/>
      <dgm:t>
        <a:bodyPr/>
        <a:lstStyle/>
        <a:p>
          <a:endParaRPr lang="en-US"/>
        </a:p>
      </dgm:t>
    </dgm:pt>
    <dgm:pt modelId="{5C76CC24-FDFC-46AF-9C42-CDA41695D936}" type="sibTrans" cxnId="{987F8687-3AC1-4B6F-A4EA-CA403A4945AD}">
      <dgm:prSet/>
      <dgm:spPr/>
      <dgm:t>
        <a:bodyPr/>
        <a:lstStyle/>
        <a:p>
          <a:endParaRPr lang="en-US"/>
        </a:p>
      </dgm:t>
    </dgm:pt>
    <dgm:pt modelId="{4792D0C4-A586-473D-8686-9AF9D0765866}">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a:lstStyle/>
        <a:p>
          <a:pPr algn="l">
            <a:buFontTx/>
            <a:buNone/>
          </a:pPr>
          <a:r>
            <a:rPr lang="en-US" sz="1200" b="1" dirty="0">
              <a:solidFill>
                <a:schemeClr val="bg1"/>
              </a:solidFill>
            </a:rPr>
            <a:t>Complete Dashboard &amp; Display Request Form.   </a:t>
          </a:r>
        </a:p>
      </dgm:t>
    </dgm:pt>
    <dgm:pt modelId="{FC414743-0BD6-4A72-8F70-1D504E639F5D}" type="parTrans" cxnId="{4BB9CF64-DE86-48C3-B3AC-2CEA475B6C37}">
      <dgm:prSet/>
      <dgm:spPr/>
      <dgm:t>
        <a:bodyPr/>
        <a:lstStyle/>
        <a:p>
          <a:endParaRPr lang="en-US"/>
        </a:p>
      </dgm:t>
    </dgm:pt>
    <dgm:pt modelId="{91A98D27-BDD9-45CA-BAEB-162F09BFCBA1}" type="sibTrans" cxnId="{4BB9CF64-DE86-48C3-B3AC-2CEA475B6C37}">
      <dgm:prSet/>
      <dgm:spPr/>
      <dgm:t>
        <a:bodyPr/>
        <a:lstStyle/>
        <a:p>
          <a:endParaRPr lang="en-US"/>
        </a:p>
      </dgm:t>
    </dgm:pt>
    <dgm:pt modelId="{435A20C2-2E88-4054-BCAD-700E4359DCBB}">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FontTx/>
            <a:buNone/>
          </a:pPr>
          <a:r>
            <a:rPr lang="en-US" sz="1200" b="1" dirty="0">
              <a:solidFill>
                <a:schemeClr val="bg1"/>
              </a:solidFill>
            </a:rPr>
            <a:t>   ERCOT Impact Analysis Review </a:t>
          </a:r>
        </a:p>
      </dgm:t>
    </dgm:pt>
    <dgm:pt modelId="{C4E4AD39-5646-4EDE-B831-7E9C7C4B5027}" type="parTrans" cxnId="{784053E9-7DB8-4C05-9D56-3D4CF2F7A564}">
      <dgm:prSet/>
      <dgm:spPr/>
      <dgm:t>
        <a:bodyPr/>
        <a:lstStyle/>
        <a:p>
          <a:endParaRPr lang="en-US"/>
        </a:p>
      </dgm:t>
    </dgm:pt>
    <dgm:pt modelId="{B3A1E7F2-D9FF-46CE-A132-02CFC8B78368}" type="sibTrans" cxnId="{784053E9-7DB8-4C05-9D56-3D4CF2F7A564}">
      <dgm:prSet/>
      <dgm:spPr/>
      <dgm:t>
        <a:bodyPr/>
        <a:lstStyle/>
        <a:p>
          <a:endParaRPr lang="en-US"/>
        </a:p>
      </dgm:t>
    </dgm:pt>
    <dgm:pt modelId="{071DEB35-1ABE-48EF-9C16-4921DC4D5E73}">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None/>
          </a:pPr>
          <a:r>
            <a:rPr lang="en-US" sz="1200" b="1" dirty="0">
              <a:solidFill>
                <a:schemeClr val="bg1"/>
              </a:solidFill>
            </a:rPr>
            <a:t>Project Review</a:t>
          </a:r>
        </a:p>
      </dgm:t>
    </dgm:pt>
    <dgm:pt modelId="{63BD459A-D892-447C-BA3D-DB8819220FBE}" type="parTrans" cxnId="{9133174A-50E9-4A05-9863-211F499C9085}">
      <dgm:prSet/>
      <dgm:spPr/>
      <dgm:t>
        <a:bodyPr/>
        <a:lstStyle/>
        <a:p>
          <a:endParaRPr lang="en-US"/>
        </a:p>
      </dgm:t>
    </dgm:pt>
    <dgm:pt modelId="{CBCD330F-E6E8-46E2-A999-8E3574C89F47}" type="sibTrans" cxnId="{9133174A-50E9-4A05-9863-211F499C9085}">
      <dgm:prSet/>
      <dgm:spPr/>
      <dgm:t>
        <a:bodyPr/>
        <a:lstStyle/>
        <a:p>
          <a:endParaRPr lang="en-US"/>
        </a:p>
      </dgm:t>
    </dgm:pt>
    <dgm:pt modelId="{0955A8D7-B59A-4475-B090-7C53E780AD04}">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lgn="l">
            <a:buFontTx/>
            <a:buNone/>
          </a:pPr>
          <a:r>
            <a:rPr lang="en-US" sz="1150" b="1" dirty="0">
              <a:solidFill>
                <a:schemeClr val="bg1"/>
              </a:solidFill>
            </a:rPr>
            <a:t>ERCOT Consideration </a:t>
          </a:r>
        </a:p>
      </dgm:t>
    </dgm:pt>
    <dgm:pt modelId="{D601482A-B1D5-4024-90CC-202E9B934D73}" type="sibTrans" cxnId="{4CDE2E5A-4385-4B07-A7C3-0AAB176B307B}">
      <dgm:prSet/>
      <dgm:spPr/>
      <dgm:t>
        <a:bodyPr/>
        <a:lstStyle/>
        <a:p>
          <a:endParaRPr lang="en-US"/>
        </a:p>
      </dgm:t>
    </dgm:pt>
    <dgm:pt modelId="{58D27A75-5B41-4D54-A708-F7DF2F6F67B4}" type="parTrans" cxnId="{4CDE2E5A-4385-4B07-A7C3-0AAB176B307B}">
      <dgm:prSet/>
      <dgm:spPr/>
      <dgm:t>
        <a:bodyPr/>
        <a:lstStyle/>
        <a:p>
          <a:endParaRPr lang="en-US"/>
        </a:p>
      </dgm:t>
    </dgm:pt>
    <dgm:pt modelId="{8C0EDD09-F9E4-4285-9071-6D199E6E3CCA}">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buNone/>
          </a:pPr>
          <a:r>
            <a:rPr lang="en-US" sz="2000" b="1" dirty="0">
              <a:solidFill>
                <a:schemeClr val="bg1"/>
              </a:solidFill>
            </a:rPr>
            <a:t>4</a:t>
          </a:r>
        </a:p>
      </dgm:t>
    </dgm:pt>
    <dgm:pt modelId="{A9977F1B-74EE-40AC-9B50-001EB8F2F952}" type="parTrans" cxnId="{57D41C46-6E4E-46F3-9509-060DF51CDB49}">
      <dgm:prSet/>
      <dgm:spPr/>
      <dgm:t>
        <a:bodyPr/>
        <a:lstStyle/>
        <a:p>
          <a:endParaRPr lang="en-US"/>
        </a:p>
      </dgm:t>
    </dgm:pt>
    <dgm:pt modelId="{1F58DE2B-4933-4096-A6AB-B526F06657A4}" type="sibTrans" cxnId="{57D41C46-6E4E-46F3-9509-060DF51CDB49}">
      <dgm:prSet custLinFactY="100000" custLinFactNeighborY="119606"/>
      <dgm:spPr/>
      <dgm:t>
        <a:bodyPr/>
        <a:lstStyle/>
        <a:p>
          <a:endParaRPr lang="en-US"/>
        </a:p>
      </dgm:t>
    </dgm:pt>
    <dgm:pt modelId="{58E0B6CD-4F10-494A-9513-36374E12850A}">
      <dgm:prSet phldrT="[Text]" custT="1"/>
      <dgm:spPr>
        <a:solidFill>
          <a:schemeClr val="accent6">
            <a:lumMod val="75000"/>
          </a:schemeClr>
        </a:solidFill>
        <a:ln>
          <a:noFill/>
        </a:ln>
        <a:effectLst>
          <a:outerShdw blurRad="50800" dist="38100" dir="2700000" algn="tl" rotWithShape="0">
            <a:prstClr val="black">
              <a:alpha val="40000"/>
            </a:prstClr>
          </a:outerShdw>
        </a:effectLst>
      </dgm:spPr>
      <dgm:t>
        <a:bodyPr lIns="91440" tIns="91440" rIns="91440"/>
        <a:lstStyle/>
        <a:p>
          <a:pPr>
            <a:buFontTx/>
            <a:buNone/>
          </a:pPr>
          <a:r>
            <a:rPr lang="en-US" sz="1200" b="1" dirty="0">
              <a:solidFill>
                <a:schemeClr val="bg1"/>
              </a:solidFill>
            </a:rPr>
            <a:t>Rejected</a:t>
          </a:r>
          <a:r>
            <a:rPr lang="en-US" sz="1800" b="1" dirty="0">
              <a:solidFill>
                <a:schemeClr val="bg1"/>
              </a:solidFill>
            </a:rPr>
            <a:t> </a:t>
          </a:r>
        </a:p>
      </dgm:t>
    </dgm:pt>
    <dgm:pt modelId="{CD70793E-6720-4653-94FB-B9EF8BF936A3}" type="sibTrans" cxnId="{59AC4352-0157-46C9-9200-214A5B535AAB}">
      <dgm:prSet/>
      <dgm:spPr/>
      <dgm:t>
        <a:bodyPr/>
        <a:lstStyle/>
        <a:p>
          <a:endParaRPr lang="en-US"/>
        </a:p>
      </dgm:t>
    </dgm:pt>
    <dgm:pt modelId="{2CA80975-D1C9-4E57-B773-67F28939EAAC}" type="parTrans" cxnId="{59AC4352-0157-46C9-9200-214A5B535AAB}">
      <dgm:prSet/>
      <dgm:spPr/>
      <dgm:t>
        <a:bodyPr/>
        <a:lstStyle/>
        <a:p>
          <a:endParaRPr lang="en-US"/>
        </a:p>
      </dgm:t>
    </dgm:pt>
    <dgm:pt modelId="{3E3F0B97-E967-4A52-BA7A-DCFF58C4F4B4}" type="pres">
      <dgm:prSet presAssocID="{5C6C99D1-452A-4BDD-B850-43F43E3A4121}" presName="Name0" presStyleCnt="0">
        <dgm:presLayoutVars>
          <dgm:dir/>
          <dgm:resizeHandles/>
        </dgm:presLayoutVars>
      </dgm:prSet>
      <dgm:spPr/>
    </dgm:pt>
    <dgm:pt modelId="{D6C2AF52-D213-4F3C-AE2E-45438878F2D2}" type="pres">
      <dgm:prSet presAssocID="{782A4488-8D6C-42B4-BD2C-9CB7ACC7FDE3}" presName="compNode" presStyleCnt="0"/>
      <dgm:spPr/>
    </dgm:pt>
    <dgm:pt modelId="{5710AD85-DA2D-4B56-93CB-E58E64EE1E08}" type="pres">
      <dgm:prSet presAssocID="{782A4488-8D6C-42B4-BD2C-9CB7ACC7FDE3}" presName="dummyConnPt" presStyleCnt="0"/>
      <dgm:spPr/>
    </dgm:pt>
    <dgm:pt modelId="{6662B7E2-6273-4B62-8FD8-00AC303FB4BE}" type="pres">
      <dgm:prSet presAssocID="{782A4488-8D6C-42B4-BD2C-9CB7ACC7FDE3}" presName="node" presStyleLbl="node1" presStyleIdx="0" presStyleCnt="7" custLinFactNeighborX="-59746">
        <dgm:presLayoutVars>
          <dgm:bulletEnabled val="1"/>
        </dgm:presLayoutVars>
      </dgm:prSet>
      <dgm:spPr/>
    </dgm:pt>
    <dgm:pt modelId="{038DA314-2A7B-4C9F-82D7-8AA21F7533F0}" type="pres">
      <dgm:prSet presAssocID="{035E58BF-117E-42D0-8286-3A2E07F942B9}" presName="sibTrans" presStyleLbl="bgSibTrans2D1" presStyleIdx="0" presStyleCnt="6"/>
      <dgm:spPr/>
    </dgm:pt>
    <dgm:pt modelId="{CD0C29A5-0F5A-4DC6-BC0D-C1CF9BEAADFE}" type="pres">
      <dgm:prSet presAssocID="{ED5A0B46-E8CD-49F7-9353-9E19DEA28C30}" presName="compNode" presStyleCnt="0"/>
      <dgm:spPr/>
    </dgm:pt>
    <dgm:pt modelId="{9733FF35-132A-4A09-AB0D-84B5B2149030}" type="pres">
      <dgm:prSet presAssocID="{ED5A0B46-E8CD-49F7-9353-9E19DEA28C30}" presName="dummyConnPt" presStyleCnt="0"/>
      <dgm:spPr/>
    </dgm:pt>
    <dgm:pt modelId="{B8E34D97-7537-4C2B-9E6D-F617E79BAAD2}" type="pres">
      <dgm:prSet presAssocID="{ED5A0B46-E8CD-49F7-9353-9E19DEA28C30}" presName="node" presStyleLbl="node1" presStyleIdx="1" presStyleCnt="7" custLinFactNeighborX="-59746" custLinFactNeighborY="-2702">
        <dgm:presLayoutVars>
          <dgm:bulletEnabled val="1"/>
        </dgm:presLayoutVars>
      </dgm:prSet>
      <dgm:spPr/>
    </dgm:pt>
    <dgm:pt modelId="{1DFA83D8-95B8-469E-A12A-0C0672795D9F}" type="pres">
      <dgm:prSet presAssocID="{73AA5A22-AE3C-41DE-89C3-D0740B48F76F}" presName="sibTrans" presStyleLbl="bgSibTrans2D1" presStyleIdx="1" presStyleCnt="6"/>
      <dgm:spPr/>
    </dgm:pt>
    <dgm:pt modelId="{262058F6-DD94-42EE-B48C-C609082A34E5}" type="pres">
      <dgm:prSet presAssocID="{A72D9A3B-3AEA-49A9-AC7A-5A25C641CE83}" presName="compNode" presStyleCnt="0"/>
      <dgm:spPr/>
    </dgm:pt>
    <dgm:pt modelId="{CB92C396-8258-435B-B194-C8122AEC42F3}" type="pres">
      <dgm:prSet presAssocID="{A72D9A3B-3AEA-49A9-AC7A-5A25C641CE83}" presName="dummyConnPt" presStyleCnt="0"/>
      <dgm:spPr/>
    </dgm:pt>
    <dgm:pt modelId="{0F45E80F-BE26-42C2-8DF9-603E91D16C08}" type="pres">
      <dgm:prSet presAssocID="{A72D9A3B-3AEA-49A9-AC7A-5A25C641CE83}" presName="node" presStyleLbl="node1" presStyleIdx="2" presStyleCnt="7" custScaleX="102213" custLinFactNeighborX="-59746">
        <dgm:presLayoutVars>
          <dgm:bulletEnabled val="1"/>
        </dgm:presLayoutVars>
      </dgm:prSet>
      <dgm:spPr/>
    </dgm:pt>
    <dgm:pt modelId="{DBEE4BF9-5B0D-478E-97F8-56E9B7565E52}" type="pres">
      <dgm:prSet presAssocID="{F29461FD-9B21-4368-8151-6FA302FD6458}" presName="sibTrans" presStyleLbl="bgSibTrans2D1" presStyleIdx="2" presStyleCnt="6" custLinFactY="142473" custLinFactNeighborY="200000"/>
      <dgm:spPr/>
    </dgm:pt>
    <dgm:pt modelId="{254D9EEF-ED4A-4106-A300-43427215090F}" type="pres">
      <dgm:prSet presAssocID="{3F6978A1-A754-4314-8AC9-969CEE94F31F}" presName="compNode" presStyleCnt="0"/>
      <dgm:spPr/>
    </dgm:pt>
    <dgm:pt modelId="{0667B44F-4A42-42BE-AD37-E8CE0AFAABED}" type="pres">
      <dgm:prSet presAssocID="{3F6978A1-A754-4314-8AC9-969CEE94F31F}" presName="dummyConnPt" presStyleCnt="0"/>
      <dgm:spPr/>
    </dgm:pt>
    <dgm:pt modelId="{E6C50F0C-9817-471A-ADFF-C10C7211F96F}" type="pres">
      <dgm:prSet presAssocID="{3F6978A1-A754-4314-8AC9-969CEE94F31F}" presName="node" presStyleLbl="node1" presStyleIdx="3" presStyleCnt="7" custLinFactY="-26846" custLinFactNeighborX="-35062" custLinFactNeighborY="-100000">
        <dgm:presLayoutVars>
          <dgm:bulletEnabled val="1"/>
        </dgm:presLayoutVars>
      </dgm:prSet>
      <dgm:spPr/>
    </dgm:pt>
    <dgm:pt modelId="{871C3ACD-1E22-4504-907A-A7633F8A9F21}" type="pres">
      <dgm:prSet presAssocID="{F30883FE-98E3-4A1C-95F7-A3F1E09E57FF}" presName="sibTrans" presStyleLbl="bgSibTrans2D1" presStyleIdx="3" presStyleCnt="6"/>
      <dgm:spPr/>
    </dgm:pt>
    <dgm:pt modelId="{EEF12789-8662-4154-9937-1333C85D56DD}" type="pres">
      <dgm:prSet presAssocID="{963D7A01-C5C6-4307-A54F-3C33AB9705C6}" presName="compNode" presStyleCnt="0"/>
      <dgm:spPr/>
    </dgm:pt>
    <dgm:pt modelId="{944759CB-9B44-4313-83C1-7640DF8DC803}" type="pres">
      <dgm:prSet presAssocID="{963D7A01-C5C6-4307-A54F-3C33AB9705C6}" presName="dummyConnPt" presStyleCnt="0"/>
      <dgm:spPr/>
    </dgm:pt>
    <dgm:pt modelId="{0200B142-9374-43A4-B4B2-83C10FF3FCFF}" type="pres">
      <dgm:prSet presAssocID="{963D7A01-C5C6-4307-A54F-3C33AB9705C6}" presName="node" presStyleLbl="node1" presStyleIdx="4" presStyleCnt="7" custLinFactY="-26846" custLinFactNeighborX="-35062" custLinFactNeighborY="-100000">
        <dgm:presLayoutVars>
          <dgm:bulletEnabled val="1"/>
        </dgm:presLayoutVars>
      </dgm:prSet>
      <dgm:spPr/>
    </dgm:pt>
    <dgm:pt modelId="{D9BC7589-5BCD-4F3A-B8A3-9B59D4BEF05C}" type="pres">
      <dgm:prSet presAssocID="{BB5012A5-C4FE-4523-AF32-AD29EE8F2CFC}" presName="sibTrans" presStyleLbl="bgSibTrans2D1" presStyleIdx="4" presStyleCnt="6" custAng="21527974" custLinFactNeighborX="2706"/>
      <dgm:spPr/>
    </dgm:pt>
    <dgm:pt modelId="{BFD41436-FFBE-47D7-BAE1-937663E663A6}" type="pres">
      <dgm:prSet presAssocID="{88189EFB-9B07-4F65-8A94-6D64EE48EA07}" presName="compNode" presStyleCnt="0"/>
      <dgm:spPr/>
    </dgm:pt>
    <dgm:pt modelId="{2F608DA1-E17D-41F4-AD97-9B8D38F2E773}" type="pres">
      <dgm:prSet presAssocID="{88189EFB-9B07-4F65-8A94-6D64EE48EA07}" presName="dummyConnPt" presStyleCnt="0"/>
      <dgm:spPr/>
    </dgm:pt>
    <dgm:pt modelId="{5BBD7D37-E549-49CE-B723-D673CB63C86C}" type="pres">
      <dgm:prSet presAssocID="{88189EFB-9B07-4F65-8A94-6D64EE48EA07}" presName="node" presStyleLbl="node1" presStyleIdx="5" presStyleCnt="7" custLinFactX="5782" custLinFactNeighborX="100000" custLinFactNeighborY="5267">
        <dgm:presLayoutVars>
          <dgm:bulletEnabled val="1"/>
        </dgm:presLayoutVars>
      </dgm:prSet>
      <dgm:spPr/>
    </dgm:pt>
    <dgm:pt modelId="{DD6B74BC-E4EA-4B46-AAD8-B4DFDB2A824E}" type="pres">
      <dgm:prSet presAssocID="{CCD06F26-868F-48AE-84B4-1B902A50BB6D}" presName="sibTrans" presStyleLbl="bgSibTrans2D1" presStyleIdx="5" presStyleCnt="6" custAng="2794079" custScaleX="61331" custScaleY="113814" custLinFactY="500000" custLinFactNeighborX="-33124" custLinFactNeighborY="527696"/>
      <dgm:spPr/>
    </dgm:pt>
    <dgm:pt modelId="{AB8C4A08-A01D-4E62-901F-0EA14F61E48E}" type="pres">
      <dgm:prSet presAssocID="{8C0EDD09-F9E4-4285-9071-6D199E6E3CCA}" presName="compNode" presStyleCnt="0"/>
      <dgm:spPr/>
    </dgm:pt>
    <dgm:pt modelId="{B10C1370-986E-4D68-9CF5-B2DC83743D29}" type="pres">
      <dgm:prSet presAssocID="{8C0EDD09-F9E4-4285-9071-6D199E6E3CCA}" presName="dummyConnPt" presStyleCnt="0"/>
      <dgm:spPr/>
    </dgm:pt>
    <dgm:pt modelId="{4D74D0AB-9520-4012-926B-38D7BDD773A1}" type="pres">
      <dgm:prSet presAssocID="{8C0EDD09-F9E4-4285-9071-6D199E6E3CCA}" presName="node" presStyleLbl="node1" presStyleIdx="6" presStyleCnt="7" custScaleX="102213" custLinFactX="-66226" custLinFactY="100000" custLinFactNeighborX="-100000" custLinFactNeighborY="148404">
        <dgm:presLayoutVars>
          <dgm:bulletEnabled val="1"/>
        </dgm:presLayoutVars>
      </dgm:prSet>
      <dgm:spPr/>
    </dgm:pt>
  </dgm:ptLst>
  <dgm:cxnLst>
    <dgm:cxn modelId="{7695490D-28FF-4E8A-80D1-61EE05C0AD41}" type="presOf" srcId="{5C6C99D1-452A-4BDD-B850-43F43E3A4121}" destId="{3E3F0B97-E967-4A52-BA7A-DCFF58C4F4B4}" srcOrd="0" destOrd="0" presId="urn:microsoft.com/office/officeart/2005/8/layout/bProcess4"/>
    <dgm:cxn modelId="{893D6B0F-6972-4A99-9244-D09BF07E837C}" type="presOf" srcId="{035E58BF-117E-42D0-8286-3A2E07F942B9}" destId="{038DA314-2A7B-4C9F-82D7-8AA21F7533F0}" srcOrd="0" destOrd="0" presId="urn:microsoft.com/office/officeart/2005/8/layout/bProcess4"/>
    <dgm:cxn modelId="{1C69FF1C-80E8-4BA0-80E9-8AA517DF667A}" srcId="{5C6C99D1-452A-4BDD-B850-43F43E3A4121}" destId="{ED5A0B46-E8CD-49F7-9353-9E19DEA28C30}" srcOrd="1" destOrd="0" parTransId="{3E5003DB-CF87-453B-8F97-9F1C0A78AE1F}" sibTransId="{73AA5A22-AE3C-41DE-89C3-D0740B48F76F}"/>
    <dgm:cxn modelId="{0964331E-E6C1-4F64-86A2-FE308EF246E2}" type="presOf" srcId="{BB5012A5-C4FE-4523-AF32-AD29EE8F2CFC}" destId="{D9BC7589-5BCD-4F3A-B8A3-9B59D4BEF05C}" srcOrd="0" destOrd="0" presId="urn:microsoft.com/office/officeart/2005/8/layout/bProcess4"/>
    <dgm:cxn modelId="{979DCB20-5A39-45B3-BE8D-E7EC94EF2DB3}" type="presOf" srcId="{58E0B6CD-4F10-494A-9513-36374E12850A}" destId="{4D74D0AB-9520-4012-926B-38D7BDD773A1}" srcOrd="0" destOrd="1" presId="urn:microsoft.com/office/officeart/2005/8/layout/bProcess4"/>
    <dgm:cxn modelId="{B1C83921-6E04-42B7-8613-50929D0CC4B2}" type="presOf" srcId="{88189EFB-9B07-4F65-8A94-6D64EE48EA07}" destId="{5BBD7D37-E549-49CE-B723-D673CB63C86C}" srcOrd="0" destOrd="0" presId="urn:microsoft.com/office/officeart/2005/8/layout/bProcess4"/>
    <dgm:cxn modelId="{FF511324-695E-4ADC-8247-3745D83BE812}" srcId="{5C6C99D1-452A-4BDD-B850-43F43E3A4121}" destId="{3F6978A1-A754-4314-8AC9-969CEE94F31F}" srcOrd="3" destOrd="0" parTransId="{52A90CAA-3841-45D1-BB6C-55BFBF02FB61}" sibTransId="{F30883FE-98E3-4A1C-95F7-A3F1E09E57FF}"/>
    <dgm:cxn modelId="{9A2FCD25-1AEA-4C02-976A-22C50E430B4E}" type="presOf" srcId="{963D7A01-C5C6-4307-A54F-3C33AB9705C6}" destId="{0200B142-9374-43A4-B4B2-83C10FF3FCFF}" srcOrd="0" destOrd="0" presId="urn:microsoft.com/office/officeart/2005/8/layout/bProcess4"/>
    <dgm:cxn modelId="{D2FBBE5B-969A-4BD7-B7F1-3551C6CB4512}" type="presOf" srcId="{782A4488-8D6C-42B4-BD2C-9CB7ACC7FDE3}" destId="{6662B7E2-6273-4B62-8FD8-00AC303FB4BE}" srcOrd="0" destOrd="0" presId="urn:microsoft.com/office/officeart/2005/8/layout/bProcess4"/>
    <dgm:cxn modelId="{39D60F60-4231-44F0-B3C7-DFBEFC9CDEA4}" type="presOf" srcId="{8C0EDD09-F9E4-4285-9071-6D199E6E3CCA}" destId="{4D74D0AB-9520-4012-926B-38D7BDD773A1}" srcOrd="0" destOrd="0" presId="urn:microsoft.com/office/officeart/2005/8/layout/bProcess4"/>
    <dgm:cxn modelId="{4BB9CF64-DE86-48C3-B3AC-2CEA475B6C37}" srcId="{ED5A0B46-E8CD-49F7-9353-9E19DEA28C30}" destId="{4792D0C4-A586-473D-8686-9AF9D0765866}" srcOrd="0" destOrd="0" parTransId="{FC414743-0BD6-4A72-8F70-1D504E639F5D}" sibTransId="{91A98D27-BDD9-45CA-BAEB-162F09BFCBA1}"/>
    <dgm:cxn modelId="{57D41C46-6E4E-46F3-9509-060DF51CDB49}" srcId="{5C6C99D1-452A-4BDD-B850-43F43E3A4121}" destId="{8C0EDD09-F9E4-4285-9071-6D199E6E3CCA}" srcOrd="6" destOrd="0" parTransId="{A9977F1B-74EE-40AC-9B50-001EB8F2F952}" sibTransId="{1F58DE2B-4933-4096-A6AB-B526F06657A4}"/>
    <dgm:cxn modelId="{9133174A-50E9-4A05-9863-211F499C9085}" srcId="{963D7A01-C5C6-4307-A54F-3C33AB9705C6}" destId="{071DEB35-1ABE-48EF-9C16-4921DC4D5E73}" srcOrd="0" destOrd="0" parTransId="{63BD459A-D892-447C-BA3D-DB8819220FBE}" sibTransId="{CBCD330F-E6E8-46E2-A999-8E3574C89F47}"/>
    <dgm:cxn modelId="{3CC2354A-D93F-40A4-B6D0-8B6843DB5CCD}" type="presOf" srcId="{A72D9A3B-3AEA-49A9-AC7A-5A25C641CE83}" destId="{0F45E80F-BE26-42C2-8DF9-603E91D16C08}" srcOrd="0" destOrd="0" presId="urn:microsoft.com/office/officeart/2005/8/layout/bProcess4"/>
    <dgm:cxn modelId="{59AC4352-0157-46C9-9200-214A5B535AAB}" srcId="{8C0EDD09-F9E4-4285-9071-6D199E6E3CCA}" destId="{58E0B6CD-4F10-494A-9513-36374E12850A}" srcOrd="0" destOrd="0" parTransId="{2CA80975-D1C9-4E57-B773-67F28939EAAC}" sibTransId="{CD70793E-6720-4653-94FB-B9EF8BF936A3}"/>
    <dgm:cxn modelId="{F32E8975-9518-481E-98A9-BAA87893251B}" type="presOf" srcId="{ED5A0B46-E8CD-49F7-9353-9E19DEA28C30}" destId="{B8E34D97-7537-4C2B-9E6D-F617E79BAAD2}" srcOrd="0" destOrd="0" presId="urn:microsoft.com/office/officeart/2005/8/layout/bProcess4"/>
    <dgm:cxn modelId="{4CDE2E5A-4385-4B07-A7C3-0AAB176B307B}" srcId="{A72D9A3B-3AEA-49A9-AC7A-5A25C641CE83}" destId="{0955A8D7-B59A-4475-B090-7C53E780AD04}" srcOrd="0" destOrd="0" parTransId="{58D27A75-5B41-4D54-A708-F7DF2F6F67B4}" sibTransId="{D601482A-B1D5-4024-90CC-202E9B934D73}"/>
    <dgm:cxn modelId="{A9EFDC7E-DD6B-48DC-99E0-5C96CCC80DDD}" type="presOf" srcId="{73AA5A22-AE3C-41DE-89C3-D0740B48F76F}" destId="{1DFA83D8-95B8-469E-A12A-0C0672795D9F}" srcOrd="0" destOrd="0" presId="urn:microsoft.com/office/officeart/2005/8/layout/bProcess4"/>
    <dgm:cxn modelId="{2DDEDC82-DC0D-46F0-8483-8CB412C4AC25}" type="presOf" srcId="{F30883FE-98E3-4A1C-95F7-A3F1E09E57FF}" destId="{871C3ACD-1E22-4504-907A-A7633F8A9F21}" srcOrd="0" destOrd="0" presId="urn:microsoft.com/office/officeart/2005/8/layout/bProcess4"/>
    <dgm:cxn modelId="{987F8687-3AC1-4B6F-A4EA-CA403A4945AD}" srcId="{782A4488-8D6C-42B4-BD2C-9CB7ACC7FDE3}" destId="{3BF74B4E-CE7B-4447-8F4F-6716CD363C52}" srcOrd="0" destOrd="0" parTransId="{E051B960-F158-4F38-B862-73D9C9510837}" sibTransId="{5C76CC24-FDFC-46AF-9C42-CDA41695D936}"/>
    <dgm:cxn modelId="{E32D2E91-87D6-42BE-9CD5-30D0E1861177}" type="presOf" srcId="{4792D0C4-A586-473D-8686-9AF9D0765866}" destId="{B8E34D97-7537-4C2B-9E6D-F617E79BAAD2}" srcOrd="0" destOrd="1" presId="urn:microsoft.com/office/officeart/2005/8/layout/bProcess4"/>
    <dgm:cxn modelId="{42658C92-37BF-4A6D-9D77-DBF0DB436E1B}" type="presOf" srcId="{0955A8D7-B59A-4475-B090-7C53E780AD04}" destId="{0F45E80F-BE26-42C2-8DF9-603E91D16C08}" srcOrd="0" destOrd="1" presId="urn:microsoft.com/office/officeart/2005/8/layout/bProcess4"/>
    <dgm:cxn modelId="{2CBC969C-F543-4B2F-8953-568839743155}" type="presOf" srcId="{CCD06F26-868F-48AE-84B4-1B902A50BB6D}" destId="{DD6B74BC-E4EA-4B46-AAD8-B4DFDB2A824E}" srcOrd="0" destOrd="0" presId="urn:microsoft.com/office/officeart/2005/8/layout/bProcess4"/>
    <dgm:cxn modelId="{980F68A2-9A01-4DA3-B5B4-39BF127C20BA}" srcId="{5C6C99D1-452A-4BDD-B850-43F43E3A4121}" destId="{A72D9A3B-3AEA-49A9-AC7A-5A25C641CE83}" srcOrd="2" destOrd="0" parTransId="{901FC6B8-06AE-4196-8E1E-15F23051792A}" sibTransId="{F29461FD-9B21-4368-8151-6FA302FD6458}"/>
    <dgm:cxn modelId="{7E8E74AB-39EC-474D-87DF-24D3D421EA04}" srcId="{5C6C99D1-452A-4BDD-B850-43F43E3A4121}" destId="{88189EFB-9B07-4F65-8A94-6D64EE48EA07}" srcOrd="5" destOrd="0" parTransId="{1DF7218D-BA04-4639-A04D-E309F18C1BB8}" sibTransId="{CCD06F26-868F-48AE-84B4-1B902A50BB6D}"/>
    <dgm:cxn modelId="{FA3833B2-BB0C-4E87-A0CD-C9F8426E7EE2}" type="presOf" srcId="{F29461FD-9B21-4368-8151-6FA302FD6458}" destId="{DBEE4BF9-5B0D-478E-97F8-56E9B7565E52}" srcOrd="0" destOrd="0" presId="urn:microsoft.com/office/officeart/2005/8/layout/bProcess4"/>
    <dgm:cxn modelId="{909A44B9-47BA-4928-840A-D30D3D5C6EA9}" type="presOf" srcId="{3F6978A1-A754-4314-8AC9-969CEE94F31F}" destId="{E6C50F0C-9817-471A-ADFF-C10C7211F96F}" srcOrd="0" destOrd="0" presId="urn:microsoft.com/office/officeart/2005/8/layout/bProcess4"/>
    <dgm:cxn modelId="{363D54CC-BA5A-4E50-BAC7-802950FA62EA}" srcId="{5C6C99D1-452A-4BDD-B850-43F43E3A4121}" destId="{782A4488-8D6C-42B4-BD2C-9CB7ACC7FDE3}" srcOrd="0" destOrd="0" parTransId="{53E6804D-F871-43B0-9308-585610EED4AB}" sibTransId="{035E58BF-117E-42D0-8286-3A2E07F942B9}"/>
    <dgm:cxn modelId="{EABB37D0-1968-46FA-988E-7F95F94D5FF2}" type="presOf" srcId="{3BF74B4E-CE7B-4447-8F4F-6716CD363C52}" destId="{6662B7E2-6273-4B62-8FD8-00AC303FB4BE}" srcOrd="0" destOrd="1" presId="urn:microsoft.com/office/officeart/2005/8/layout/bProcess4"/>
    <dgm:cxn modelId="{1E3EFFDD-6E0C-4428-8FD6-4116A76565FC}" type="presOf" srcId="{071DEB35-1ABE-48EF-9C16-4921DC4D5E73}" destId="{0200B142-9374-43A4-B4B2-83C10FF3FCFF}" srcOrd="0" destOrd="1" presId="urn:microsoft.com/office/officeart/2005/8/layout/bProcess4"/>
    <dgm:cxn modelId="{784053E9-7DB8-4C05-9D56-3D4CF2F7A564}" srcId="{3F6978A1-A754-4314-8AC9-969CEE94F31F}" destId="{435A20C2-2E88-4054-BCAD-700E4359DCBB}" srcOrd="0" destOrd="0" parTransId="{C4E4AD39-5646-4EDE-B831-7E9C7C4B5027}" sibTransId="{B3A1E7F2-D9FF-46CE-A132-02CFC8B78368}"/>
    <dgm:cxn modelId="{54E63DF8-0FF6-4C42-8558-7A3C8020175E}" srcId="{5C6C99D1-452A-4BDD-B850-43F43E3A4121}" destId="{963D7A01-C5C6-4307-A54F-3C33AB9705C6}" srcOrd="4" destOrd="0" parTransId="{43E851DA-CEB4-4C9B-ABD3-3E8215005552}" sibTransId="{BB5012A5-C4FE-4523-AF32-AD29EE8F2CFC}"/>
    <dgm:cxn modelId="{479AABFA-9890-478B-9227-CC7111E4A3CC}" type="presOf" srcId="{435A20C2-2E88-4054-BCAD-700E4359DCBB}" destId="{E6C50F0C-9817-471A-ADFF-C10C7211F96F}" srcOrd="0" destOrd="1" presId="urn:microsoft.com/office/officeart/2005/8/layout/bProcess4"/>
    <dgm:cxn modelId="{2A926DFC-DCD7-4426-9A46-0D8FF1814194}" type="presParOf" srcId="{3E3F0B97-E967-4A52-BA7A-DCFF58C4F4B4}" destId="{D6C2AF52-D213-4F3C-AE2E-45438878F2D2}" srcOrd="0" destOrd="0" presId="urn:microsoft.com/office/officeart/2005/8/layout/bProcess4"/>
    <dgm:cxn modelId="{C068FB1A-C1AF-4146-8937-AD397FB1B3EE}" type="presParOf" srcId="{D6C2AF52-D213-4F3C-AE2E-45438878F2D2}" destId="{5710AD85-DA2D-4B56-93CB-E58E64EE1E08}" srcOrd="0" destOrd="0" presId="urn:microsoft.com/office/officeart/2005/8/layout/bProcess4"/>
    <dgm:cxn modelId="{1C4E4D59-36EC-43CD-93E2-7D7B90934DD4}" type="presParOf" srcId="{D6C2AF52-D213-4F3C-AE2E-45438878F2D2}" destId="{6662B7E2-6273-4B62-8FD8-00AC303FB4BE}" srcOrd="1" destOrd="0" presId="urn:microsoft.com/office/officeart/2005/8/layout/bProcess4"/>
    <dgm:cxn modelId="{4CC878F4-3376-46AE-B4A6-BE69EF629227}" type="presParOf" srcId="{3E3F0B97-E967-4A52-BA7A-DCFF58C4F4B4}" destId="{038DA314-2A7B-4C9F-82D7-8AA21F7533F0}" srcOrd="1" destOrd="0" presId="urn:microsoft.com/office/officeart/2005/8/layout/bProcess4"/>
    <dgm:cxn modelId="{3905CF95-E7DE-4619-9F44-213BE6999FE3}" type="presParOf" srcId="{3E3F0B97-E967-4A52-BA7A-DCFF58C4F4B4}" destId="{CD0C29A5-0F5A-4DC6-BC0D-C1CF9BEAADFE}" srcOrd="2" destOrd="0" presId="urn:microsoft.com/office/officeart/2005/8/layout/bProcess4"/>
    <dgm:cxn modelId="{C8BBBCB1-4938-41D9-BB48-D0AF962E1B11}" type="presParOf" srcId="{CD0C29A5-0F5A-4DC6-BC0D-C1CF9BEAADFE}" destId="{9733FF35-132A-4A09-AB0D-84B5B2149030}" srcOrd="0" destOrd="0" presId="urn:microsoft.com/office/officeart/2005/8/layout/bProcess4"/>
    <dgm:cxn modelId="{C839D5E6-BF2D-4296-B473-6ED982D73DFA}" type="presParOf" srcId="{CD0C29A5-0F5A-4DC6-BC0D-C1CF9BEAADFE}" destId="{B8E34D97-7537-4C2B-9E6D-F617E79BAAD2}" srcOrd="1" destOrd="0" presId="urn:microsoft.com/office/officeart/2005/8/layout/bProcess4"/>
    <dgm:cxn modelId="{14538638-2F38-4059-B5C5-94567962D7DC}" type="presParOf" srcId="{3E3F0B97-E967-4A52-BA7A-DCFF58C4F4B4}" destId="{1DFA83D8-95B8-469E-A12A-0C0672795D9F}" srcOrd="3" destOrd="0" presId="urn:microsoft.com/office/officeart/2005/8/layout/bProcess4"/>
    <dgm:cxn modelId="{ADFC65D5-8950-48CF-ABAC-8B76A482B91F}" type="presParOf" srcId="{3E3F0B97-E967-4A52-BA7A-DCFF58C4F4B4}" destId="{262058F6-DD94-42EE-B48C-C609082A34E5}" srcOrd="4" destOrd="0" presId="urn:microsoft.com/office/officeart/2005/8/layout/bProcess4"/>
    <dgm:cxn modelId="{F9CF3F27-6BC7-4F2A-B9A5-96970A8C3C40}" type="presParOf" srcId="{262058F6-DD94-42EE-B48C-C609082A34E5}" destId="{CB92C396-8258-435B-B194-C8122AEC42F3}" srcOrd="0" destOrd="0" presId="urn:microsoft.com/office/officeart/2005/8/layout/bProcess4"/>
    <dgm:cxn modelId="{418DA8BA-0E21-4605-AB97-1D3CD5661F84}" type="presParOf" srcId="{262058F6-DD94-42EE-B48C-C609082A34E5}" destId="{0F45E80F-BE26-42C2-8DF9-603E91D16C08}" srcOrd="1" destOrd="0" presId="urn:microsoft.com/office/officeart/2005/8/layout/bProcess4"/>
    <dgm:cxn modelId="{519F647F-FC6A-4D87-9F6D-3198924B7A76}" type="presParOf" srcId="{3E3F0B97-E967-4A52-BA7A-DCFF58C4F4B4}" destId="{DBEE4BF9-5B0D-478E-97F8-56E9B7565E52}" srcOrd="5" destOrd="0" presId="urn:microsoft.com/office/officeart/2005/8/layout/bProcess4"/>
    <dgm:cxn modelId="{BA52F04D-8BC6-4559-8DB4-5B738D849EF3}" type="presParOf" srcId="{3E3F0B97-E967-4A52-BA7A-DCFF58C4F4B4}" destId="{254D9EEF-ED4A-4106-A300-43427215090F}" srcOrd="6" destOrd="0" presId="urn:microsoft.com/office/officeart/2005/8/layout/bProcess4"/>
    <dgm:cxn modelId="{767BD177-9DA8-477D-9491-6E6B10D375D6}" type="presParOf" srcId="{254D9EEF-ED4A-4106-A300-43427215090F}" destId="{0667B44F-4A42-42BE-AD37-E8CE0AFAABED}" srcOrd="0" destOrd="0" presId="urn:microsoft.com/office/officeart/2005/8/layout/bProcess4"/>
    <dgm:cxn modelId="{1CA5F355-8A35-43C2-8AB8-94DDEDC81C1B}" type="presParOf" srcId="{254D9EEF-ED4A-4106-A300-43427215090F}" destId="{E6C50F0C-9817-471A-ADFF-C10C7211F96F}" srcOrd="1" destOrd="0" presId="urn:microsoft.com/office/officeart/2005/8/layout/bProcess4"/>
    <dgm:cxn modelId="{EB7CF6F1-8EFC-49FE-A01D-9414008CBAEF}" type="presParOf" srcId="{3E3F0B97-E967-4A52-BA7A-DCFF58C4F4B4}" destId="{871C3ACD-1E22-4504-907A-A7633F8A9F21}" srcOrd="7" destOrd="0" presId="urn:microsoft.com/office/officeart/2005/8/layout/bProcess4"/>
    <dgm:cxn modelId="{0F88BB62-C720-4874-8FA7-09AE4954E183}" type="presParOf" srcId="{3E3F0B97-E967-4A52-BA7A-DCFF58C4F4B4}" destId="{EEF12789-8662-4154-9937-1333C85D56DD}" srcOrd="8" destOrd="0" presId="urn:microsoft.com/office/officeart/2005/8/layout/bProcess4"/>
    <dgm:cxn modelId="{B27756FF-3280-4B13-B67A-0B6825DDA50F}" type="presParOf" srcId="{EEF12789-8662-4154-9937-1333C85D56DD}" destId="{944759CB-9B44-4313-83C1-7640DF8DC803}" srcOrd="0" destOrd="0" presId="urn:microsoft.com/office/officeart/2005/8/layout/bProcess4"/>
    <dgm:cxn modelId="{2B9AAF89-5096-4281-873B-A7FD1EA7ABC6}" type="presParOf" srcId="{EEF12789-8662-4154-9937-1333C85D56DD}" destId="{0200B142-9374-43A4-B4B2-83C10FF3FCFF}" srcOrd="1" destOrd="0" presId="urn:microsoft.com/office/officeart/2005/8/layout/bProcess4"/>
    <dgm:cxn modelId="{90195A54-C998-458B-B5F2-DAD8326CCA53}" type="presParOf" srcId="{3E3F0B97-E967-4A52-BA7A-DCFF58C4F4B4}" destId="{D9BC7589-5BCD-4F3A-B8A3-9B59D4BEF05C}" srcOrd="9" destOrd="0" presId="urn:microsoft.com/office/officeart/2005/8/layout/bProcess4"/>
    <dgm:cxn modelId="{3268BE79-D62B-4200-B757-598F97D0FB63}" type="presParOf" srcId="{3E3F0B97-E967-4A52-BA7A-DCFF58C4F4B4}" destId="{BFD41436-FFBE-47D7-BAE1-937663E663A6}" srcOrd="10" destOrd="0" presId="urn:microsoft.com/office/officeart/2005/8/layout/bProcess4"/>
    <dgm:cxn modelId="{EEE9324E-6A83-4942-8B1E-382F0837E35C}" type="presParOf" srcId="{BFD41436-FFBE-47D7-BAE1-937663E663A6}" destId="{2F608DA1-E17D-41F4-AD97-9B8D38F2E773}" srcOrd="0" destOrd="0" presId="urn:microsoft.com/office/officeart/2005/8/layout/bProcess4"/>
    <dgm:cxn modelId="{DB91DBF9-EE31-4719-BF7E-F1082F6261A2}" type="presParOf" srcId="{BFD41436-FFBE-47D7-BAE1-937663E663A6}" destId="{5BBD7D37-E549-49CE-B723-D673CB63C86C}" srcOrd="1" destOrd="0" presId="urn:microsoft.com/office/officeart/2005/8/layout/bProcess4"/>
    <dgm:cxn modelId="{05A95686-E5E5-4FEF-BC05-83429E632A1F}" type="presParOf" srcId="{3E3F0B97-E967-4A52-BA7A-DCFF58C4F4B4}" destId="{DD6B74BC-E4EA-4B46-AAD8-B4DFDB2A824E}" srcOrd="11" destOrd="0" presId="urn:microsoft.com/office/officeart/2005/8/layout/bProcess4"/>
    <dgm:cxn modelId="{937DC051-4B3A-4BA0-AD89-AC836EA1F9BE}" type="presParOf" srcId="{3E3F0B97-E967-4A52-BA7A-DCFF58C4F4B4}" destId="{AB8C4A08-A01D-4E62-901F-0EA14F61E48E}" srcOrd="12" destOrd="0" presId="urn:microsoft.com/office/officeart/2005/8/layout/bProcess4"/>
    <dgm:cxn modelId="{BBEC2E07-9B23-47A0-B6FD-E478671BB982}" type="presParOf" srcId="{AB8C4A08-A01D-4E62-901F-0EA14F61E48E}" destId="{B10C1370-986E-4D68-9CF5-B2DC83743D29}" srcOrd="0" destOrd="0" presId="urn:microsoft.com/office/officeart/2005/8/layout/bProcess4"/>
    <dgm:cxn modelId="{58A370D0-8FDD-4A7B-ACE5-BD33AAE777E0}" type="presParOf" srcId="{AB8C4A08-A01D-4E62-901F-0EA14F61E48E}" destId="{4D74D0AB-9520-4012-926B-38D7BDD773A1}"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dirty="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dirty="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dirty="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8DA314-2A7B-4C9F-82D7-8AA21F7533F0}">
      <dsp:nvSpPr>
        <dsp:cNvPr id="0" name=""/>
        <dsp:cNvSpPr/>
      </dsp:nvSpPr>
      <dsp:spPr>
        <a:xfrm rot="5400000">
          <a:off x="640378" y="852190"/>
          <a:ext cx="1331251"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6662B7E2-6273-4B62-8FD8-00AC303FB4BE}">
      <dsp:nvSpPr>
        <dsp:cNvPr id="0" name=""/>
        <dsp:cNvSpPr/>
      </dsp:nvSpPr>
      <dsp:spPr>
        <a:xfrm>
          <a:off x="945155" y="418"/>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1</a:t>
          </a:r>
        </a:p>
        <a:p>
          <a:pPr marL="114300" lvl="1" indent="-114300" algn="l" defTabSz="533400">
            <a:lnSpc>
              <a:spcPct val="90000"/>
            </a:lnSpc>
            <a:spcBef>
              <a:spcPct val="0"/>
            </a:spcBef>
            <a:spcAft>
              <a:spcPct val="15000"/>
            </a:spcAft>
            <a:buFontTx/>
            <a:buNone/>
          </a:pPr>
          <a:r>
            <a:rPr lang="en-US" sz="1200" b="1" kern="1200">
              <a:solidFill>
                <a:schemeClr val="bg1"/>
              </a:solidFill>
            </a:rPr>
            <a:t>   Nodal Protocol Revision Request</a:t>
          </a:r>
        </a:p>
      </dsp:txBody>
      <dsp:txXfrm>
        <a:off x="976527" y="31790"/>
        <a:ext cx="1722430" cy="1008360"/>
      </dsp:txXfrm>
    </dsp:sp>
    <dsp:sp modelId="{1DFA83D8-95B8-469E-A12A-0C0672795D9F}">
      <dsp:nvSpPr>
        <dsp:cNvPr id="0" name=""/>
        <dsp:cNvSpPr/>
      </dsp:nvSpPr>
      <dsp:spPr>
        <a:xfrm rot="5400000">
          <a:off x="640378" y="2191071"/>
          <a:ext cx="1331251"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B8E34D97-7537-4C2B-9E6D-F617E79BAAD2}">
      <dsp:nvSpPr>
        <dsp:cNvPr id="0" name=""/>
        <dsp:cNvSpPr/>
      </dsp:nvSpPr>
      <dsp:spPr>
        <a:xfrm>
          <a:off x="945155" y="1339299"/>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2</a:t>
          </a:r>
        </a:p>
        <a:p>
          <a:pPr marL="114300" lvl="1" indent="-114300" algn="l" defTabSz="533400">
            <a:lnSpc>
              <a:spcPct val="90000"/>
            </a:lnSpc>
            <a:spcBef>
              <a:spcPct val="0"/>
            </a:spcBef>
            <a:spcAft>
              <a:spcPct val="15000"/>
            </a:spcAft>
            <a:buFontTx/>
            <a:buNone/>
          </a:pPr>
          <a:r>
            <a:rPr lang="en-US" sz="1200" b="1" kern="1200">
              <a:solidFill>
                <a:schemeClr val="bg1"/>
              </a:solidFill>
            </a:rPr>
            <a:t>  </a:t>
          </a:r>
          <a:r>
            <a:rPr lang="en-US" sz="1200" b="1" kern="1200">
              <a:solidFill>
                <a:schemeClr val="bg1"/>
              </a:solidFill>
              <a:latin typeface="Arial"/>
            </a:rPr>
            <a:t>14-Day</a:t>
          </a:r>
          <a:r>
            <a:rPr lang="en-US" sz="1200" b="1" kern="1200">
              <a:solidFill>
                <a:schemeClr val="bg1"/>
              </a:solidFill>
            </a:rPr>
            <a:t> Comment Period</a:t>
          </a:r>
        </a:p>
      </dsp:txBody>
      <dsp:txXfrm>
        <a:off x="976527" y="1370671"/>
        <a:ext cx="1722430" cy="1008360"/>
      </dsp:txXfrm>
    </dsp:sp>
    <dsp:sp modelId="{DBEE4BF9-5B0D-478E-97F8-56E9B7565E52}">
      <dsp:nvSpPr>
        <dsp:cNvPr id="0" name=""/>
        <dsp:cNvSpPr/>
      </dsp:nvSpPr>
      <dsp:spPr>
        <a:xfrm>
          <a:off x="1309819" y="2860511"/>
          <a:ext cx="2366653"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0F45E80F-BE26-42C2-8DF9-603E91D16C08}">
      <dsp:nvSpPr>
        <dsp:cNvPr id="0" name=""/>
        <dsp:cNvSpPr/>
      </dsp:nvSpPr>
      <dsp:spPr>
        <a:xfrm>
          <a:off x="945155" y="2678180"/>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3</a:t>
          </a:r>
        </a:p>
        <a:p>
          <a:pPr marL="114300" lvl="1" indent="-114300" algn="l" defTabSz="533400">
            <a:lnSpc>
              <a:spcPct val="90000"/>
            </a:lnSpc>
            <a:spcBef>
              <a:spcPct val="0"/>
            </a:spcBef>
            <a:spcAft>
              <a:spcPct val="15000"/>
            </a:spcAft>
            <a:buFontTx/>
            <a:buNone/>
          </a:pPr>
          <a:r>
            <a:rPr lang="en-US" sz="1200" b="1" kern="1200">
              <a:solidFill>
                <a:schemeClr val="bg1"/>
              </a:solidFill>
            </a:rPr>
            <a:t>   PRS Language Consideration</a:t>
          </a:r>
        </a:p>
      </dsp:txBody>
      <dsp:txXfrm>
        <a:off x="976527" y="2709552"/>
        <a:ext cx="1722430" cy="1008360"/>
      </dsp:txXfrm>
    </dsp:sp>
    <dsp:sp modelId="{871C3ACD-1E22-4504-907A-A7633F8A9F21}">
      <dsp:nvSpPr>
        <dsp:cNvPr id="0" name=""/>
        <dsp:cNvSpPr/>
      </dsp:nvSpPr>
      <dsp:spPr>
        <a:xfrm rot="16200000">
          <a:off x="3014660" y="2191071"/>
          <a:ext cx="1331251"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E6C50F0C-9817-471A-ADFF-C10C7211F96F}">
      <dsp:nvSpPr>
        <dsp:cNvPr id="0" name=""/>
        <dsp:cNvSpPr/>
      </dsp:nvSpPr>
      <dsp:spPr>
        <a:xfrm>
          <a:off x="3319437" y="2678180"/>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4</a:t>
          </a:r>
        </a:p>
        <a:p>
          <a:pPr marL="114300" lvl="1" indent="-114300" algn="l" defTabSz="533400">
            <a:lnSpc>
              <a:spcPct val="90000"/>
            </a:lnSpc>
            <a:spcBef>
              <a:spcPct val="0"/>
            </a:spcBef>
            <a:spcAft>
              <a:spcPct val="15000"/>
            </a:spcAft>
            <a:buFontTx/>
            <a:buNone/>
          </a:pPr>
          <a:r>
            <a:rPr lang="en-US" sz="1200" b="1" kern="1200">
              <a:solidFill>
                <a:schemeClr val="bg1"/>
              </a:solidFill>
            </a:rPr>
            <a:t>   PRS Impact Analysis Review</a:t>
          </a:r>
        </a:p>
      </dsp:txBody>
      <dsp:txXfrm>
        <a:off x="3350809" y="2709552"/>
        <a:ext cx="1722430" cy="1008360"/>
      </dsp:txXfrm>
    </dsp:sp>
    <dsp:sp modelId="{D9BC7589-5BCD-4F3A-B8A3-9B59D4BEF05C}">
      <dsp:nvSpPr>
        <dsp:cNvPr id="0" name=""/>
        <dsp:cNvSpPr/>
      </dsp:nvSpPr>
      <dsp:spPr>
        <a:xfrm rot="16200000">
          <a:off x="3014660" y="852190"/>
          <a:ext cx="1331251"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0200B142-9374-43A4-B4B2-83C10FF3FCFF}">
      <dsp:nvSpPr>
        <dsp:cNvPr id="0" name=""/>
        <dsp:cNvSpPr/>
      </dsp:nvSpPr>
      <dsp:spPr>
        <a:xfrm>
          <a:off x="3319437" y="1339299"/>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5</a:t>
          </a:r>
        </a:p>
        <a:p>
          <a:pPr marL="114300" lvl="1" indent="-114300" algn="l" defTabSz="533400">
            <a:lnSpc>
              <a:spcPct val="90000"/>
            </a:lnSpc>
            <a:spcBef>
              <a:spcPct val="0"/>
            </a:spcBef>
            <a:spcAft>
              <a:spcPct val="15000"/>
            </a:spcAft>
            <a:buNone/>
          </a:pPr>
          <a:r>
            <a:rPr lang="en-US" sz="1200" b="1" kern="1200">
              <a:solidFill>
                <a:schemeClr val="bg1"/>
              </a:solidFill>
            </a:rPr>
            <a:t>TAC Consideration</a:t>
          </a:r>
        </a:p>
      </dsp:txBody>
      <dsp:txXfrm>
        <a:off x="3350809" y="1370671"/>
        <a:ext cx="1722430" cy="1008360"/>
      </dsp:txXfrm>
    </dsp:sp>
    <dsp:sp modelId="{93DF6516-E298-4E4E-9D8B-945C380FB773}">
      <dsp:nvSpPr>
        <dsp:cNvPr id="0" name=""/>
        <dsp:cNvSpPr/>
      </dsp:nvSpPr>
      <dsp:spPr>
        <a:xfrm>
          <a:off x="3684101" y="182750"/>
          <a:ext cx="2366653"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D0D1F66A-A103-41AF-98D9-F218F7994DC4}">
      <dsp:nvSpPr>
        <dsp:cNvPr id="0" name=""/>
        <dsp:cNvSpPr/>
      </dsp:nvSpPr>
      <dsp:spPr>
        <a:xfrm>
          <a:off x="3319437" y="418"/>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6</a:t>
          </a:r>
        </a:p>
        <a:p>
          <a:pPr marL="114300" lvl="1" indent="-114300" algn="l" defTabSz="533400">
            <a:lnSpc>
              <a:spcPct val="90000"/>
            </a:lnSpc>
            <a:spcBef>
              <a:spcPct val="0"/>
            </a:spcBef>
            <a:spcAft>
              <a:spcPct val="15000"/>
            </a:spcAft>
            <a:buNone/>
          </a:pPr>
          <a:r>
            <a:rPr lang="en-US" sz="1200" b="1" kern="1200">
              <a:solidFill>
                <a:schemeClr val="bg1"/>
              </a:solidFill>
            </a:rPr>
            <a:t>   ERCOT Board Consideration</a:t>
          </a:r>
        </a:p>
      </dsp:txBody>
      <dsp:txXfrm>
        <a:off x="3350809" y="31790"/>
        <a:ext cx="1722430" cy="1008360"/>
      </dsp:txXfrm>
    </dsp:sp>
    <dsp:sp modelId="{22B2D9B6-BCEE-4FBF-9689-23967EC8615A}">
      <dsp:nvSpPr>
        <dsp:cNvPr id="0" name=""/>
        <dsp:cNvSpPr/>
      </dsp:nvSpPr>
      <dsp:spPr>
        <a:xfrm rot="21591696">
          <a:off x="6427119" y="827844"/>
          <a:ext cx="273427" cy="890348"/>
        </a:xfrm>
        <a:prstGeom prst="downArrow">
          <a:avLst/>
        </a:prstGeom>
        <a:solidFill>
          <a:srgbClr val="C9D3DE"/>
        </a:solidFill>
        <a:ln>
          <a:noFill/>
        </a:ln>
        <a:effectLst/>
      </dsp:spPr>
      <dsp:style>
        <a:lnRef idx="0">
          <a:scrgbClr r="0" g="0" b="0"/>
        </a:lnRef>
        <a:fillRef idx="1">
          <a:scrgbClr r="0" g="0" b="0"/>
        </a:fillRef>
        <a:effectRef idx="0">
          <a:scrgbClr r="0" g="0" b="0"/>
        </a:effectRef>
        <a:fontRef idx="minor">
          <a:schemeClr val="lt1"/>
        </a:fontRef>
      </dsp:style>
    </dsp:sp>
    <dsp:sp modelId="{3E785352-E290-4A65-A287-ECB5E994E85A}">
      <dsp:nvSpPr>
        <dsp:cNvPr id="0" name=""/>
        <dsp:cNvSpPr/>
      </dsp:nvSpPr>
      <dsp:spPr>
        <a:xfrm>
          <a:off x="5693719" y="418"/>
          <a:ext cx="1785174" cy="1071104"/>
        </a:xfrm>
        <a:prstGeom prst="roundRect">
          <a:avLst>
            <a:gd name="adj" fmla="val 10000"/>
          </a:avLst>
        </a:prstGeom>
        <a:solidFill>
          <a:srgbClr val="093C61"/>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7</a:t>
          </a:r>
        </a:p>
        <a:p>
          <a:pPr marL="114300" lvl="1" indent="-114300" algn="l" defTabSz="533400">
            <a:lnSpc>
              <a:spcPct val="90000"/>
            </a:lnSpc>
            <a:spcBef>
              <a:spcPct val="0"/>
            </a:spcBef>
            <a:spcAft>
              <a:spcPct val="15000"/>
            </a:spcAft>
            <a:buNone/>
          </a:pPr>
          <a:r>
            <a:rPr lang="en-US" sz="1200" b="1" kern="1200">
              <a:solidFill>
                <a:schemeClr val="bg1"/>
              </a:solidFill>
            </a:rPr>
            <a:t>PUC Consideration</a:t>
          </a:r>
        </a:p>
      </dsp:txBody>
      <dsp:txXfrm>
        <a:off x="5725091" y="31790"/>
        <a:ext cx="1722430" cy="1008360"/>
      </dsp:txXfrm>
    </dsp:sp>
    <dsp:sp modelId="{5BBD7D37-E549-49CE-B723-D673CB63C86C}">
      <dsp:nvSpPr>
        <dsp:cNvPr id="0" name=""/>
        <dsp:cNvSpPr/>
      </dsp:nvSpPr>
      <dsp:spPr>
        <a:xfrm>
          <a:off x="5743025" y="1697508"/>
          <a:ext cx="1785174" cy="1071104"/>
        </a:xfrm>
        <a:prstGeom prst="roundRect">
          <a:avLst>
            <a:gd name="adj" fmla="val 10000"/>
          </a:avLst>
        </a:prstGeom>
        <a:solidFill>
          <a:schemeClr val="accent1"/>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45720" numCol="1" spcCol="1270" anchor="ctr" anchorCtr="0">
          <a:noAutofit/>
        </a:bodyPr>
        <a:lstStyle/>
        <a:p>
          <a:pPr marL="0" lvl="0" indent="0" algn="ctr" defTabSz="533400">
            <a:lnSpc>
              <a:spcPct val="90000"/>
            </a:lnSpc>
            <a:spcBef>
              <a:spcPct val="0"/>
            </a:spcBef>
            <a:spcAft>
              <a:spcPct val="35000"/>
            </a:spcAft>
            <a:buNone/>
          </a:pPr>
          <a:r>
            <a:rPr lang="en-US" sz="1200" b="1" kern="1200">
              <a:solidFill>
                <a:schemeClr val="bg1"/>
              </a:solidFill>
            </a:rPr>
            <a:t>ERCOT Implements NPRR Changes Following PUCT Approval</a:t>
          </a:r>
        </a:p>
      </dsp:txBody>
      <dsp:txXfrm>
        <a:off x="5774397" y="1728880"/>
        <a:ext cx="1722430" cy="10083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8DA314-2A7B-4C9F-82D7-8AA21F7533F0}">
      <dsp:nvSpPr>
        <dsp:cNvPr id="0" name=""/>
        <dsp:cNvSpPr/>
      </dsp:nvSpPr>
      <dsp:spPr>
        <a:xfrm rot="5400000">
          <a:off x="640378" y="852190"/>
          <a:ext cx="1331251"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6662B7E2-6273-4B62-8FD8-00AC303FB4BE}">
      <dsp:nvSpPr>
        <dsp:cNvPr id="0" name=""/>
        <dsp:cNvSpPr/>
      </dsp:nvSpPr>
      <dsp:spPr>
        <a:xfrm>
          <a:off x="945155" y="418"/>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1</a:t>
          </a:r>
        </a:p>
        <a:p>
          <a:pPr marL="114300" lvl="1" indent="-114300" algn="l" defTabSz="533400">
            <a:lnSpc>
              <a:spcPct val="90000"/>
            </a:lnSpc>
            <a:spcBef>
              <a:spcPct val="0"/>
            </a:spcBef>
            <a:spcAft>
              <a:spcPct val="15000"/>
            </a:spcAft>
            <a:buFontTx/>
            <a:buNone/>
          </a:pPr>
          <a:r>
            <a:rPr lang="en-US" sz="1200" b="1" kern="1200">
              <a:solidFill>
                <a:schemeClr val="bg1"/>
              </a:solidFill>
            </a:rPr>
            <a:t>   Planning Guide Revision Request</a:t>
          </a:r>
        </a:p>
      </dsp:txBody>
      <dsp:txXfrm>
        <a:off x="976527" y="31790"/>
        <a:ext cx="1722430" cy="1008360"/>
      </dsp:txXfrm>
    </dsp:sp>
    <dsp:sp modelId="{1DFA83D8-95B8-469E-A12A-0C0672795D9F}">
      <dsp:nvSpPr>
        <dsp:cNvPr id="0" name=""/>
        <dsp:cNvSpPr/>
      </dsp:nvSpPr>
      <dsp:spPr>
        <a:xfrm rot="5400000">
          <a:off x="640378" y="2191071"/>
          <a:ext cx="1331251"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B8E34D97-7537-4C2B-9E6D-F617E79BAAD2}">
      <dsp:nvSpPr>
        <dsp:cNvPr id="0" name=""/>
        <dsp:cNvSpPr/>
      </dsp:nvSpPr>
      <dsp:spPr>
        <a:xfrm>
          <a:off x="945155" y="1339299"/>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2</a:t>
          </a:r>
        </a:p>
        <a:p>
          <a:pPr marL="114300" lvl="1" indent="-114300" algn="l" defTabSz="533400">
            <a:lnSpc>
              <a:spcPct val="90000"/>
            </a:lnSpc>
            <a:spcBef>
              <a:spcPct val="0"/>
            </a:spcBef>
            <a:spcAft>
              <a:spcPct val="15000"/>
            </a:spcAft>
            <a:buFontTx/>
            <a:buNone/>
          </a:pPr>
          <a:r>
            <a:rPr lang="en-US" sz="1200" b="1" kern="1200">
              <a:solidFill>
                <a:schemeClr val="bg1"/>
              </a:solidFill>
            </a:rPr>
            <a:t>  </a:t>
          </a:r>
          <a:r>
            <a:rPr lang="en-US" sz="1200" b="1" kern="1200">
              <a:solidFill>
                <a:schemeClr val="bg1"/>
              </a:solidFill>
              <a:latin typeface="Arial"/>
            </a:rPr>
            <a:t>14-Day</a:t>
          </a:r>
          <a:r>
            <a:rPr lang="en-US" sz="1200" b="1" kern="1200">
              <a:solidFill>
                <a:schemeClr val="bg1"/>
              </a:solidFill>
            </a:rPr>
            <a:t> Comment Period</a:t>
          </a:r>
        </a:p>
      </dsp:txBody>
      <dsp:txXfrm>
        <a:off x="976527" y="1370671"/>
        <a:ext cx="1722430" cy="1008360"/>
      </dsp:txXfrm>
    </dsp:sp>
    <dsp:sp modelId="{DBEE4BF9-5B0D-478E-97F8-56E9B7565E52}">
      <dsp:nvSpPr>
        <dsp:cNvPr id="0" name=""/>
        <dsp:cNvSpPr/>
      </dsp:nvSpPr>
      <dsp:spPr>
        <a:xfrm>
          <a:off x="1309819" y="2860511"/>
          <a:ext cx="2366653"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0F45E80F-BE26-42C2-8DF9-603E91D16C08}">
      <dsp:nvSpPr>
        <dsp:cNvPr id="0" name=""/>
        <dsp:cNvSpPr/>
      </dsp:nvSpPr>
      <dsp:spPr>
        <a:xfrm>
          <a:off x="945155" y="2678180"/>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3</a:t>
          </a:r>
        </a:p>
        <a:p>
          <a:pPr marL="114300" lvl="1" indent="-114300" algn="l" defTabSz="533400">
            <a:lnSpc>
              <a:spcPct val="90000"/>
            </a:lnSpc>
            <a:spcBef>
              <a:spcPct val="0"/>
            </a:spcBef>
            <a:spcAft>
              <a:spcPct val="15000"/>
            </a:spcAft>
            <a:buFontTx/>
            <a:buNone/>
          </a:pPr>
          <a:r>
            <a:rPr lang="en-US" sz="1200" b="1" kern="1200">
              <a:solidFill>
                <a:schemeClr val="bg1"/>
              </a:solidFill>
            </a:rPr>
            <a:t>   ROS Language Consideration</a:t>
          </a:r>
        </a:p>
      </dsp:txBody>
      <dsp:txXfrm>
        <a:off x="976527" y="2709552"/>
        <a:ext cx="1722430" cy="1008360"/>
      </dsp:txXfrm>
    </dsp:sp>
    <dsp:sp modelId="{871C3ACD-1E22-4504-907A-A7633F8A9F21}">
      <dsp:nvSpPr>
        <dsp:cNvPr id="0" name=""/>
        <dsp:cNvSpPr/>
      </dsp:nvSpPr>
      <dsp:spPr>
        <a:xfrm rot="16200000">
          <a:off x="3014660" y="2191071"/>
          <a:ext cx="1331251"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E6C50F0C-9817-471A-ADFF-C10C7211F96F}">
      <dsp:nvSpPr>
        <dsp:cNvPr id="0" name=""/>
        <dsp:cNvSpPr/>
      </dsp:nvSpPr>
      <dsp:spPr>
        <a:xfrm>
          <a:off x="3319437" y="2678180"/>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4</a:t>
          </a:r>
        </a:p>
        <a:p>
          <a:pPr marL="114300" lvl="1" indent="-114300" algn="l" defTabSz="533400">
            <a:lnSpc>
              <a:spcPct val="90000"/>
            </a:lnSpc>
            <a:spcBef>
              <a:spcPct val="0"/>
            </a:spcBef>
            <a:spcAft>
              <a:spcPct val="15000"/>
            </a:spcAft>
            <a:buFontTx/>
            <a:buNone/>
          </a:pPr>
          <a:r>
            <a:rPr lang="en-US" sz="1200" b="1" kern="1200">
              <a:solidFill>
                <a:schemeClr val="bg1"/>
              </a:solidFill>
            </a:rPr>
            <a:t>   ROS Impact Analysis Review</a:t>
          </a:r>
        </a:p>
      </dsp:txBody>
      <dsp:txXfrm>
        <a:off x="3350809" y="2709552"/>
        <a:ext cx="1722430" cy="1008360"/>
      </dsp:txXfrm>
    </dsp:sp>
    <dsp:sp modelId="{D9BC7589-5BCD-4F3A-B8A3-9B59D4BEF05C}">
      <dsp:nvSpPr>
        <dsp:cNvPr id="0" name=""/>
        <dsp:cNvSpPr/>
      </dsp:nvSpPr>
      <dsp:spPr>
        <a:xfrm rot="16200000">
          <a:off x="3014660" y="852190"/>
          <a:ext cx="1331251"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0200B142-9374-43A4-B4B2-83C10FF3FCFF}">
      <dsp:nvSpPr>
        <dsp:cNvPr id="0" name=""/>
        <dsp:cNvSpPr/>
      </dsp:nvSpPr>
      <dsp:spPr>
        <a:xfrm>
          <a:off x="3319437" y="1339299"/>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5</a:t>
          </a:r>
        </a:p>
        <a:p>
          <a:pPr marL="114300" lvl="1" indent="-114300" algn="l" defTabSz="533400">
            <a:lnSpc>
              <a:spcPct val="90000"/>
            </a:lnSpc>
            <a:spcBef>
              <a:spcPct val="0"/>
            </a:spcBef>
            <a:spcAft>
              <a:spcPct val="15000"/>
            </a:spcAft>
            <a:buNone/>
          </a:pPr>
          <a:r>
            <a:rPr lang="en-US" sz="1200" b="1" kern="1200">
              <a:solidFill>
                <a:schemeClr val="bg1"/>
              </a:solidFill>
            </a:rPr>
            <a:t>TAC Consideration</a:t>
          </a:r>
        </a:p>
      </dsp:txBody>
      <dsp:txXfrm>
        <a:off x="3350809" y="1370671"/>
        <a:ext cx="1722430" cy="1008360"/>
      </dsp:txXfrm>
    </dsp:sp>
    <dsp:sp modelId="{93DF6516-E298-4E4E-9D8B-945C380FB773}">
      <dsp:nvSpPr>
        <dsp:cNvPr id="0" name=""/>
        <dsp:cNvSpPr/>
      </dsp:nvSpPr>
      <dsp:spPr>
        <a:xfrm>
          <a:off x="3684101" y="182750"/>
          <a:ext cx="2366653"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D0D1F66A-A103-41AF-98D9-F218F7994DC4}">
      <dsp:nvSpPr>
        <dsp:cNvPr id="0" name=""/>
        <dsp:cNvSpPr/>
      </dsp:nvSpPr>
      <dsp:spPr>
        <a:xfrm>
          <a:off x="3319437" y="418"/>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6</a:t>
          </a:r>
        </a:p>
        <a:p>
          <a:pPr marL="114300" lvl="1" indent="-114300" algn="l" defTabSz="533400">
            <a:lnSpc>
              <a:spcPct val="90000"/>
            </a:lnSpc>
            <a:spcBef>
              <a:spcPct val="0"/>
            </a:spcBef>
            <a:spcAft>
              <a:spcPct val="15000"/>
            </a:spcAft>
            <a:buNone/>
          </a:pPr>
          <a:r>
            <a:rPr lang="en-US" sz="1200" b="1" kern="1200">
              <a:solidFill>
                <a:schemeClr val="bg1"/>
              </a:solidFill>
            </a:rPr>
            <a:t>   ERCOT Board Consideration</a:t>
          </a:r>
        </a:p>
      </dsp:txBody>
      <dsp:txXfrm>
        <a:off x="3350809" y="31790"/>
        <a:ext cx="1722430" cy="1008360"/>
      </dsp:txXfrm>
    </dsp:sp>
    <dsp:sp modelId="{22B2D9B6-BCEE-4FBF-9689-23967EC8615A}">
      <dsp:nvSpPr>
        <dsp:cNvPr id="0" name=""/>
        <dsp:cNvSpPr/>
      </dsp:nvSpPr>
      <dsp:spPr>
        <a:xfrm rot="21591696">
          <a:off x="6427119" y="827844"/>
          <a:ext cx="273427" cy="890348"/>
        </a:xfrm>
        <a:prstGeom prst="downArrow">
          <a:avLst/>
        </a:prstGeom>
        <a:solidFill>
          <a:srgbClr val="C9D3DE"/>
        </a:solidFill>
        <a:ln>
          <a:noFill/>
        </a:ln>
        <a:effectLst/>
      </dsp:spPr>
      <dsp:style>
        <a:lnRef idx="0">
          <a:scrgbClr r="0" g="0" b="0"/>
        </a:lnRef>
        <a:fillRef idx="1">
          <a:scrgbClr r="0" g="0" b="0"/>
        </a:fillRef>
        <a:effectRef idx="0">
          <a:scrgbClr r="0" g="0" b="0"/>
        </a:effectRef>
        <a:fontRef idx="minor">
          <a:schemeClr val="lt1"/>
        </a:fontRef>
      </dsp:style>
    </dsp:sp>
    <dsp:sp modelId="{3E785352-E290-4A65-A287-ECB5E994E85A}">
      <dsp:nvSpPr>
        <dsp:cNvPr id="0" name=""/>
        <dsp:cNvSpPr/>
      </dsp:nvSpPr>
      <dsp:spPr>
        <a:xfrm>
          <a:off x="5693719" y="418"/>
          <a:ext cx="1785174" cy="1071104"/>
        </a:xfrm>
        <a:prstGeom prst="roundRect">
          <a:avLst>
            <a:gd name="adj" fmla="val 10000"/>
          </a:avLst>
        </a:prstGeom>
        <a:solidFill>
          <a:srgbClr val="093C61"/>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7</a:t>
          </a:r>
        </a:p>
        <a:p>
          <a:pPr marL="114300" lvl="1" indent="-114300" algn="l" defTabSz="533400">
            <a:lnSpc>
              <a:spcPct val="90000"/>
            </a:lnSpc>
            <a:spcBef>
              <a:spcPct val="0"/>
            </a:spcBef>
            <a:spcAft>
              <a:spcPct val="15000"/>
            </a:spcAft>
            <a:buNone/>
          </a:pPr>
          <a:r>
            <a:rPr lang="en-US" sz="1200" b="1" kern="1200">
              <a:solidFill>
                <a:schemeClr val="bg1"/>
              </a:solidFill>
            </a:rPr>
            <a:t>PUC Consideration</a:t>
          </a:r>
        </a:p>
      </dsp:txBody>
      <dsp:txXfrm>
        <a:off x="5725091" y="31790"/>
        <a:ext cx="1722430" cy="1008360"/>
      </dsp:txXfrm>
    </dsp:sp>
    <dsp:sp modelId="{5BBD7D37-E549-49CE-B723-D673CB63C86C}">
      <dsp:nvSpPr>
        <dsp:cNvPr id="0" name=""/>
        <dsp:cNvSpPr/>
      </dsp:nvSpPr>
      <dsp:spPr>
        <a:xfrm>
          <a:off x="5743025" y="1697508"/>
          <a:ext cx="1785174" cy="1071104"/>
        </a:xfrm>
        <a:prstGeom prst="roundRect">
          <a:avLst>
            <a:gd name="adj" fmla="val 10000"/>
          </a:avLst>
        </a:prstGeom>
        <a:solidFill>
          <a:schemeClr val="accent1"/>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45720" numCol="1" spcCol="1270" anchor="ctr" anchorCtr="0">
          <a:noAutofit/>
        </a:bodyPr>
        <a:lstStyle/>
        <a:p>
          <a:pPr marL="0" lvl="0" indent="0" algn="ctr" defTabSz="533400">
            <a:lnSpc>
              <a:spcPct val="90000"/>
            </a:lnSpc>
            <a:spcBef>
              <a:spcPct val="0"/>
            </a:spcBef>
            <a:spcAft>
              <a:spcPct val="35000"/>
            </a:spcAft>
            <a:buNone/>
          </a:pPr>
          <a:r>
            <a:rPr lang="en-US" sz="1200" b="1" kern="1200">
              <a:solidFill>
                <a:schemeClr val="bg1"/>
              </a:solidFill>
            </a:rPr>
            <a:t>ERCOT Implements Planning Guide Following PUCT Approval</a:t>
          </a:r>
        </a:p>
      </dsp:txBody>
      <dsp:txXfrm>
        <a:off x="5774397" y="1728880"/>
        <a:ext cx="1722430" cy="10083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8DA314-2A7B-4C9F-82D7-8AA21F7533F0}">
      <dsp:nvSpPr>
        <dsp:cNvPr id="0" name=""/>
        <dsp:cNvSpPr/>
      </dsp:nvSpPr>
      <dsp:spPr>
        <a:xfrm rot="5355031">
          <a:off x="625867" y="854097"/>
          <a:ext cx="1335180"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6662B7E2-6273-4B62-8FD8-00AC303FB4BE}">
      <dsp:nvSpPr>
        <dsp:cNvPr id="0" name=""/>
        <dsp:cNvSpPr/>
      </dsp:nvSpPr>
      <dsp:spPr>
        <a:xfrm>
          <a:off x="923875" y="418"/>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1</a:t>
          </a:r>
        </a:p>
        <a:p>
          <a:pPr marL="114300" lvl="1" indent="-114300" algn="l" defTabSz="533400">
            <a:lnSpc>
              <a:spcPct val="90000"/>
            </a:lnSpc>
            <a:spcBef>
              <a:spcPct val="0"/>
            </a:spcBef>
            <a:spcAft>
              <a:spcPct val="15000"/>
            </a:spcAft>
            <a:buFontTx/>
            <a:buNone/>
          </a:pPr>
          <a:r>
            <a:rPr lang="en-US" sz="1200" b="1" kern="1200">
              <a:solidFill>
                <a:schemeClr val="bg1"/>
              </a:solidFill>
            </a:rPr>
            <a:t>  System Change Request</a:t>
          </a:r>
        </a:p>
      </dsp:txBody>
      <dsp:txXfrm>
        <a:off x="955247" y="31790"/>
        <a:ext cx="1722430" cy="1008360"/>
      </dsp:txXfrm>
    </dsp:sp>
    <dsp:sp modelId="{1DFA83D8-95B8-469E-A12A-0C0672795D9F}">
      <dsp:nvSpPr>
        <dsp:cNvPr id="0" name=""/>
        <dsp:cNvSpPr/>
      </dsp:nvSpPr>
      <dsp:spPr>
        <a:xfrm rot="5400000">
          <a:off x="640378" y="2191071"/>
          <a:ext cx="1331251"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B8E34D97-7537-4C2B-9E6D-F617E79BAAD2}">
      <dsp:nvSpPr>
        <dsp:cNvPr id="0" name=""/>
        <dsp:cNvSpPr/>
      </dsp:nvSpPr>
      <dsp:spPr>
        <a:xfrm>
          <a:off x="945155" y="1339299"/>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2</a:t>
          </a:r>
        </a:p>
        <a:p>
          <a:pPr marL="114300" lvl="1" indent="-114300" algn="l" defTabSz="533400">
            <a:lnSpc>
              <a:spcPct val="90000"/>
            </a:lnSpc>
            <a:spcBef>
              <a:spcPct val="0"/>
            </a:spcBef>
            <a:spcAft>
              <a:spcPct val="15000"/>
            </a:spcAft>
            <a:buFontTx/>
            <a:buNone/>
          </a:pPr>
          <a:r>
            <a:rPr lang="en-US" sz="1200" b="1" kern="1200">
              <a:solidFill>
                <a:schemeClr val="bg1"/>
              </a:solidFill>
            </a:rPr>
            <a:t>  </a:t>
          </a:r>
          <a:r>
            <a:rPr lang="en-US" sz="1200" b="1" kern="1200">
              <a:solidFill>
                <a:schemeClr val="bg1"/>
              </a:solidFill>
              <a:latin typeface="Arial"/>
            </a:rPr>
            <a:t>14-Day</a:t>
          </a:r>
          <a:r>
            <a:rPr lang="en-US" sz="1200" b="1" kern="1200">
              <a:solidFill>
                <a:schemeClr val="bg1"/>
              </a:solidFill>
            </a:rPr>
            <a:t> Comment Period</a:t>
          </a:r>
        </a:p>
      </dsp:txBody>
      <dsp:txXfrm>
        <a:off x="976527" y="1370671"/>
        <a:ext cx="1722430" cy="1008360"/>
      </dsp:txXfrm>
    </dsp:sp>
    <dsp:sp modelId="{DBEE4BF9-5B0D-478E-97F8-56E9B7565E52}">
      <dsp:nvSpPr>
        <dsp:cNvPr id="0" name=""/>
        <dsp:cNvSpPr/>
      </dsp:nvSpPr>
      <dsp:spPr>
        <a:xfrm>
          <a:off x="1309819" y="2860511"/>
          <a:ext cx="2366653"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0F45E80F-BE26-42C2-8DF9-603E91D16C08}">
      <dsp:nvSpPr>
        <dsp:cNvPr id="0" name=""/>
        <dsp:cNvSpPr/>
      </dsp:nvSpPr>
      <dsp:spPr>
        <a:xfrm>
          <a:off x="945155" y="2678180"/>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3</a:t>
          </a:r>
        </a:p>
        <a:p>
          <a:pPr marL="114300" lvl="1" indent="-114300" algn="l" defTabSz="533400">
            <a:lnSpc>
              <a:spcPct val="90000"/>
            </a:lnSpc>
            <a:spcBef>
              <a:spcPct val="0"/>
            </a:spcBef>
            <a:spcAft>
              <a:spcPct val="15000"/>
            </a:spcAft>
            <a:buFontTx/>
            <a:buNone/>
          </a:pPr>
          <a:r>
            <a:rPr lang="en-US" sz="1200" b="1" kern="1200">
              <a:solidFill>
                <a:schemeClr val="bg1"/>
              </a:solidFill>
            </a:rPr>
            <a:t>   PRS Language Consideration</a:t>
          </a:r>
        </a:p>
      </dsp:txBody>
      <dsp:txXfrm>
        <a:off x="976527" y="2709552"/>
        <a:ext cx="1722430" cy="1008360"/>
      </dsp:txXfrm>
    </dsp:sp>
    <dsp:sp modelId="{871C3ACD-1E22-4504-907A-A7633F8A9F21}">
      <dsp:nvSpPr>
        <dsp:cNvPr id="0" name=""/>
        <dsp:cNvSpPr/>
      </dsp:nvSpPr>
      <dsp:spPr>
        <a:xfrm rot="16200000">
          <a:off x="3014660" y="2191071"/>
          <a:ext cx="1331251"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E6C50F0C-9817-471A-ADFF-C10C7211F96F}">
      <dsp:nvSpPr>
        <dsp:cNvPr id="0" name=""/>
        <dsp:cNvSpPr/>
      </dsp:nvSpPr>
      <dsp:spPr>
        <a:xfrm>
          <a:off x="3319437" y="2678180"/>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4</a:t>
          </a:r>
        </a:p>
        <a:p>
          <a:pPr marL="114300" lvl="1" indent="-114300" algn="l" defTabSz="533400">
            <a:lnSpc>
              <a:spcPct val="90000"/>
            </a:lnSpc>
            <a:spcBef>
              <a:spcPct val="0"/>
            </a:spcBef>
            <a:spcAft>
              <a:spcPct val="15000"/>
            </a:spcAft>
            <a:buFontTx/>
            <a:buNone/>
          </a:pPr>
          <a:r>
            <a:rPr lang="en-US" sz="1200" b="1" kern="1200">
              <a:solidFill>
                <a:schemeClr val="bg1"/>
              </a:solidFill>
            </a:rPr>
            <a:t>   PRS Impact Analysis Review</a:t>
          </a:r>
        </a:p>
      </dsp:txBody>
      <dsp:txXfrm>
        <a:off x="3350809" y="2709552"/>
        <a:ext cx="1722430" cy="1008360"/>
      </dsp:txXfrm>
    </dsp:sp>
    <dsp:sp modelId="{D9BC7589-5BCD-4F3A-B8A3-9B59D4BEF05C}">
      <dsp:nvSpPr>
        <dsp:cNvPr id="0" name=""/>
        <dsp:cNvSpPr/>
      </dsp:nvSpPr>
      <dsp:spPr>
        <a:xfrm rot="16200000">
          <a:off x="3014660" y="852190"/>
          <a:ext cx="1331251"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0200B142-9374-43A4-B4B2-83C10FF3FCFF}">
      <dsp:nvSpPr>
        <dsp:cNvPr id="0" name=""/>
        <dsp:cNvSpPr/>
      </dsp:nvSpPr>
      <dsp:spPr>
        <a:xfrm>
          <a:off x="3319437" y="1339299"/>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5</a:t>
          </a:r>
        </a:p>
        <a:p>
          <a:pPr marL="114300" lvl="1" indent="-114300" algn="l" defTabSz="533400">
            <a:lnSpc>
              <a:spcPct val="90000"/>
            </a:lnSpc>
            <a:spcBef>
              <a:spcPct val="0"/>
            </a:spcBef>
            <a:spcAft>
              <a:spcPct val="15000"/>
            </a:spcAft>
            <a:buNone/>
          </a:pPr>
          <a:r>
            <a:rPr lang="en-US" sz="1200" b="1" kern="1200" dirty="0">
              <a:solidFill>
                <a:schemeClr val="bg1"/>
              </a:solidFill>
            </a:rPr>
            <a:t>TAC Consideration</a:t>
          </a:r>
        </a:p>
      </dsp:txBody>
      <dsp:txXfrm>
        <a:off x="3350809" y="1370671"/>
        <a:ext cx="1722430" cy="1008360"/>
      </dsp:txXfrm>
    </dsp:sp>
    <dsp:sp modelId="{93DF6516-E298-4E4E-9D8B-945C380FB773}">
      <dsp:nvSpPr>
        <dsp:cNvPr id="0" name=""/>
        <dsp:cNvSpPr/>
      </dsp:nvSpPr>
      <dsp:spPr>
        <a:xfrm>
          <a:off x="3684101" y="182750"/>
          <a:ext cx="2366653" cy="160665"/>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D0D1F66A-A103-41AF-98D9-F218F7994DC4}">
      <dsp:nvSpPr>
        <dsp:cNvPr id="0" name=""/>
        <dsp:cNvSpPr/>
      </dsp:nvSpPr>
      <dsp:spPr>
        <a:xfrm>
          <a:off x="3319437" y="418"/>
          <a:ext cx="1785174" cy="1071104"/>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6</a:t>
          </a:r>
        </a:p>
        <a:p>
          <a:pPr marL="114300" lvl="1" indent="-114300" algn="l" defTabSz="533400">
            <a:lnSpc>
              <a:spcPct val="90000"/>
            </a:lnSpc>
            <a:spcBef>
              <a:spcPct val="0"/>
            </a:spcBef>
            <a:spcAft>
              <a:spcPct val="15000"/>
            </a:spcAft>
            <a:buNone/>
          </a:pPr>
          <a:r>
            <a:rPr lang="en-US" sz="1200" b="1" kern="1200">
              <a:solidFill>
                <a:schemeClr val="bg1"/>
              </a:solidFill>
            </a:rPr>
            <a:t>   ERCOT Board Consideration</a:t>
          </a:r>
        </a:p>
      </dsp:txBody>
      <dsp:txXfrm>
        <a:off x="3350809" y="31790"/>
        <a:ext cx="1722430" cy="1008360"/>
      </dsp:txXfrm>
    </dsp:sp>
    <dsp:sp modelId="{22B2D9B6-BCEE-4FBF-9689-23967EC8615A}">
      <dsp:nvSpPr>
        <dsp:cNvPr id="0" name=""/>
        <dsp:cNvSpPr/>
      </dsp:nvSpPr>
      <dsp:spPr>
        <a:xfrm rot="21591696">
          <a:off x="6427119" y="827844"/>
          <a:ext cx="273427" cy="890348"/>
        </a:xfrm>
        <a:prstGeom prst="downArrow">
          <a:avLst/>
        </a:prstGeom>
        <a:solidFill>
          <a:srgbClr val="C9D3DE"/>
        </a:solidFill>
        <a:ln>
          <a:noFill/>
        </a:ln>
        <a:effectLst/>
      </dsp:spPr>
      <dsp:style>
        <a:lnRef idx="0">
          <a:scrgbClr r="0" g="0" b="0"/>
        </a:lnRef>
        <a:fillRef idx="1">
          <a:scrgbClr r="0" g="0" b="0"/>
        </a:fillRef>
        <a:effectRef idx="0">
          <a:scrgbClr r="0" g="0" b="0"/>
        </a:effectRef>
        <a:fontRef idx="minor">
          <a:schemeClr val="lt1"/>
        </a:fontRef>
      </dsp:style>
    </dsp:sp>
    <dsp:sp modelId="{3E785352-E290-4A65-A287-ECB5E994E85A}">
      <dsp:nvSpPr>
        <dsp:cNvPr id="0" name=""/>
        <dsp:cNvSpPr/>
      </dsp:nvSpPr>
      <dsp:spPr>
        <a:xfrm>
          <a:off x="5693719" y="418"/>
          <a:ext cx="1785174" cy="1071104"/>
        </a:xfrm>
        <a:prstGeom prst="roundRect">
          <a:avLst>
            <a:gd name="adj" fmla="val 10000"/>
          </a:avLst>
        </a:prstGeom>
        <a:solidFill>
          <a:srgbClr val="093C61"/>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bg1"/>
              </a:solidFill>
            </a:rPr>
            <a:t>7</a:t>
          </a:r>
        </a:p>
        <a:p>
          <a:pPr marL="114300" lvl="1" indent="-114300" algn="l" defTabSz="533400">
            <a:lnSpc>
              <a:spcPct val="90000"/>
            </a:lnSpc>
            <a:spcBef>
              <a:spcPct val="0"/>
            </a:spcBef>
            <a:spcAft>
              <a:spcPct val="15000"/>
            </a:spcAft>
            <a:buNone/>
          </a:pPr>
          <a:r>
            <a:rPr lang="en-US" sz="1200" b="1" kern="1200">
              <a:solidFill>
                <a:schemeClr val="bg1"/>
              </a:solidFill>
            </a:rPr>
            <a:t>PUC Consideration</a:t>
          </a:r>
        </a:p>
      </dsp:txBody>
      <dsp:txXfrm>
        <a:off x="5725091" y="31790"/>
        <a:ext cx="1722430" cy="1008360"/>
      </dsp:txXfrm>
    </dsp:sp>
    <dsp:sp modelId="{5BBD7D37-E549-49CE-B723-D673CB63C86C}">
      <dsp:nvSpPr>
        <dsp:cNvPr id="0" name=""/>
        <dsp:cNvSpPr/>
      </dsp:nvSpPr>
      <dsp:spPr>
        <a:xfrm>
          <a:off x="5743025" y="1697508"/>
          <a:ext cx="1785174" cy="1071104"/>
        </a:xfrm>
        <a:prstGeom prst="roundRect">
          <a:avLst>
            <a:gd name="adj" fmla="val 10000"/>
          </a:avLst>
        </a:prstGeom>
        <a:solidFill>
          <a:schemeClr val="accent1"/>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rPr>
            <a:t>ERCOT Implements SCR Following PUCT Approval</a:t>
          </a:r>
        </a:p>
      </dsp:txBody>
      <dsp:txXfrm>
        <a:off x="5774397" y="1728880"/>
        <a:ext cx="1722430" cy="10083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8DA314-2A7B-4C9F-82D7-8AA21F7533F0}">
      <dsp:nvSpPr>
        <dsp:cNvPr id="0" name=""/>
        <dsp:cNvSpPr/>
      </dsp:nvSpPr>
      <dsp:spPr>
        <a:xfrm rot="5400000">
          <a:off x="-289935" y="837802"/>
          <a:ext cx="1302056" cy="160684"/>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6662B7E2-6273-4B62-8FD8-00AC303FB4BE}">
      <dsp:nvSpPr>
        <dsp:cNvPr id="0" name=""/>
        <dsp:cNvSpPr/>
      </dsp:nvSpPr>
      <dsp:spPr>
        <a:xfrm>
          <a:off x="0" y="203"/>
          <a:ext cx="1785379" cy="1071227"/>
        </a:xfrm>
        <a:prstGeom prst="roundRect">
          <a:avLst>
            <a:gd name="adj" fmla="val 10000"/>
          </a:avLst>
        </a:prstGeom>
        <a:solidFill>
          <a:schemeClr val="accent6">
            <a:lumMod val="75000"/>
          </a:schemeClr>
        </a:solidFill>
        <a:ln w="25400" cap="flat" cmpd="sng" algn="ctr">
          <a:no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dirty="0">
              <a:solidFill>
                <a:schemeClr val="bg1"/>
              </a:solidFill>
            </a:rPr>
            <a:t>1</a:t>
          </a:r>
        </a:p>
        <a:p>
          <a:pPr marL="114300" lvl="1" indent="-114300" algn="l" defTabSz="533400">
            <a:lnSpc>
              <a:spcPct val="90000"/>
            </a:lnSpc>
            <a:spcBef>
              <a:spcPct val="0"/>
            </a:spcBef>
            <a:spcAft>
              <a:spcPct val="15000"/>
            </a:spcAft>
            <a:buFontTx/>
            <a:buNone/>
          </a:pPr>
          <a:r>
            <a:rPr lang="en-US" sz="1200" b="1" kern="1200" dirty="0">
              <a:solidFill>
                <a:schemeClr val="bg1"/>
              </a:solidFill>
            </a:rPr>
            <a:t>Dashboard Requests</a:t>
          </a:r>
        </a:p>
      </dsp:txBody>
      <dsp:txXfrm>
        <a:off x="31375" y="31578"/>
        <a:ext cx="1722629" cy="1008477"/>
      </dsp:txXfrm>
    </dsp:sp>
    <dsp:sp modelId="{1DFA83D8-95B8-469E-A12A-0C0672795D9F}">
      <dsp:nvSpPr>
        <dsp:cNvPr id="0" name=""/>
        <dsp:cNvSpPr/>
      </dsp:nvSpPr>
      <dsp:spPr>
        <a:xfrm rot="5360558">
          <a:off x="-313108" y="2178845"/>
          <a:ext cx="1364052" cy="160684"/>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B8E34D97-7537-4C2B-9E6D-F617E79BAAD2}">
      <dsp:nvSpPr>
        <dsp:cNvPr id="0" name=""/>
        <dsp:cNvSpPr/>
      </dsp:nvSpPr>
      <dsp:spPr>
        <a:xfrm>
          <a:off x="0" y="1310293"/>
          <a:ext cx="1785379" cy="1071227"/>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solidFill>
                <a:schemeClr val="bg1"/>
              </a:solidFill>
            </a:rPr>
            <a:t>2</a:t>
          </a:r>
        </a:p>
        <a:p>
          <a:pPr marL="114300" lvl="1" indent="-114300" algn="l" defTabSz="533400">
            <a:lnSpc>
              <a:spcPct val="90000"/>
            </a:lnSpc>
            <a:spcBef>
              <a:spcPct val="0"/>
            </a:spcBef>
            <a:spcAft>
              <a:spcPct val="15000"/>
            </a:spcAft>
            <a:buFontTx/>
            <a:buNone/>
          </a:pPr>
          <a:r>
            <a:rPr lang="en-US" sz="1200" b="1" kern="1200" dirty="0">
              <a:solidFill>
                <a:schemeClr val="bg1"/>
              </a:solidFill>
            </a:rPr>
            <a:t>Complete Dashboard &amp; Display Request Form.   </a:t>
          </a:r>
        </a:p>
      </dsp:txBody>
      <dsp:txXfrm>
        <a:off x="31375" y="1341668"/>
        <a:ext cx="1722629" cy="1008477"/>
      </dsp:txXfrm>
    </dsp:sp>
    <dsp:sp modelId="{DBEE4BF9-5B0D-478E-97F8-56E9B7565E52}">
      <dsp:nvSpPr>
        <dsp:cNvPr id="0" name=""/>
        <dsp:cNvSpPr/>
      </dsp:nvSpPr>
      <dsp:spPr>
        <a:xfrm rot="19868224">
          <a:off x="210630" y="2733730"/>
          <a:ext cx="2806604" cy="160684"/>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0F45E80F-BE26-42C2-8DF9-603E91D16C08}">
      <dsp:nvSpPr>
        <dsp:cNvPr id="0" name=""/>
        <dsp:cNvSpPr/>
      </dsp:nvSpPr>
      <dsp:spPr>
        <a:xfrm>
          <a:off x="0" y="2678272"/>
          <a:ext cx="1824889" cy="1071227"/>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dirty="0">
              <a:solidFill>
                <a:schemeClr val="bg1"/>
              </a:solidFill>
            </a:rPr>
            <a:t>3</a:t>
          </a:r>
        </a:p>
        <a:p>
          <a:pPr marL="57150" lvl="1" indent="-57150" algn="l" defTabSz="511175">
            <a:lnSpc>
              <a:spcPct val="90000"/>
            </a:lnSpc>
            <a:spcBef>
              <a:spcPct val="0"/>
            </a:spcBef>
            <a:spcAft>
              <a:spcPct val="15000"/>
            </a:spcAft>
            <a:buFontTx/>
            <a:buNone/>
          </a:pPr>
          <a:r>
            <a:rPr lang="en-US" sz="1150" b="1" kern="1200" dirty="0">
              <a:solidFill>
                <a:schemeClr val="bg1"/>
              </a:solidFill>
            </a:rPr>
            <a:t>ERCOT Consideration </a:t>
          </a:r>
        </a:p>
      </dsp:txBody>
      <dsp:txXfrm>
        <a:off x="31375" y="2709647"/>
        <a:ext cx="1762139" cy="1008477"/>
      </dsp:txXfrm>
    </dsp:sp>
    <dsp:sp modelId="{871C3ACD-1E22-4504-907A-A7633F8A9F21}">
      <dsp:nvSpPr>
        <dsp:cNvPr id="0" name=""/>
        <dsp:cNvSpPr/>
      </dsp:nvSpPr>
      <dsp:spPr>
        <a:xfrm rot="16200000">
          <a:off x="2187198" y="842285"/>
          <a:ext cx="1311429" cy="160684"/>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E6C50F0C-9817-471A-ADFF-C10C7211F96F}">
      <dsp:nvSpPr>
        <dsp:cNvPr id="0" name=""/>
        <dsp:cNvSpPr/>
      </dsp:nvSpPr>
      <dsp:spPr>
        <a:xfrm>
          <a:off x="2481820" y="1319462"/>
          <a:ext cx="1785379" cy="1071227"/>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dirty="0">
              <a:solidFill>
                <a:schemeClr val="bg1"/>
              </a:solidFill>
            </a:rPr>
            <a:t>4</a:t>
          </a:r>
        </a:p>
        <a:p>
          <a:pPr marL="114300" lvl="1" indent="-114300" algn="l" defTabSz="533400">
            <a:lnSpc>
              <a:spcPct val="90000"/>
            </a:lnSpc>
            <a:spcBef>
              <a:spcPct val="0"/>
            </a:spcBef>
            <a:spcAft>
              <a:spcPct val="15000"/>
            </a:spcAft>
            <a:buFontTx/>
            <a:buNone/>
          </a:pPr>
          <a:r>
            <a:rPr lang="en-US" sz="1200" b="1" kern="1200" dirty="0">
              <a:solidFill>
                <a:schemeClr val="bg1"/>
              </a:solidFill>
            </a:rPr>
            <a:t>   ERCOT Impact Analysis Review </a:t>
          </a:r>
        </a:p>
      </dsp:txBody>
      <dsp:txXfrm>
        <a:off x="2513195" y="1350837"/>
        <a:ext cx="1722629" cy="1008477"/>
      </dsp:txXfrm>
    </dsp:sp>
    <dsp:sp modelId="{D9BC7589-5BCD-4F3A-B8A3-9B59D4BEF05C}">
      <dsp:nvSpPr>
        <dsp:cNvPr id="0" name=""/>
        <dsp:cNvSpPr/>
      </dsp:nvSpPr>
      <dsp:spPr>
        <a:xfrm rot="21600000">
          <a:off x="2910588" y="212875"/>
          <a:ext cx="2511134" cy="160684"/>
        </a:xfrm>
        <a:prstGeom prst="rect">
          <a:avLst/>
        </a:prstGeom>
        <a:solidFill>
          <a:schemeClr val="bg2">
            <a:lumMod val="90000"/>
          </a:schemeClr>
        </a:solidFill>
        <a:ln>
          <a:noFill/>
        </a:ln>
        <a:effectLst/>
      </dsp:spPr>
      <dsp:style>
        <a:lnRef idx="0">
          <a:scrgbClr r="0" g="0" b="0"/>
        </a:lnRef>
        <a:fillRef idx="1">
          <a:scrgbClr r="0" g="0" b="0"/>
        </a:fillRef>
        <a:effectRef idx="0">
          <a:scrgbClr r="0" g="0" b="0"/>
        </a:effectRef>
        <a:fontRef idx="minor">
          <a:schemeClr val="lt1"/>
        </a:fontRef>
      </dsp:style>
    </dsp:sp>
    <dsp:sp modelId="{0200B142-9374-43A4-B4B2-83C10FF3FCFF}">
      <dsp:nvSpPr>
        <dsp:cNvPr id="0" name=""/>
        <dsp:cNvSpPr/>
      </dsp:nvSpPr>
      <dsp:spPr>
        <a:xfrm>
          <a:off x="2481820" y="0"/>
          <a:ext cx="1785379" cy="1071227"/>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dirty="0">
              <a:solidFill>
                <a:schemeClr val="bg1"/>
              </a:solidFill>
            </a:rPr>
            <a:t>5</a:t>
          </a:r>
        </a:p>
        <a:p>
          <a:pPr marL="114300" lvl="1" indent="-114300" algn="l" defTabSz="533400">
            <a:lnSpc>
              <a:spcPct val="90000"/>
            </a:lnSpc>
            <a:spcBef>
              <a:spcPct val="0"/>
            </a:spcBef>
            <a:spcAft>
              <a:spcPct val="15000"/>
            </a:spcAft>
            <a:buNone/>
          </a:pPr>
          <a:r>
            <a:rPr lang="en-US" sz="1200" b="1" kern="1200" dirty="0">
              <a:solidFill>
                <a:schemeClr val="bg1"/>
              </a:solidFill>
            </a:rPr>
            <a:t>Project Review</a:t>
          </a:r>
        </a:p>
      </dsp:txBody>
      <dsp:txXfrm>
        <a:off x="2513195" y="31375"/>
        <a:ext cx="1722629" cy="1008477"/>
      </dsp:txXfrm>
    </dsp:sp>
    <dsp:sp modelId="{DD6B74BC-E4EA-4B46-AAD8-B4DFDB2A824E}">
      <dsp:nvSpPr>
        <dsp:cNvPr id="0" name=""/>
        <dsp:cNvSpPr/>
      </dsp:nvSpPr>
      <dsp:spPr>
        <a:xfrm rot="10802728">
          <a:off x="1843950" y="3181700"/>
          <a:ext cx="2194558" cy="18288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BBD7D37-E549-49CE-B723-D673CB63C86C}">
      <dsp:nvSpPr>
        <dsp:cNvPr id="0" name=""/>
        <dsp:cNvSpPr/>
      </dsp:nvSpPr>
      <dsp:spPr>
        <a:xfrm>
          <a:off x="4996420" y="56624"/>
          <a:ext cx="1785379" cy="1071227"/>
        </a:xfrm>
        <a:prstGeom prst="roundRect">
          <a:avLst>
            <a:gd name="adj" fmla="val 10000"/>
          </a:avLst>
        </a:prstGeom>
        <a:solidFill>
          <a:schemeClr val="accent1"/>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rPr>
            <a:t>ERCOT Implements Dashboard/Display  Changes</a:t>
          </a:r>
        </a:p>
      </dsp:txBody>
      <dsp:txXfrm>
        <a:off x="5027795" y="87999"/>
        <a:ext cx="1722629" cy="1008477"/>
      </dsp:txXfrm>
    </dsp:sp>
    <dsp:sp modelId="{4D74D0AB-9520-4012-926B-38D7BDD773A1}">
      <dsp:nvSpPr>
        <dsp:cNvPr id="0" name=""/>
        <dsp:cNvSpPr/>
      </dsp:nvSpPr>
      <dsp:spPr>
        <a:xfrm>
          <a:off x="2514600" y="2661175"/>
          <a:ext cx="1824889" cy="1071227"/>
        </a:xfrm>
        <a:prstGeom prst="roundRect">
          <a:avLst>
            <a:gd name="adj" fmla="val 10000"/>
          </a:avLst>
        </a:prstGeom>
        <a:solidFill>
          <a:schemeClr val="accent6">
            <a:lumMod val="75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76200" numCol="1" spcCol="1270" anchor="t" anchorCtr="0">
          <a:noAutofit/>
        </a:bodyPr>
        <a:lstStyle/>
        <a:p>
          <a:pPr marL="0" lvl="0" indent="0" algn="l" defTabSz="889000">
            <a:lnSpc>
              <a:spcPct val="90000"/>
            </a:lnSpc>
            <a:spcBef>
              <a:spcPct val="0"/>
            </a:spcBef>
            <a:spcAft>
              <a:spcPct val="35000"/>
            </a:spcAft>
            <a:buNone/>
          </a:pPr>
          <a:r>
            <a:rPr lang="en-US" sz="2000" b="1" kern="1200" dirty="0">
              <a:solidFill>
                <a:schemeClr val="bg1"/>
              </a:solidFill>
            </a:rPr>
            <a:t>4</a:t>
          </a:r>
        </a:p>
        <a:p>
          <a:pPr marL="114300" lvl="1" indent="-114300" algn="l" defTabSz="533400">
            <a:lnSpc>
              <a:spcPct val="90000"/>
            </a:lnSpc>
            <a:spcBef>
              <a:spcPct val="0"/>
            </a:spcBef>
            <a:spcAft>
              <a:spcPct val="15000"/>
            </a:spcAft>
            <a:buFontTx/>
            <a:buNone/>
          </a:pPr>
          <a:r>
            <a:rPr lang="en-US" sz="1200" b="1" kern="1200" dirty="0">
              <a:solidFill>
                <a:schemeClr val="bg1"/>
              </a:solidFill>
            </a:rPr>
            <a:t>Rejected</a:t>
          </a:r>
          <a:r>
            <a:rPr lang="en-US" sz="1800" b="1" kern="1200" dirty="0">
              <a:solidFill>
                <a:schemeClr val="bg1"/>
              </a:solidFill>
            </a:rPr>
            <a:t> </a:t>
          </a:r>
        </a:p>
      </dsp:txBody>
      <dsp:txXfrm>
        <a:off x="2545975" y="2692550"/>
        <a:ext cx="1762139" cy="1008477"/>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9/9/2024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9/9/2024</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 name="Content Placeholder 2">
            <a:extLst>
              <a:ext uri="{FF2B5EF4-FFF2-40B4-BE49-F238E27FC236}">
                <a16:creationId xmlns:a16="http://schemas.microsoft.com/office/drawing/2014/main" id="{1FF48671-73D4-A8B4-B73D-773427B40011}"/>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4" name="Content Placeholder 2">
            <a:extLst>
              <a:ext uri="{FF2B5EF4-FFF2-40B4-BE49-F238E27FC236}">
                <a16:creationId xmlns:a16="http://schemas.microsoft.com/office/drawing/2014/main" id="{5BAC8498-C400-3675-A8B1-3E1519AB81C3}"/>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648198"/>
            <a:ext cx="11379200" cy="1447802"/>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accent1"/>
                </a:solidFill>
              </a:defRPr>
            </a:lvl2pPr>
            <a:lvl3pPr>
              <a:defRPr sz="1200">
                <a:solidFill>
                  <a:schemeClr val="accent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 name="Content Placeholder 2">
            <a:extLst>
              <a:ext uri="{FF2B5EF4-FFF2-40B4-BE49-F238E27FC236}">
                <a16:creationId xmlns:a16="http://schemas.microsoft.com/office/drawing/2014/main" id="{1A157481-F789-46DE-2E72-928DE502142B}"/>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79382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1">
                <a:solidFill>
                  <a:schemeClr val="tx1"/>
                </a:solidFill>
              </a:defRPr>
            </a:lvl1pPr>
            <a:lvl2pPr>
              <a:defRPr sz="1400" b="1">
                <a:solidFill>
                  <a:schemeClr val="tx1"/>
                </a:solidFill>
              </a:defRPr>
            </a:lvl2pPr>
            <a:lvl3pPr>
              <a:defRPr sz="1200" b="1">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 name="Content Placeholder 2">
            <a:extLst>
              <a:ext uri="{FF2B5EF4-FFF2-40B4-BE49-F238E27FC236}">
                <a16:creationId xmlns:a16="http://schemas.microsoft.com/office/drawing/2014/main" id="{A26476B1-2B93-3388-ACFC-33AE1AE583DA}"/>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4" name="Content Placeholder 2">
            <a:extLst>
              <a:ext uri="{FF2B5EF4-FFF2-40B4-BE49-F238E27FC236}">
                <a16:creationId xmlns:a16="http://schemas.microsoft.com/office/drawing/2014/main" id="{F463BB2B-CBD9-709B-A906-D89DFB66823B}"/>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1">
                <a:solidFill>
                  <a:schemeClr val="accent1"/>
                </a:solidFill>
              </a:defRPr>
            </a:lvl1pPr>
            <a:lvl2pPr>
              <a:defRPr sz="1400" b="0">
                <a:solidFill>
                  <a:schemeClr val="tx1"/>
                </a:solidFill>
              </a:defRPr>
            </a:lvl2pPr>
            <a:lvl3pPr>
              <a:defRPr sz="1200" b="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Content Placeholder 2">
            <a:extLst>
              <a:ext uri="{FF2B5EF4-FFF2-40B4-BE49-F238E27FC236}">
                <a16:creationId xmlns:a16="http://schemas.microsoft.com/office/drawing/2014/main" id="{2F177308-3907-6CA9-7CB5-C0735CA9F2E4}"/>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7" name="Content Placeholder 2">
            <a:extLst>
              <a:ext uri="{FF2B5EF4-FFF2-40B4-BE49-F238E27FC236}">
                <a16:creationId xmlns:a16="http://schemas.microsoft.com/office/drawing/2014/main" id="{4E75F68D-3D9A-6D91-3F0D-447EAB2D4871}"/>
              </a:ext>
            </a:extLst>
          </p:cNvPr>
          <p:cNvSpPr>
            <a:spLocks noGrp="1"/>
          </p:cNvSpPr>
          <p:nvPr>
            <p:ph idx="10"/>
          </p:nvPr>
        </p:nvSpPr>
        <p:spPr>
          <a:xfrm>
            <a:off x="7823200" y="762000"/>
            <a:ext cx="3962400" cy="5334000"/>
          </a:xfrm>
          <a:prstGeom prst="rect">
            <a:avLst/>
          </a:prstGeom>
          <a:solidFill>
            <a:schemeClr val="accent1">
              <a:lumMod val="20000"/>
              <a:lumOff val="80000"/>
            </a:schemeClr>
          </a:solidFill>
          <a:ln w="15875" cap="rnd">
            <a:solidFill>
              <a:srgbClr val="00AEC7">
                <a:alpha val="62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1">
                <a:solidFill>
                  <a:schemeClr val="tx1"/>
                </a:solidFill>
              </a:defRPr>
            </a:lvl1pPr>
            <a:lvl2pPr>
              <a:defRPr sz="1400" b="0">
                <a:solidFill>
                  <a:schemeClr val="tx1"/>
                </a:solidFill>
              </a:defRPr>
            </a:lvl2pPr>
            <a:lvl3pPr>
              <a:defRPr sz="1200" b="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605768" y="1066801"/>
            <a:ext cx="11179833"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2"/>
                </a:solidFill>
              </a:defRPr>
            </a:lvl1pPr>
            <a:lvl2pPr>
              <a:defRPr sz="1800">
                <a:solidFill>
                  <a:schemeClr val="accent2"/>
                </a:solidFill>
              </a:defRPr>
            </a:lvl2pPr>
            <a:lvl3pPr>
              <a:defRPr sz="1600">
                <a:solidFill>
                  <a:schemeClr val="accent2"/>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605768" y="3574375"/>
            <a:ext cx="11179833"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5" name="Content Placeholder 4"/>
          <p:cNvSpPr>
            <a:spLocks noGrp="1"/>
          </p:cNvSpPr>
          <p:nvPr>
            <p:ph sz="half" idx="1"/>
          </p:nvPr>
        </p:nvSpPr>
        <p:spPr>
          <a:xfrm>
            <a:off x="406400" y="762000"/>
            <a:ext cx="561340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 name="Content Placeholder 4">
            <a:extLst>
              <a:ext uri="{FF2B5EF4-FFF2-40B4-BE49-F238E27FC236}">
                <a16:creationId xmlns:a16="http://schemas.microsoft.com/office/drawing/2014/main" id="{F102CE92-D29A-FB05-C2BE-5719859D9A95}"/>
              </a:ext>
            </a:extLst>
          </p:cNvPr>
          <p:cNvSpPr>
            <a:spLocks noGrp="1"/>
          </p:cNvSpPr>
          <p:nvPr>
            <p:ph sz="half" idx="11"/>
          </p:nvPr>
        </p:nvSpPr>
        <p:spPr>
          <a:xfrm>
            <a:off x="6172200" y="762000"/>
            <a:ext cx="561340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endParaRPr lang="en-US" dirty="0"/>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10" name="Content Placeholder 4">
            <a:extLst>
              <a:ext uri="{FF2B5EF4-FFF2-40B4-BE49-F238E27FC236}">
                <a16:creationId xmlns:a16="http://schemas.microsoft.com/office/drawing/2014/main" id="{1C3F1F4B-3D53-13EB-F7A7-FBE1490E5A12}"/>
              </a:ext>
            </a:extLst>
          </p:cNvPr>
          <p:cNvSpPr>
            <a:spLocks noGrp="1"/>
          </p:cNvSpPr>
          <p:nvPr>
            <p:ph sz="half" idx="1"/>
          </p:nvPr>
        </p:nvSpPr>
        <p:spPr>
          <a:xfrm>
            <a:off x="406400" y="838199"/>
            <a:ext cx="347980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13" name="Content Placeholder 4">
            <a:extLst>
              <a:ext uri="{FF2B5EF4-FFF2-40B4-BE49-F238E27FC236}">
                <a16:creationId xmlns:a16="http://schemas.microsoft.com/office/drawing/2014/main" id="{8969C8AB-1BCA-24D0-736D-93C929E8286C}"/>
              </a:ext>
            </a:extLst>
          </p:cNvPr>
          <p:cNvSpPr>
            <a:spLocks noGrp="1"/>
          </p:cNvSpPr>
          <p:nvPr>
            <p:ph sz="half" idx="11"/>
          </p:nvPr>
        </p:nvSpPr>
        <p:spPr>
          <a:xfrm>
            <a:off x="4356100" y="838199"/>
            <a:ext cx="347980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15" name="Content Placeholder 4">
            <a:extLst>
              <a:ext uri="{FF2B5EF4-FFF2-40B4-BE49-F238E27FC236}">
                <a16:creationId xmlns:a16="http://schemas.microsoft.com/office/drawing/2014/main" id="{4C6A27E7-4D0F-AFA6-D74E-7A37DB1ACC12}"/>
              </a:ext>
            </a:extLst>
          </p:cNvPr>
          <p:cNvSpPr>
            <a:spLocks noGrp="1"/>
          </p:cNvSpPr>
          <p:nvPr>
            <p:ph sz="half" idx="12"/>
          </p:nvPr>
        </p:nvSpPr>
        <p:spPr>
          <a:xfrm>
            <a:off x="8305800" y="838199"/>
            <a:ext cx="347980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Tree>
    <p:extLst>
      <p:ext uri="{BB962C8B-B14F-4D97-AF65-F5344CB8AC3E}">
        <p14:creationId xmlns:p14="http://schemas.microsoft.com/office/powerpoint/2010/main" val="3963026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rgbClr val="5B6770"/>
                </a:solidFill>
              </a:defRPr>
            </a:lvl1pPr>
          </a:lstStyle>
          <a:p>
            <a:r>
              <a:rPr lang="en-US" dirty="0"/>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48AD6824-F45A-D13D-1EAE-FA0E64F58C0B}"/>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30"/>
            <a:ext cx="9855200" cy="1470025"/>
          </a:xfrm>
          <a:prstGeom prst="rect">
            <a:avLst/>
          </a:prstGeom>
        </p:spPr>
        <p:txBody>
          <a:bodyPr/>
          <a:lstStyle>
            <a:lvl1pPr algn="ctr">
              <a:defRPr b="1">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5391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Slide Number Placeholder 5">
            <a:extLst>
              <a:ext uri="{FF2B5EF4-FFF2-40B4-BE49-F238E27FC236}">
                <a16:creationId xmlns:a16="http://schemas.microsoft.com/office/drawing/2014/main" id="{BEFE0F2B-895A-01C4-906F-ECEF63E9CCB2}"/>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BFF6F-8B1A-4BD3-028C-BDD34EB7AAE1}"/>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dirty="0"/>
              <a:t>Click to edit Master title style</a:t>
            </a:r>
          </a:p>
        </p:txBody>
      </p:sp>
    </p:spTree>
    <p:extLst>
      <p:ext uri="{BB962C8B-B14F-4D97-AF65-F5344CB8AC3E}">
        <p14:creationId xmlns:p14="http://schemas.microsoft.com/office/powerpoint/2010/main" val="2554021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FA728217-1A70-D6DE-1FDC-B59387B1000D}"/>
              </a:ext>
            </a:extLst>
          </p:cNvPr>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913838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Slide Number Placeholder 5">
            <a:extLst>
              <a:ext uri="{FF2B5EF4-FFF2-40B4-BE49-F238E27FC236}">
                <a16:creationId xmlns:a16="http://schemas.microsoft.com/office/drawing/2014/main" id="{B27E0C2C-4698-AD1C-B4E7-5F039AA4F8AE}"/>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5" name="Content Placeholder 2">
            <a:extLst>
              <a:ext uri="{FF2B5EF4-FFF2-40B4-BE49-F238E27FC236}">
                <a16:creationId xmlns:a16="http://schemas.microsoft.com/office/drawing/2014/main" id="{E1BD709F-0A3C-01D5-E62E-0200648A535E}"/>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887A0C9-D189-074D-476B-96F8FE8F645C}"/>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5" name="Content Placeholder 2">
            <a:extLst>
              <a:ext uri="{FF2B5EF4-FFF2-40B4-BE49-F238E27FC236}">
                <a16:creationId xmlns:a16="http://schemas.microsoft.com/office/drawing/2014/main" id="{D3851130-8033-E431-8B4B-475C34C974E4}"/>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accent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24A29F4E-D3DA-485F-FAE9-8A2D54E68006}"/>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7467599" y="1324770"/>
            <a:ext cx="3792747" cy="5076029"/>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9753DC60-7E75-C50D-B745-FE778EE09310}"/>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dirty="0"/>
              <a:t>Click to edit Master title style</a:t>
            </a:r>
          </a:p>
        </p:txBody>
      </p:sp>
    </p:spTree>
    <p:extLst>
      <p:ext uri="{BB962C8B-B14F-4D97-AF65-F5344CB8AC3E}">
        <p14:creationId xmlns:p14="http://schemas.microsoft.com/office/powerpoint/2010/main" val="24826717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13D0552-3BBB-9B28-D5AD-A56A7F9DDE34}"/>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Content Placeholder 2">
            <a:extLst>
              <a:ext uri="{FF2B5EF4-FFF2-40B4-BE49-F238E27FC236}">
                <a16:creationId xmlns:a16="http://schemas.microsoft.com/office/drawing/2014/main" id="{6140D994-9CB8-091A-F135-4C63DD6A2180}"/>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D3B8AF75-82AB-2468-225C-1D6809B35E4F}"/>
              </a:ext>
            </a:extLst>
          </p:cNvPr>
          <p:cNvSpPr>
            <a:spLocks noGrp="1"/>
          </p:cNvSpPr>
          <p:nvPr>
            <p:ph idx="10"/>
          </p:nvPr>
        </p:nvSpPr>
        <p:spPr>
          <a:xfrm>
            <a:off x="7467599" y="1324770"/>
            <a:ext cx="3792747" cy="5076029"/>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Title 1">
            <a:extLst>
              <a:ext uri="{FF2B5EF4-FFF2-40B4-BE49-F238E27FC236}">
                <a16:creationId xmlns:a16="http://schemas.microsoft.com/office/drawing/2014/main" id="{7A7F2099-8AF9-FE6A-AA32-8BF83025E574}"/>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dirty="0"/>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828800" y="1524000"/>
            <a:ext cx="9431547" cy="2388346"/>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marL="914400" indent="0">
              <a:buNone/>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828800" y="4191000"/>
            <a:ext cx="9431547" cy="2211888"/>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3" name="Slide Number Placeholder 5">
            <a:extLst>
              <a:ext uri="{FF2B5EF4-FFF2-40B4-BE49-F238E27FC236}">
                <a16:creationId xmlns:a16="http://schemas.microsoft.com/office/drawing/2014/main" id="{3DC78C45-6E98-98A0-B9AA-6958474BB2B9}"/>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8" name="Title 1">
            <a:extLst>
              <a:ext uri="{FF2B5EF4-FFF2-40B4-BE49-F238E27FC236}">
                <a16:creationId xmlns:a16="http://schemas.microsoft.com/office/drawing/2014/main" id="{4CAFB0F2-A816-28BC-EE48-E4D1FB1A23DB}"/>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dirty="0"/>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dirty="0"/>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Content Placeholder 2" descr="xdgdfgdfg">
            <a:extLst>
              <a:ext uri="{FF2B5EF4-FFF2-40B4-BE49-F238E27FC236}">
                <a16:creationId xmlns:a16="http://schemas.microsoft.com/office/drawing/2014/main" id="{598BF201-9067-3A1D-911D-FB3EA47FFC02}"/>
              </a:ext>
              <a:ext uri="{C183D7F6-B498-43B3-948B-1728B52AA6E4}">
                <adec:decorative xmlns:adec="http://schemas.microsoft.com/office/drawing/2017/decorative" val="0"/>
              </a:ext>
            </a:extLst>
          </p:cNvPr>
          <p:cNvSpPr>
            <a:spLocks noGrp="1"/>
          </p:cNvSpPr>
          <p:nvPr>
            <p:ph idx="12"/>
          </p:nvPr>
        </p:nvSpPr>
        <p:spPr>
          <a:xfrm>
            <a:off x="406400" y="1058219"/>
            <a:ext cx="11377706"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4" name="Content Placeholder 2">
            <a:extLst>
              <a:ext uri="{FF2B5EF4-FFF2-40B4-BE49-F238E27FC236}">
                <a16:creationId xmlns:a16="http://schemas.microsoft.com/office/drawing/2014/main" id="{E13BC7D2-FAD9-20EE-F85E-A8C0876CD499}"/>
              </a:ext>
            </a:extLst>
          </p:cNvPr>
          <p:cNvSpPr>
            <a:spLocks noGrp="1"/>
          </p:cNvSpPr>
          <p:nvPr>
            <p:ph idx="13"/>
          </p:nvPr>
        </p:nvSpPr>
        <p:spPr>
          <a:xfrm>
            <a:off x="406400" y="3524730"/>
            <a:ext cx="11377706"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15897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000" b="1">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dirty="0">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000" b="0">
                <a:solidFill>
                  <a:schemeClr val="tx1"/>
                </a:solidFill>
              </a:defRPr>
            </a:lvl1pPr>
            <a:lvl2pPr algn="l">
              <a:defRPr sz="1800">
                <a:solidFill>
                  <a:schemeClr val="tx2"/>
                </a:solidFill>
              </a:defRPr>
            </a:lvl2pPr>
            <a:lvl3pPr algn="l">
              <a:defRPr sz="1600">
                <a:solidFill>
                  <a:schemeClr val="tx2"/>
                </a:solidFill>
              </a:defRPr>
            </a:lvl3pPr>
            <a:lvl4pPr algn="l">
              <a:defRPr sz="1400">
                <a:solidFill>
                  <a:schemeClr val="tx2"/>
                </a:solidFill>
              </a:defRPr>
            </a:lvl4pPr>
            <a:lvl5pPr algn="l">
              <a:defRPr sz="12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1">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 name="Content Placeholder 2">
            <a:extLst>
              <a:ext uri="{FF2B5EF4-FFF2-40B4-BE49-F238E27FC236}">
                <a16:creationId xmlns:a16="http://schemas.microsoft.com/office/drawing/2014/main" id="{55BA22F1-2EF4-FAB1-48BA-4636D4B7C154}"/>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000" b="0">
                <a:solidFill>
                  <a:schemeClr val="accent1"/>
                </a:solidFill>
              </a:defRPr>
            </a:lvl1pPr>
            <a:lvl2pPr algn="l">
              <a:defRPr sz="1800">
                <a:solidFill>
                  <a:schemeClr val="tx2"/>
                </a:solidFill>
              </a:defRPr>
            </a:lvl2pPr>
            <a:lvl3pPr algn="l">
              <a:defRPr sz="1600">
                <a:solidFill>
                  <a:schemeClr val="tx2"/>
                </a:solidFill>
              </a:defRPr>
            </a:lvl3pPr>
            <a:lvl4pPr algn="l">
              <a:defRPr sz="1400">
                <a:solidFill>
                  <a:schemeClr val="tx2"/>
                </a:solidFill>
              </a:defRPr>
            </a:lvl4pPr>
            <a:lvl5pPr algn="l">
              <a:defRPr sz="12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76AA29EA-E088-D81E-2199-D3C6680B1D35}"/>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1">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2831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131827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3.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heme" Target="../theme/theme3.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E6EBF0"/>
          </a:solidFill>
          <a:ln>
            <a:noFill/>
          </a:ln>
          <a:effectLst>
            <a:outerShdw blurRad="50800" dist="381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 name="Picture 1">
            <a:extLst>
              <a:ext uri="{FF2B5EF4-FFF2-40B4-BE49-F238E27FC236}">
                <a16:creationId xmlns:a16="http://schemas.microsoft.com/office/drawing/2014/main" id="{B847D438-DAAD-88D4-D035-DFBF79CDE65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2495274"/>
            <a:ext cx="3989513" cy="1543326"/>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403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cxnSp>
        <p:nvCxnSpPr>
          <p:cNvPr id="7" name="Straight Connector 6"/>
          <p:cNvCxnSpPr>
            <a:cxnSpLocks/>
          </p:cNvCxnSpPr>
          <p:nvPr userDrawn="1"/>
        </p:nvCxnSpPr>
        <p:spPr>
          <a:xfrm>
            <a:off x="101600" y="6477000"/>
            <a:ext cx="6604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133600" y="6477006"/>
            <a:ext cx="9936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3" y="6553200"/>
            <a:ext cx="943100" cy="253916"/>
          </a:xfrm>
          <a:prstGeom prst="rect">
            <a:avLst/>
          </a:prstGeom>
          <a:noFill/>
        </p:spPr>
        <p:txBody>
          <a:bodyPr wrap="square" rtlCol="0">
            <a:spAutoFit/>
          </a:bodyPr>
          <a:lstStyle/>
          <a:p>
            <a:r>
              <a:rPr lang="en-US" sz="1000" b="1" dirty="0">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pic>
        <p:nvPicPr>
          <p:cNvPr id="3" name="Picture 2">
            <a:extLst>
              <a:ext uri="{FF2B5EF4-FFF2-40B4-BE49-F238E27FC236}">
                <a16:creationId xmlns:a16="http://schemas.microsoft.com/office/drawing/2014/main" id="{C0578DE2-3155-2E8B-BE55-260C3ABC19B3}"/>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72042" y="6217199"/>
            <a:ext cx="1196754" cy="462959"/>
          </a:xfrm>
          <a:prstGeom prst="rect">
            <a:avLst/>
          </a:prstGeom>
        </p:spPr>
      </p:pic>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56" r:id="rId4"/>
    <p:sldLayoutId id="2147483738" r:id="rId5"/>
    <p:sldLayoutId id="2147483713" r:id="rId6"/>
    <p:sldLayoutId id="2147483714" r:id="rId7"/>
    <p:sldLayoutId id="2147483715" r:id="rId8"/>
    <p:sldLayoutId id="2147483716" r:id="rId9"/>
    <p:sldLayoutId id="2147483755" r:id="rId10"/>
    <p:sldLayoutId id="2147483717" r:id="rId11"/>
    <p:sldLayoutId id="2147483718" r:id="rId12"/>
    <p:sldLayoutId id="2147483719" r:id="rId13"/>
    <p:sldLayoutId id="2147483720" r:id="rId14"/>
    <p:sldLayoutId id="2147483666" r:id="rId15"/>
    <p:sldLayoutId id="2147483737" r:id="rId16"/>
    <p:sldLayoutId id="2147483722"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a:cxnSpLocks/>
          </p:cNvCxnSpPr>
          <p:nvPr userDrawn="1"/>
        </p:nvCxnSpPr>
        <p:spPr>
          <a:xfrm>
            <a:off x="779284" y="6"/>
            <a:ext cx="0" cy="5181594"/>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userDrawn="1"/>
        </p:nvCxnSpPr>
        <p:spPr>
          <a:xfrm>
            <a:off x="779283" y="5943600"/>
            <a:ext cx="0" cy="5334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2F1F6BF0-F215-0BB8-0DD1-9AE4EAB7CBB3}"/>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94035" y="5382386"/>
            <a:ext cx="1253765" cy="485014"/>
          </a:xfrm>
          <a:prstGeom prst="rect">
            <a:avLst/>
          </a:prstGeom>
        </p:spPr>
      </p:pic>
      <p:sp>
        <p:nvSpPr>
          <p:cNvPr id="3" name="Rectangle 2">
            <a:extLst>
              <a:ext uri="{FF2B5EF4-FFF2-40B4-BE49-F238E27FC236}">
                <a16:creationId xmlns:a16="http://schemas.microsoft.com/office/drawing/2014/main" id="{6D4B1C1C-078C-2929-E80C-E9FD3CD5E13C}"/>
              </a:ext>
            </a:extLst>
          </p:cNvPr>
          <p:cNvSpPr/>
          <p:nvPr userDrawn="1"/>
        </p:nvSpPr>
        <p:spPr>
          <a:xfrm>
            <a:off x="11582403"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4" name="Rectangle 3">
            <a:extLst>
              <a:ext uri="{FF2B5EF4-FFF2-40B4-BE49-F238E27FC236}">
                <a16:creationId xmlns:a16="http://schemas.microsoft.com/office/drawing/2014/main" id="{FB1BDDC1-0755-B4BC-7747-8F4BB71F1537}"/>
              </a:ext>
            </a:extLst>
          </p:cNvPr>
          <p:cNvSpPr/>
          <p:nvPr userDrawn="1"/>
        </p:nvSpPr>
        <p:spPr>
          <a:xfrm>
            <a:off x="12067631"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a:extLst>
              <a:ext uri="{FF2B5EF4-FFF2-40B4-BE49-F238E27FC236}">
                <a16:creationId xmlns:a16="http://schemas.microsoft.com/office/drawing/2014/main" id="{AA1D54FA-D0D6-2477-1453-CECA5918A466}"/>
              </a:ext>
            </a:extLst>
          </p:cNvPr>
          <p:cNvCxnSpPr>
            <a:cxnSpLocks/>
          </p:cNvCxnSpPr>
          <p:nvPr userDrawn="1"/>
        </p:nvCxnSpPr>
        <p:spPr>
          <a:xfrm>
            <a:off x="779283" y="6477005"/>
            <a:ext cx="1132127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9A5F104-168E-9F30-6E64-8C058D081197}"/>
              </a:ext>
            </a:extLst>
          </p:cNvPr>
          <p:cNvSpPr txBox="1"/>
          <p:nvPr userDrawn="1"/>
        </p:nvSpPr>
        <p:spPr>
          <a:xfrm>
            <a:off x="685800" y="6553200"/>
            <a:ext cx="935921" cy="246221"/>
          </a:xfrm>
          <a:prstGeom prst="rect">
            <a:avLst/>
          </a:prstGeom>
          <a:noFill/>
        </p:spPr>
        <p:txBody>
          <a:bodyPr wrap="square" rtlCol="0">
            <a:spAutoFit/>
          </a:bodyPr>
          <a:lstStyle/>
          <a:p>
            <a:r>
              <a:rPr lang="en-US" sz="1000" b="1" dirty="0">
                <a:solidFill>
                  <a:srgbClr val="5B6770"/>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52" r:id="rId3"/>
    <p:sldLayoutId id="2147483742" r:id="rId4"/>
    <p:sldLayoutId id="2147483743" r:id="rId5"/>
    <p:sldLayoutId id="2147483744" r:id="rId6"/>
    <p:sldLayoutId id="2147483745" r:id="rId7"/>
    <p:sldLayoutId id="2147483748" r:id="rId8"/>
    <p:sldLayoutId id="2147483750" r:id="rId9"/>
    <p:sldLayoutId id="2147483751"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diagramLayout" Target="../diagrams/layout5.xml"/><Relationship Id="rId7" Type="http://schemas.openxmlformats.org/officeDocument/2006/relationships/image" Target="../media/image4.png"/><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10" Type="http://schemas.openxmlformats.org/officeDocument/2006/relationships/image" Target="../media/image7.svg"/><Relationship Id="rId4" Type="http://schemas.openxmlformats.org/officeDocument/2006/relationships/diagramQuickStyle" Target="../diagrams/quickStyle5.xml"/><Relationship Id="rId9"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hyperlink" Target="https://www.ercot.com/about/contact"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hyperlink" Target="https://www.ercot.com/mktrules/nprotocols/current" TargetMode="External"/><Relationship Id="rId1" Type="http://schemas.openxmlformats.org/officeDocument/2006/relationships/slideLayout" Target="../slideLayouts/slideLayout11.xml"/><Relationship Id="rId6" Type="http://schemas.openxmlformats.org/officeDocument/2006/relationships/diagramColors" Target="../diagrams/colors2.xml"/><Relationship Id="rId11" Type="http://schemas.openxmlformats.org/officeDocument/2006/relationships/image" Target="../media/image7.svg"/><Relationship Id="rId5" Type="http://schemas.openxmlformats.org/officeDocument/2006/relationships/diagramQuickStyle" Target="../diagrams/quickStyle2.xml"/><Relationship Id="rId10" Type="http://schemas.openxmlformats.org/officeDocument/2006/relationships/image" Target="../media/image6.png"/><Relationship Id="rId4" Type="http://schemas.openxmlformats.org/officeDocument/2006/relationships/diagramLayout" Target="../diagrams/layout2.xml"/><Relationship Id="rId9" Type="http://schemas.openxmlformats.org/officeDocument/2006/relationships/image" Target="../media/image5.svg"/></Relationships>
</file>

<file path=ppt/slides/_rels/slide4.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diagramLayout" Target="../diagrams/layout3.xml"/><Relationship Id="rId7" Type="http://schemas.openxmlformats.org/officeDocument/2006/relationships/image" Target="../media/image6.png"/><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10" Type="http://schemas.openxmlformats.org/officeDocument/2006/relationships/image" Target="../media/image5.svg"/><Relationship Id="rId4" Type="http://schemas.openxmlformats.org/officeDocument/2006/relationships/diagramQuickStyle" Target="../diagrams/quickStyle3.xml"/><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7.svg"/><Relationship Id="rId7" Type="http://schemas.openxmlformats.org/officeDocument/2006/relationships/diagramColors" Target="../diagrams/colors4.xml"/><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diagramQuickStyle" Target="../diagrams/quickStyle4.xml"/><Relationship Id="rId5" Type="http://schemas.openxmlformats.org/officeDocument/2006/relationships/diagramLayout" Target="../diagrams/layout4.xml"/><Relationship Id="rId10" Type="http://schemas.openxmlformats.org/officeDocument/2006/relationships/image" Target="../media/image5.svg"/><Relationship Id="rId4" Type="http://schemas.openxmlformats.org/officeDocument/2006/relationships/diagramData" Target="../diagrams/data4.xml"/><Relationship Id="rId9"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hyperlink" Target="https://www.ercot.com/mktrules/obd"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mailto:webmaster@ercot.com" TargetMode="External"/><Relationship Id="rId2" Type="http://schemas.openxmlformats.org/officeDocument/2006/relationships/hyperlink" Target="mailto:userexperience@ercot.com" TargetMode="External"/><Relationship Id="rId1" Type="http://schemas.openxmlformats.org/officeDocument/2006/relationships/slideLayout" Target="../slideLayouts/slideLayout6.xml"/><Relationship Id="rId4" Type="http://schemas.openxmlformats.org/officeDocument/2006/relationships/hyperlink" Target="https://www.ercot.com/about/redesig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mailto:webmaster@ercot.com" TargetMode="External"/><Relationship Id="rId2" Type="http://schemas.openxmlformats.org/officeDocument/2006/relationships/hyperlink" Target="mailto:userexperience@ercot.com"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5334000" y="2105561"/>
            <a:ext cx="5646034" cy="3046988"/>
          </a:xfrm>
          <a:prstGeom prst="rect">
            <a:avLst/>
          </a:prstGeom>
          <a:noFill/>
        </p:spPr>
        <p:txBody>
          <a:bodyPr wrap="square" rtlCol="0">
            <a:spAutoFit/>
          </a:bodyPr>
          <a:lstStyle/>
          <a:p>
            <a:pPr marL="0" marR="0">
              <a:spcBef>
                <a:spcPts val="0"/>
              </a:spcBef>
              <a:spcAft>
                <a:spcPts val="0"/>
              </a:spcAft>
            </a:pPr>
            <a:r>
              <a:rPr lang="en-US" sz="2400" b="1"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rPr>
              <a:t>Market Participant Guide</a:t>
            </a:r>
          </a:p>
          <a:p>
            <a:pPr marL="0" marR="0">
              <a:spcBef>
                <a:spcPts val="0"/>
              </a:spcBef>
              <a:spcAft>
                <a:spcPts val="0"/>
              </a:spcAft>
            </a:pPr>
            <a:r>
              <a:rPr lang="en-US" sz="2400" b="1"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rPr>
              <a:t>for Suggesting Website Changes</a:t>
            </a:r>
          </a:p>
          <a:p>
            <a:endParaRPr lang="en-US" dirty="0"/>
          </a:p>
          <a:p>
            <a:endParaRPr lang="en-US" dirty="0"/>
          </a:p>
          <a:p>
            <a:r>
              <a:rPr lang="en-US" dirty="0"/>
              <a:t>Amy Lofton</a:t>
            </a:r>
          </a:p>
          <a:p>
            <a:r>
              <a:rPr lang="en-US" dirty="0"/>
              <a:t>Manager, ERCOT Digital Content Management </a:t>
            </a:r>
          </a:p>
          <a:p>
            <a:endParaRPr lang="en-US" dirty="0"/>
          </a:p>
          <a:p>
            <a:r>
              <a:rPr lang="en-US" dirty="0"/>
              <a:t>PRS, Other Business</a:t>
            </a:r>
          </a:p>
          <a:p>
            <a:endParaRPr lang="en-US" dirty="0"/>
          </a:p>
          <a:p>
            <a:r>
              <a:rPr lang="en-US" dirty="0"/>
              <a:t>September 12, 2024</a:t>
            </a:r>
          </a:p>
        </p:txBody>
      </p:sp>
    </p:spTree>
    <p:extLst>
      <p:ext uri="{BB962C8B-B14F-4D97-AF65-F5344CB8AC3E}">
        <p14:creationId xmlns:p14="http://schemas.microsoft.com/office/powerpoint/2010/main" val="1850676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ADC3E-F2D2-5DD9-BB64-F995A8EE704C}"/>
              </a:ext>
            </a:extLst>
          </p:cNvPr>
          <p:cNvSpPr>
            <a:spLocks noGrp="1"/>
          </p:cNvSpPr>
          <p:nvPr>
            <p:ph type="title"/>
          </p:nvPr>
        </p:nvSpPr>
        <p:spPr/>
        <p:txBody>
          <a:bodyPr/>
          <a:lstStyle/>
          <a:p>
            <a:r>
              <a:rPr lang="en-US" dirty="0"/>
              <a:t>Coming Soon: Dashboards &amp; Displays Process Flow</a:t>
            </a:r>
          </a:p>
        </p:txBody>
      </p:sp>
      <p:sp>
        <p:nvSpPr>
          <p:cNvPr id="3" name="Slide Number Placeholder 2">
            <a:extLst>
              <a:ext uri="{FF2B5EF4-FFF2-40B4-BE49-F238E27FC236}">
                <a16:creationId xmlns:a16="http://schemas.microsoft.com/office/drawing/2014/main" id="{55386596-4DBC-E5B7-9184-830EFC9AB851}"/>
              </a:ext>
            </a:extLst>
          </p:cNvPr>
          <p:cNvSpPr>
            <a:spLocks noGrp="1"/>
          </p:cNvSpPr>
          <p:nvPr>
            <p:ph type="sldNum" sz="quarter" idx="4"/>
          </p:nvPr>
        </p:nvSpPr>
        <p:spPr/>
        <p:txBody>
          <a:bodyPr/>
          <a:lstStyle/>
          <a:p>
            <a:fld id="{1D93BD3E-1E9A-4970-A6F7-E7AC52762E0C}" type="slidenum">
              <a:rPr lang="en-US" smtClean="0"/>
              <a:pPr/>
              <a:t>10</a:t>
            </a:fld>
            <a:endParaRPr lang="en-US"/>
          </a:p>
        </p:txBody>
      </p:sp>
      <p:graphicFrame>
        <p:nvGraphicFramePr>
          <p:cNvPr id="4" name="Diagram 3">
            <a:extLst>
              <a:ext uri="{FF2B5EF4-FFF2-40B4-BE49-F238E27FC236}">
                <a16:creationId xmlns:a16="http://schemas.microsoft.com/office/drawing/2014/main" id="{8FCA6DEC-1711-5734-FB5F-5FA01936B946}"/>
              </a:ext>
            </a:extLst>
          </p:cNvPr>
          <p:cNvGraphicFramePr/>
          <p:nvPr>
            <p:extLst>
              <p:ext uri="{D42A27DB-BD31-4B8C-83A1-F6EECF244321}">
                <p14:modId xmlns:p14="http://schemas.microsoft.com/office/powerpoint/2010/main" val="1823370522"/>
              </p:ext>
            </p:extLst>
          </p:nvPr>
        </p:nvGraphicFramePr>
        <p:xfrm>
          <a:off x="1676400" y="1162571"/>
          <a:ext cx="8001000" cy="37497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rrow: Chevron 4">
            <a:extLst>
              <a:ext uri="{FF2B5EF4-FFF2-40B4-BE49-F238E27FC236}">
                <a16:creationId xmlns:a16="http://schemas.microsoft.com/office/drawing/2014/main" id="{0C0E5D24-8BEC-254D-9A45-E114B2DC9D49}"/>
              </a:ext>
            </a:extLst>
          </p:cNvPr>
          <p:cNvSpPr/>
          <p:nvPr/>
        </p:nvSpPr>
        <p:spPr>
          <a:xfrm rot="5400000">
            <a:off x="7455112" y="2527088"/>
            <a:ext cx="177376" cy="304800"/>
          </a:xfrm>
          <a:prstGeom prst="chevron">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pic>
        <p:nvPicPr>
          <p:cNvPr id="6" name="Graphic 5" descr="Internet with solid fill">
            <a:extLst>
              <a:ext uri="{FF2B5EF4-FFF2-40B4-BE49-F238E27FC236}">
                <a16:creationId xmlns:a16="http://schemas.microsoft.com/office/drawing/2014/main" id="{18C4DC51-9C80-F3D9-6250-765A085AAD6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086600" y="2685401"/>
            <a:ext cx="914400" cy="914400"/>
          </a:xfrm>
          <a:prstGeom prst="rect">
            <a:avLst/>
          </a:prstGeom>
        </p:spPr>
      </p:pic>
      <p:pic>
        <p:nvPicPr>
          <p:cNvPr id="7" name="Graphic 6" descr="Clipboard with solid fill">
            <a:extLst>
              <a:ext uri="{FF2B5EF4-FFF2-40B4-BE49-F238E27FC236}">
                <a16:creationId xmlns:a16="http://schemas.microsoft.com/office/drawing/2014/main" id="{89A631DC-77A6-CC11-408C-96698165B79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85800" y="1211044"/>
            <a:ext cx="637633" cy="637633"/>
          </a:xfrm>
          <a:prstGeom prst="rect">
            <a:avLst/>
          </a:prstGeom>
        </p:spPr>
      </p:pic>
      <p:sp>
        <p:nvSpPr>
          <p:cNvPr id="8" name="Arrow: Chevron 7">
            <a:extLst>
              <a:ext uri="{FF2B5EF4-FFF2-40B4-BE49-F238E27FC236}">
                <a16:creationId xmlns:a16="http://schemas.microsoft.com/office/drawing/2014/main" id="{1C883608-C126-3913-36C7-F8371965FFB9}"/>
              </a:ext>
            </a:extLst>
          </p:cNvPr>
          <p:cNvSpPr/>
          <p:nvPr/>
        </p:nvSpPr>
        <p:spPr>
          <a:xfrm>
            <a:off x="1296418" y="1415561"/>
            <a:ext cx="177376" cy="304800"/>
          </a:xfrm>
          <a:prstGeom prst="chevron">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9" name="TextBox 8">
            <a:extLst>
              <a:ext uri="{FF2B5EF4-FFF2-40B4-BE49-F238E27FC236}">
                <a16:creationId xmlns:a16="http://schemas.microsoft.com/office/drawing/2014/main" id="{185FE103-0EEB-58B6-A039-D9B231188177}"/>
              </a:ext>
            </a:extLst>
          </p:cNvPr>
          <p:cNvSpPr txBox="1"/>
          <p:nvPr/>
        </p:nvSpPr>
        <p:spPr>
          <a:xfrm>
            <a:off x="922638" y="5029719"/>
            <a:ext cx="8548416" cy="923330"/>
          </a:xfrm>
          <a:prstGeom prst="rect">
            <a:avLst/>
          </a:prstGeom>
          <a:solidFill>
            <a:schemeClr val="bg2"/>
          </a:solidFill>
        </p:spPr>
        <p:txBody>
          <a:bodyPr wrap="square" lIns="182880" tIns="182880" rIns="182880" bIns="182880" rtlCol="0">
            <a:spAutoFit/>
          </a:bodyPr>
          <a:lstStyle/>
          <a:p>
            <a:r>
              <a:rPr lang="en-US" dirty="0"/>
              <a:t>Dashboards and displays offer a snapshot of current conditions in the ERCOT system. </a:t>
            </a:r>
          </a:p>
        </p:txBody>
      </p:sp>
    </p:spTree>
    <p:extLst>
      <p:ext uri="{BB962C8B-B14F-4D97-AF65-F5344CB8AC3E}">
        <p14:creationId xmlns:p14="http://schemas.microsoft.com/office/powerpoint/2010/main" val="973006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CEB08-7AD0-840D-D144-4D7352227447}"/>
              </a:ext>
            </a:extLst>
          </p:cNvPr>
          <p:cNvSpPr>
            <a:spLocks noGrp="1"/>
          </p:cNvSpPr>
          <p:nvPr>
            <p:ph type="title"/>
          </p:nvPr>
        </p:nvSpPr>
        <p:spPr/>
        <p:txBody>
          <a:bodyPr/>
          <a:lstStyle/>
          <a:p>
            <a:r>
              <a:rPr lang="en-US" dirty="0"/>
              <a:t>Other Assistance</a:t>
            </a:r>
          </a:p>
        </p:txBody>
      </p:sp>
      <p:sp>
        <p:nvSpPr>
          <p:cNvPr id="3" name="Content Placeholder 2">
            <a:extLst>
              <a:ext uri="{FF2B5EF4-FFF2-40B4-BE49-F238E27FC236}">
                <a16:creationId xmlns:a16="http://schemas.microsoft.com/office/drawing/2014/main" id="{480D866D-48E9-3A05-5318-26B99EFCD21D}"/>
              </a:ext>
            </a:extLst>
          </p:cNvPr>
          <p:cNvSpPr>
            <a:spLocks noGrp="1"/>
          </p:cNvSpPr>
          <p:nvPr>
            <p:ph idx="1"/>
          </p:nvPr>
        </p:nvSpPr>
        <p:spPr>
          <a:xfrm>
            <a:off x="508000" y="762001"/>
            <a:ext cx="11277600" cy="5280822"/>
          </a:xfrm>
        </p:spPr>
        <p:txBody>
          <a:bodyPr/>
          <a:lstStyle/>
          <a:p>
            <a:pPr marL="0" marR="0" lvl="0" indent="0" algn="l" defTabSz="914400" rtl="0" eaLnBrk="1" fontAlgn="auto" latinLnBrk="0" hangingPunct="1">
              <a:lnSpc>
                <a:spcPct val="100000"/>
              </a:lnSpc>
              <a:spcBef>
                <a:spcPct val="20000"/>
              </a:spcBef>
              <a:spcAft>
                <a:spcPts val="0"/>
              </a:spcAft>
              <a:buClrTx/>
              <a:buSzTx/>
              <a:buNone/>
              <a:tabLst/>
              <a:defRPr/>
            </a:pPr>
            <a:r>
              <a:rPr kumimoji="0" lang="en-US" sz="2400" b="0" i="0" u="none" strike="noStrike" kern="1200" cap="none" spc="0" normalizeH="0" baseline="0" noProof="0" dirty="0">
                <a:ln>
                  <a:noFill/>
                </a:ln>
                <a:solidFill>
                  <a:srgbClr val="5B6770"/>
                </a:solidFill>
                <a:effectLst/>
                <a:uLnTx/>
                <a:uFillTx/>
                <a:latin typeface="Arial"/>
                <a:ea typeface="+mn-ea"/>
                <a:cs typeface="+mn-cs"/>
              </a:rPr>
              <a:t>Contact Us Page: </a:t>
            </a:r>
            <a:r>
              <a:rPr kumimoji="0" lang="en-US" sz="2400" b="0" i="0" u="none" strike="noStrike" kern="1200" cap="none" spc="0" normalizeH="0" baseline="0" noProof="0" dirty="0">
                <a:ln>
                  <a:noFill/>
                </a:ln>
                <a:solidFill>
                  <a:srgbClr val="5B6770"/>
                </a:solidFill>
                <a:effectLst/>
                <a:uLnTx/>
                <a:uFillTx/>
                <a:latin typeface="Arial"/>
                <a:ea typeface="+mn-ea"/>
                <a:cs typeface="+mn-cs"/>
                <a:hlinkClick r:id="rId2"/>
              </a:rPr>
              <a:t>https://www.ercot.com/about/contact</a:t>
            </a:r>
            <a:r>
              <a:rPr kumimoji="0" lang="en-US" sz="2400" b="0" i="0" u="none" strike="noStrike" kern="1200" cap="none" spc="0" normalizeH="0" baseline="0" noProof="0" dirty="0">
                <a:ln>
                  <a:noFill/>
                </a:ln>
                <a:solidFill>
                  <a:srgbClr val="5B6770"/>
                </a:solidFill>
                <a:effectLst/>
                <a:uLnTx/>
                <a:uFillTx/>
                <a:latin typeface="Arial"/>
                <a:ea typeface="+mn-ea"/>
                <a:cs typeface="+mn-cs"/>
              </a:rPr>
              <a:t> </a:t>
            </a:r>
          </a:p>
          <a:p>
            <a:pPr>
              <a:defRPr/>
            </a:pPr>
            <a:r>
              <a:rPr lang="en-US" sz="2400" b="0" dirty="0">
                <a:solidFill>
                  <a:srgbClr val="5B6770"/>
                </a:solidFill>
                <a:latin typeface="Arial"/>
              </a:rPr>
              <a:t>Media </a:t>
            </a:r>
          </a:p>
          <a:p>
            <a:pPr>
              <a:defRPr/>
            </a:pPr>
            <a:r>
              <a:rPr lang="en-US" sz="2400" b="0" dirty="0">
                <a:solidFill>
                  <a:srgbClr val="5B6770"/>
                </a:solidFill>
                <a:latin typeface="Arial"/>
              </a:rPr>
              <a:t>Information Request</a:t>
            </a:r>
          </a:p>
          <a:p>
            <a:pPr>
              <a:defRPr/>
            </a:pPr>
            <a:r>
              <a:rPr lang="en-US" sz="2400" b="0" dirty="0">
                <a:solidFill>
                  <a:srgbClr val="5B6770"/>
                </a:solidFill>
                <a:latin typeface="Arial"/>
              </a:rPr>
              <a:t>Website/IT Issues</a:t>
            </a:r>
          </a:p>
          <a:p>
            <a:pPr>
              <a:defRPr/>
            </a:pPr>
            <a:r>
              <a:rPr lang="en-US" sz="2400" b="0" dirty="0">
                <a:solidFill>
                  <a:srgbClr val="5B6770"/>
                </a:solidFill>
                <a:latin typeface="Arial"/>
              </a:rPr>
              <a:t>Grid &amp; Market Operations Questions</a:t>
            </a:r>
          </a:p>
          <a:p>
            <a:pPr>
              <a:defRPr/>
            </a:pPr>
            <a:r>
              <a:rPr lang="en-US" sz="2400" b="0" dirty="0">
                <a:solidFill>
                  <a:srgbClr val="5B6770"/>
                </a:solidFill>
                <a:latin typeface="Arial"/>
              </a:rPr>
              <a:t>Subscribe to Email Distribution Lists</a:t>
            </a:r>
          </a:p>
          <a:p>
            <a:pPr>
              <a:defRPr/>
            </a:pPr>
            <a:r>
              <a:rPr lang="en-US" sz="2400" b="0" dirty="0">
                <a:solidFill>
                  <a:srgbClr val="5B6770"/>
                </a:solidFill>
                <a:latin typeface="Arial"/>
              </a:rPr>
              <a:t>Careers</a:t>
            </a:r>
          </a:p>
          <a:p>
            <a:pPr>
              <a:defRPr/>
            </a:pPr>
            <a:r>
              <a:rPr lang="en-US" sz="2400" b="0" dirty="0">
                <a:solidFill>
                  <a:srgbClr val="5B6770"/>
                </a:solidFill>
                <a:latin typeface="Arial"/>
              </a:rPr>
              <a:t>Request a Tour/Speaker</a:t>
            </a:r>
          </a:p>
          <a:p>
            <a:pPr>
              <a:defRPr/>
            </a:pPr>
            <a:endParaRPr lang="en-US" dirty="0"/>
          </a:p>
        </p:txBody>
      </p:sp>
      <p:sp>
        <p:nvSpPr>
          <p:cNvPr id="4" name="Slide Number Placeholder 3">
            <a:extLst>
              <a:ext uri="{FF2B5EF4-FFF2-40B4-BE49-F238E27FC236}">
                <a16:creationId xmlns:a16="http://schemas.microsoft.com/office/drawing/2014/main" id="{2856FE5E-24FE-BA76-F7BA-10F94A5D0D79}"/>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314983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42D5AFE-D065-2D6F-4D04-C44EBECA1E7D}"/>
              </a:ext>
            </a:extLst>
          </p:cNvPr>
          <p:cNvSpPr>
            <a:spLocks noGrp="1"/>
          </p:cNvSpPr>
          <p:nvPr>
            <p:ph type="title"/>
          </p:nvPr>
        </p:nvSpPr>
        <p:spPr/>
        <p:txBody>
          <a:bodyPr/>
          <a:lstStyle/>
          <a:p>
            <a:pPr marL="0" marR="0" indent="0">
              <a:spcBef>
                <a:spcPts val="1600"/>
              </a:spcBef>
              <a:spcAft>
                <a:spcPts val="1200"/>
              </a:spcAft>
              <a:tabLst>
                <a:tab pos="228600" algn="l"/>
                <a:tab pos="457200" algn="l"/>
              </a:tabLst>
            </a:pPr>
            <a:r>
              <a:rPr lang="en-US" dirty="0"/>
              <a:t>Purpose &amp; Overview</a:t>
            </a:r>
            <a:endParaRPr lang="en-US" b="1" kern="1600" dirty="0">
              <a:solidFill>
                <a:srgbClr val="00ACC8"/>
              </a:solidFill>
              <a:effectLst/>
              <a:latin typeface="Arial" panose="020B0604020202020204" pitchFamily="34" charset="0"/>
              <a:ea typeface="Times New Roman" panose="02020603050405020304" pitchFamily="18" charset="0"/>
            </a:endParaRPr>
          </a:p>
        </p:txBody>
      </p:sp>
      <p:sp>
        <p:nvSpPr>
          <p:cNvPr id="9" name="Content Placeholder 8">
            <a:extLst>
              <a:ext uri="{FF2B5EF4-FFF2-40B4-BE49-F238E27FC236}">
                <a16:creationId xmlns:a16="http://schemas.microsoft.com/office/drawing/2014/main" id="{823A5707-B741-5523-DB5E-67A38A1D9286}"/>
              </a:ext>
            </a:extLst>
          </p:cNvPr>
          <p:cNvSpPr>
            <a:spLocks noGrp="1"/>
          </p:cNvSpPr>
          <p:nvPr>
            <p:ph idx="4294967295"/>
          </p:nvPr>
        </p:nvSpPr>
        <p:spPr>
          <a:xfrm>
            <a:off x="304800" y="1066800"/>
            <a:ext cx="11480800" cy="4876800"/>
          </a:xfrm>
          <a:prstGeom prst="rect">
            <a:avLst/>
          </a:prstGeom>
        </p:spPr>
        <p:txBody>
          <a:bodyPr/>
          <a:lstStyle/>
          <a:p>
            <a:r>
              <a:rPr lang="en-US" sz="2400" b="0" dirty="0">
                <a:solidFill>
                  <a:schemeClr val="tx2"/>
                </a:solidFill>
                <a:latin typeface="+mn-lt"/>
              </a:rPr>
              <a:t>Outline the various ways Market Participants can offer suggested feedback for system and digital channels. </a:t>
            </a:r>
          </a:p>
          <a:p>
            <a:pPr lvl="1"/>
            <a:r>
              <a:rPr lang="en-US" sz="2000" dirty="0">
                <a:solidFill>
                  <a:schemeClr val="tx2"/>
                </a:solidFill>
              </a:rPr>
              <a:t>Protocol Revision Request </a:t>
            </a:r>
          </a:p>
          <a:p>
            <a:pPr lvl="1"/>
            <a:r>
              <a:rPr lang="en-US" sz="2000" dirty="0">
                <a:solidFill>
                  <a:schemeClr val="tx2"/>
                </a:solidFill>
              </a:rPr>
              <a:t>Planning Revision Request</a:t>
            </a:r>
          </a:p>
          <a:p>
            <a:pPr lvl="1"/>
            <a:r>
              <a:rPr lang="en-US" sz="2000" dirty="0">
                <a:solidFill>
                  <a:schemeClr val="tx2"/>
                </a:solidFill>
              </a:rPr>
              <a:t>System Change Request</a:t>
            </a:r>
          </a:p>
          <a:p>
            <a:pPr lvl="1"/>
            <a:r>
              <a:rPr lang="en-US" sz="2000" dirty="0">
                <a:solidFill>
                  <a:schemeClr val="tx2"/>
                </a:solidFill>
              </a:rPr>
              <a:t>Other Binding</a:t>
            </a:r>
          </a:p>
          <a:p>
            <a:r>
              <a:rPr lang="en-US" sz="2400" dirty="0">
                <a:solidFill>
                  <a:schemeClr val="tx2"/>
                </a:solidFill>
              </a:rPr>
              <a:t>ERCOT Digital Channels</a:t>
            </a:r>
          </a:p>
          <a:p>
            <a:pPr lvl="1"/>
            <a:r>
              <a:rPr lang="en-US" sz="2000" dirty="0">
                <a:solidFill>
                  <a:schemeClr val="tx2"/>
                </a:solidFill>
              </a:rPr>
              <a:t>ERCOT.com</a:t>
            </a:r>
          </a:p>
          <a:p>
            <a:pPr lvl="1"/>
            <a:r>
              <a:rPr lang="en-US" sz="2000" dirty="0">
                <a:solidFill>
                  <a:schemeClr val="tx2"/>
                </a:solidFill>
              </a:rPr>
              <a:t>Market Information System (MIS)</a:t>
            </a:r>
          </a:p>
          <a:p>
            <a:pPr lvl="1"/>
            <a:r>
              <a:rPr lang="en-US" sz="2000" dirty="0">
                <a:solidFill>
                  <a:schemeClr val="tx2"/>
                </a:solidFill>
              </a:rPr>
              <a:t>ERCOT Mobile App</a:t>
            </a:r>
          </a:p>
          <a:p>
            <a:pPr lvl="1"/>
            <a:r>
              <a:rPr lang="en-US" sz="2000" dirty="0">
                <a:solidFill>
                  <a:schemeClr val="tx2"/>
                </a:solidFill>
              </a:rPr>
              <a:t>Dashboard &amp; Displays</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5B6770"/>
                </a:solidFill>
                <a:effectLst/>
                <a:uLnTx/>
                <a:uFillTx/>
                <a:latin typeface="Arial"/>
                <a:ea typeface="+mn-ea"/>
                <a:cs typeface="+mn-cs"/>
              </a:rPr>
              <a:t>Other Assistance: Contact Us</a:t>
            </a:r>
          </a:p>
          <a:p>
            <a:pPr marL="457200" lvl="1" indent="0">
              <a:buNone/>
            </a:pPr>
            <a:endParaRPr lang="en-US" sz="2000" dirty="0">
              <a:solidFill>
                <a:schemeClr val="tx2"/>
              </a:solidFill>
            </a:endParaRPr>
          </a:p>
          <a:p>
            <a:endParaRPr lang="en-US" sz="2000" dirty="0"/>
          </a:p>
        </p:txBody>
      </p:sp>
      <p:sp>
        <p:nvSpPr>
          <p:cNvPr id="4" name="Slide Number Placeholder 3">
            <a:extLst>
              <a:ext uri="{FF2B5EF4-FFF2-40B4-BE49-F238E27FC236}">
                <a16:creationId xmlns:a16="http://schemas.microsoft.com/office/drawing/2014/main" id="{201B9AB7-B03C-2511-24C0-47530B1FA24F}"/>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412100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42D5AFE-D065-2D6F-4D04-C44EBECA1E7D}"/>
              </a:ext>
            </a:extLst>
          </p:cNvPr>
          <p:cNvSpPr>
            <a:spLocks noGrp="1"/>
          </p:cNvSpPr>
          <p:nvPr>
            <p:ph type="title"/>
          </p:nvPr>
        </p:nvSpPr>
        <p:spPr/>
        <p:txBody>
          <a:bodyPr/>
          <a:lstStyle/>
          <a:p>
            <a:r>
              <a:rPr lang="en-US" dirty="0"/>
              <a:t>Nodal Protocol Revision Request (NPRR)</a:t>
            </a:r>
          </a:p>
        </p:txBody>
      </p:sp>
      <p:sp>
        <p:nvSpPr>
          <p:cNvPr id="4" name="Slide Number Placeholder 3">
            <a:extLst>
              <a:ext uri="{FF2B5EF4-FFF2-40B4-BE49-F238E27FC236}">
                <a16:creationId xmlns:a16="http://schemas.microsoft.com/office/drawing/2014/main" id="{201B9AB7-B03C-2511-24C0-47530B1FA24F}"/>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10" name="TextBox 9">
            <a:extLst>
              <a:ext uri="{FF2B5EF4-FFF2-40B4-BE49-F238E27FC236}">
                <a16:creationId xmlns:a16="http://schemas.microsoft.com/office/drawing/2014/main" id="{D6944A55-1424-468C-740B-7113FF0C6D9F}"/>
              </a:ext>
            </a:extLst>
          </p:cNvPr>
          <p:cNvSpPr txBox="1"/>
          <p:nvPr/>
        </p:nvSpPr>
        <p:spPr>
          <a:xfrm>
            <a:off x="762000" y="4800600"/>
            <a:ext cx="9144000" cy="1200329"/>
          </a:xfrm>
          <a:prstGeom prst="rect">
            <a:avLst/>
          </a:prstGeom>
          <a:solidFill>
            <a:schemeClr val="bg2"/>
          </a:solidFill>
        </p:spPr>
        <p:txBody>
          <a:bodyPr wrap="square" lIns="182880" tIns="182880" rIns="182880" bIns="182880" rtlCol="0">
            <a:spAutoFit/>
          </a:bodyPr>
          <a:lstStyle/>
          <a:p>
            <a:r>
              <a:rPr lang="en-US" dirty="0"/>
              <a:t>This process flow is intended to give a general overview of the NPRR process. For a more complete description of the process and potential path options, please see </a:t>
            </a:r>
            <a:r>
              <a:rPr lang="en-US" dirty="0">
                <a:hlinkClick r:id="rId2"/>
              </a:rPr>
              <a:t>Protocol Section 21, Revision Request Process</a:t>
            </a:r>
            <a:r>
              <a:rPr lang="en-US" dirty="0"/>
              <a:t>.</a:t>
            </a:r>
          </a:p>
        </p:txBody>
      </p:sp>
      <p:graphicFrame>
        <p:nvGraphicFramePr>
          <p:cNvPr id="11" name="Diagram 10">
            <a:extLst>
              <a:ext uri="{FF2B5EF4-FFF2-40B4-BE49-F238E27FC236}">
                <a16:creationId xmlns:a16="http://schemas.microsoft.com/office/drawing/2014/main" id="{0CA23EA2-4702-06FD-47C5-07FAA59A1E05}"/>
              </a:ext>
            </a:extLst>
          </p:cNvPr>
          <p:cNvGraphicFramePr/>
          <p:nvPr>
            <p:extLst>
              <p:ext uri="{D42A27DB-BD31-4B8C-83A1-F6EECF244321}">
                <p14:modId xmlns:p14="http://schemas.microsoft.com/office/powerpoint/2010/main" val="1643098528"/>
              </p:ext>
            </p:extLst>
          </p:nvPr>
        </p:nvGraphicFramePr>
        <p:xfrm>
          <a:off x="914400" y="974696"/>
          <a:ext cx="8424049" cy="37497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Arrow: Chevron 11">
            <a:extLst>
              <a:ext uri="{FF2B5EF4-FFF2-40B4-BE49-F238E27FC236}">
                <a16:creationId xmlns:a16="http://schemas.microsoft.com/office/drawing/2014/main" id="{C12698B5-8B90-618C-D0B8-04A85CAB99E5}"/>
              </a:ext>
            </a:extLst>
          </p:cNvPr>
          <p:cNvSpPr/>
          <p:nvPr/>
        </p:nvSpPr>
        <p:spPr>
          <a:xfrm rot="5400000">
            <a:off x="7531312" y="3768917"/>
            <a:ext cx="177376" cy="304800"/>
          </a:xfrm>
          <a:prstGeom prst="chevron">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pic>
        <p:nvPicPr>
          <p:cNvPr id="13" name="Graphic 12" descr="Internet with solid fill">
            <a:extLst>
              <a:ext uri="{FF2B5EF4-FFF2-40B4-BE49-F238E27FC236}">
                <a16:creationId xmlns:a16="http://schemas.microsoft.com/office/drawing/2014/main" id="{9611A6A1-B65C-0CF8-48FD-B42C36154C1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162800" y="3991707"/>
            <a:ext cx="914400" cy="914400"/>
          </a:xfrm>
          <a:prstGeom prst="rect">
            <a:avLst/>
          </a:prstGeom>
        </p:spPr>
      </p:pic>
      <p:pic>
        <p:nvPicPr>
          <p:cNvPr id="14" name="Graphic 13" descr="Clipboard with solid fill">
            <a:extLst>
              <a:ext uri="{FF2B5EF4-FFF2-40B4-BE49-F238E27FC236}">
                <a16:creationId xmlns:a16="http://schemas.microsoft.com/office/drawing/2014/main" id="{4FB493D5-1C2F-3553-9809-2126F07C670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88405" y="1114967"/>
            <a:ext cx="637633" cy="637633"/>
          </a:xfrm>
          <a:prstGeom prst="rect">
            <a:avLst/>
          </a:prstGeom>
        </p:spPr>
      </p:pic>
      <p:sp>
        <p:nvSpPr>
          <p:cNvPr id="15" name="Arrow: Chevron 14">
            <a:extLst>
              <a:ext uri="{FF2B5EF4-FFF2-40B4-BE49-F238E27FC236}">
                <a16:creationId xmlns:a16="http://schemas.microsoft.com/office/drawing/2014/main" id="{7617819A-0442-16C3-279C-137B6F41DCEE}"/>
              </a:ext>
            </a:extLst>
          </p:cNvPr>
          <p:cNvSpPr/>
          <p:nvPr/>
        </p:nvSpPr>
        <p:spPr>
          <a:xfrm>
            <a:off x="1499024" y="1319485"/>
            <a:ext cx="177376" cy="304800"/>
          </a:xfrm>
          <a:prstGeom prst="chevron">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Tree>
    <p:extLst>
      <p:ext uri="{BB962C8B-B14F-4D97-AF65-F5344CB8AC3E}">
        <p14:creationId xmlns:p14="http://schemas.microsoft.com/office/powerpoint/2010/main" val="2383133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7978D0-4B67-CCD1-8084-898DC57B7D44}"/>
              </a:ext>
            </a:extLst>
          </p:cNvPr>
          <p:cNvSpPr>
            <a:spLocks noGrp="1"/>
          </p:cNvSpPr>
          <p:nvPr>
            <p:ph type="title"/>
          </p:nvPr>
        </p:nvSpPr>
        <p:spPr/>
        <p:txBody>
          <a:bodyPr/>
          <a:lstStyle/>
          <a:p>
            <a:r>
              <a:rPr lang="en-US" dirty="0"/>
              <a:t>Planning Guide Revision Request (PGRR)</a:t>
            </a:r>
          </a:p>
        </p:txBody>
      </p:sp>
      <p:sp>
        <p:nvSpPr>
          <p:cNvPr id="4" name="Slide Number Placeholder 3">
            <a:extLst>
              <a:ext uri="{FF2B5EF4-FFF2-40B4-BE49-F238E27FC236}">
                <a16:creationId xmlns:a16="http://schemas.microsoft.com/office/drawing/2014/main" id="{4CCC55B8-2A8A-88CC-F89F-6D2C7331B1E3}"/>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8" name="TextBox 7">
            <a:extLst>
              <a:ext uri="{FF2B5EF4-FFF2-40B4-BE49-F238E27FC236}">
                <a16:creationId xmlns:a16="http://schemas.microsoft.com/office/drawing/2014/main" id="{45351C49-5D77-E259-FD05-E772E97317AC}"/>
              </a:ext>
            </a:extLst>
          </p:cNvPr>
          <p:cNvSpPr txBox="1"/>
          <p:nvPr/>
        </p:nvSpPr>
        <p:spPr>
          <a:xfrm>
            <a:off x="990600" y="4800600"/>
            <a:ext cx="8548416" cy="1200329"/>
          </a:xfrm>
          <a:prstGeom prst="rect">
            <a:avLst/>
          </a:prstGeom>
          <a:solidFill>
            <a:schemeClr val="bg2"/>
          </a:solidFill>
        </p:spPr>
        <p:txBody>
          <a:bodyPr wrap="square" lIns="182880" tIns="182880" rIns="182880" bIns="182880" rtlCol="0">
            <a:spAutoFit/>
          </a:bodyPr>
          <a:lstStyle/>
          <a:p>
            <a:r>
              <a:rPr lang="en-US" dirty="0"/>
              <a:t>The Planning Guide supplements the ERGOT protocols and provides ERCOT stakeholders and market participants with information and documentation concerning the ERCOT transmission planning process.</a:t>
            </a:r>
          </a:p>
        </p:txBody>
      </p:sp>
      <p:graphicFrame>
        <p:nvGraphicFramePr>
          <p:cNvPr id="9" name="Diagram 8">
            <a:extLst>
              <a:ext uri="{FF2B5EF4-FFF2-40B4-BE49-F238E27FC236}">
                <a16:creationId xmlns:a16="http://schemas.microsoft.com/office/drawing/2014/main" id="{2D0348EB-8477-3140-62B9-9E4DB40E8F6F}"/>
              </a:ext>
            </a:extLst>
          </p:cNvPr>
          <p:cNvGraphicFramePr/>
          <p:nvPr>
            <p:extLst>
              <p:ext uri="{D42A27DB-BD31-4B8C-83A1-F6EECF244321}">
                <p14:modId xmlns:p14="http://schemas.microsoft.com/office/powerpoint/2010/main" val="3392831191"/>
              </p:ext>
            </p:extLst>
          </p:nvPr>
        </p:nvGraphicFramePr>
        <p:xfrm>
          <a:off x="872351" y="974696"/>
          <a:ext cx="8424049" cy="37497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Graphic 9" descr="Clipboard with solid fill">
            <a:extLst>
              <a:ext uri="{FF2B5EF4-FFF2-40B4-BE49-F238E27FC236}">
                <a16:creationId xmlns:a16="http://schemas.microsoft.com/office/drawing/2014/main" id="{2B6CD830-ADBB-C4BE-8456-AB8B614AEB6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72351" y="1128982"/>
            <a:ext cx="637633" cy="637633"/>
          </a:xfrm>
          <a:prstGeom prst="rect">
            <a:avLst/>
          </a:prstGeom>
        </p:spPr>
      </p:pic>
      <p:sp>
        <p:nvSpPr>
          <p:cNvPr id="11" name="Arrow: Chevron 10">
            <a:extLst>
              <a:ext uri="{FF2B5EF4-FFF2-40B4-BE49-F238E27FC236}">
                <a16:creationId xmlns:a16="http://schemas.microsoft.com/office/drawing/2014/main" id="{81133590-0287-01D7-640A-19A283A7724A}"/>
              </a:ext>
            </a:extLst>
          </p:cNvPr>
          <p:cNvSpPr/>
          <p:nvPr/>
        </p:nvSpPr>
        <p:spPr>
          <a:xfrm>
            <a:off x="1529862" y="1333500"/>
            <a:ext cx="177376" cy="304800"/>
          </a:xfrm>
          <a:prstGeom prst="chevron">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pic>
        <p:nvPicPr>
          <p:cNvPr id="12" name="Graphic 11" descr="Internet with solid fill">
            <a:extLst>
              <a:ext uri="{FF2B5EF4-FFF2-40B4-BE49-F238E27FC236}">
                <a16:creationId xmlns:a16="http://schemas.microsoft.com/office/drawing/2014/main" id="{F4488426-34C1-A15A-D9FC-0E8764D421E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996384" y="3886200"/>
            <a:ext cx="914400" cy="914400"/>
          </a:xfrm>
          <a:prstGeom prst="rect">
            <a:avLst/>
          </a:prstGeom>
        </p:spPr>
      </p:pic>
      <p:sp>
        <p:nvSpPr>
          <p:cNvPr id="13" name="Arrow: Chevron 12">
            <a:extLst>
              <a:ext uri="{FF2B5EF4-FFF2-40B4-BE49-F238E27FC236}">
                <a16:creationId xmlns:a16="http://schemas.microsoft.com/office/drawing/2014/main" id="{4FD34444-15B5-DD63-1B5A-FB74FD55FA1D}"/>
              </a:ext>
            </a:extLst>
          </p:cNvPr>
          <p:cNvSpPr/>
          <p:nvPr/>
        </p:nvSpPr>
        <p:spPr>
          <a:xfrm rot="5400000">
            <a:off x="7378912" y="3768917"/>
            <a:ext cx="177376" cy="304800"/>
          </a:xfrm>
          <a:prstGeom prst="chevron">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Tree>
    <p:extLst>
      <p:ext uri="{BB962C8B-B14F-4D97-AF65-F5344CB8AC3E}">
        <p14:creationId xmlns:p14="http://schemas.microsoft.com/office/powerpoint/2010/main" val="1048971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FD345-B6CB-A146-10C1-15A7C92C5690}"/>
              </a:ext>
            </a:extLst>
          </p:cNvPr>
          <p:cNvSpPr>
            <a:spLocks noGrp="1"/>
          </p:cNvSpPr>
          <p:nvPr>
            <p:ph type="title"/>
          </p:nvPr>
        </p:nvSpPr>
        <p:spPr/>
        <p:txBody>
          <a:bodyPr/>
          <a:lstStyle/>
          <a:p>
            <a:r>
              <a:rPr lang="en-US" dirty="0"/>
              <a:t>System Change Request (SCR)</a:t>
            </a:r>
          </a:p>
        </p:txBody>
      </p:sp>
      <p:sp>
        <p:nvSpPr>
          <p:cNvPr id="4" name="Slide Number Placeholder 3">
            <a:extLst>
              <a:ext uri="{FF2B5EF4-FFF2-40B4-BE49-F238E27FC236}">
                <a16:creationId xmlns:a16="http://schemas.microsoft.com/office/drawing/2014/main" id="{67C6CAD6-78A6-614D-7A1E-3A28EC23E885}"/>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7" name="TextBox 6">
            <a:extLst>
              <a:ext uri="{FF2B5EF4-FFF2-40B4-BE49-F238E27FC236}">
                <a16:creationId xmlns:a16="http://schemas.microsoft.com/office/drawing/2014/main" id="{07DF43D6-BC3A-8A27-075B-BF02357F5481}"/>
              </a:ext>
            </a:extLst>
          </p:cNvPr>
          <p:cNvSpPr txBox="1"/>
          <p:nvPr/>
        </p:nvSpPr>
        <p:spPr>
          <a:xfrm>
            <a:off x="824184" y="4876800"/>
            <a:ext cx="8548416" cy="923330"/>
          </a:xfrm>
          <a:prstGeom prst="rect">
            <a:avLst/>
          </a:prstGeom>
          <a:solidFill>
            <a:schemeClr val="bg2"/>
          </a:solidFill>
        </p:spPr>
        <p:txBody>
          <a:bodyPr wrap="square" lIns="182880" tIns="182880" rIns="182880" bIns="182880" rtlCol="0">
            <a:spAutoFit/>
          </a:bodyPr>
          <a:lstStyle/>
          <a:p>
            <a:r>
              <a:rPr lang="en-US" dirty="0"/>
              <a:t>SCRs are used for MPs to request ERCOT change its computer systems, and this change does </a:t>
            </a:r>
            <a:r>
              <a:rPr lang="en-US" b="1" dirty="0"/>
              <a:t>not</a:t>
            </a:r>
            <a:r>
              <a:rPr lang="en-US" dirty="0"/>
              <a:t> require a revision to the Protocols.</a:t>
            </a:r>
          </a:p>
        </p:txBody>
      </p:sp>
      <p:pic>
        <p:nvPicPr>
          <p:cNvPr id="10" name="Graphic 9" descr="Clipboard with solid fill">
            <a:extLst>
              <a:ext uri="{FF2B5EF4-FFF2-40B4-BE49-F238E27FC236}">
                <a16:creationId xmlns:a16="http://schemas.microsoft.com/office/drawing/2014/main" id="{711BB7EC-F7C4-F23F-41F7-E1C4EB288E4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7767" y="1128982"/>
            <a:ext cx="637633" cy="637633"/>
          </a:xfrm>
          <a:prstGeom prst="rect">
            <a:avLst/>
          </a:prstGeom>
        </p:spPr>
      </p:pic>
      <p:sp>
        <p:nvSpPr>
          <p:cNvPr id="11" name="Arrow: Chevron 10">
            <a:extLst>
              <a:ext uri="{FF2B5EF4-FFF2-40B4-BE49-F238E27FC236}">
                <a16:creationId xmlns:a16="http://schemas.microsoft.com/office/drawing/2014/main" id="{2CA6A306-7D82-88AD-EA32-63ED48FB33A7}"/>
              </a:ext>
            </a:extLst>
          </p:cNvPr>
          <p:cNvSpPr/>
          <p:nvPr/>
        </p:nvSpPr>
        <p:spPr>
          <a:xfrm>
            <a:off x="1346624" y="1333500"/>
            <a:ext cx="177376" cy="304800"/>
          </a:xfrm>
          <a:prstGeom prst="chevron">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graphicFrame>
        <p:nvGraphicFramePr>
          <p:cNvPr id="12" name="Diagram 11">
            <a:extLst>
              <a:ext uri="{FF2B5EF4-FFF2-40B4-BE49-F238E27FC236}">
                <a16:creationId xmlns:a16="http://schemas.microsoft.com/office/drawing/2014/main" id="{5738BCFF-0F8D-46BB-5200-6A7895AAD8FA}"/>
              </a:ext>
            </a:extLst>
          </p:cNvPr>
          <p:cNvGraphicFramePr/>
          <p:nvPr>
            <p:extLst>
              <p:ext uri="{D42A27DB-BD31-4B8C-83A1-F6EECF244321}">
                <p14:modId xmlns:p14="http://schemas.microsoft.com/office/powerpoint/2010/main" val="2654716065"/>
              </p:ext>
            </p:extLst>
          </p:nvPr>
        </p:nvGraphicFramePr>
        <p:xfrm>
          <a:off x="685800" y="974696"/>
          <a:ext cx="8424049" cy="37497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 name="Arrow: Chevron 12">
            <a:extLst>
              <a:ext uri="{FF2B5EF4-FFF2-40B4-BE49-F238E27FC236}">
                <a16:creationId xmlns:a16="http://schemas.microsoft.com/office/drawing/2014/main" id="{2AFE6D4A-17D2-DDB8-0058-EE50C63D4D7B}"/>
              </a:ext>
            </a:extLst>
          </p:cNvPr>
          <p:cNvSpPr/>
          <p:nvPr/>
        </p:nvSpPr>
        <p:spPr>
          <a:xfrm rot="5400000">
            <a:off x="7150312" y="3768917"/>
            <a:ext cx="177376" cy="304800"/>
          </a:xfrm>
          <a:prstGeom prst="chevron">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pic>
        <p:nvPicPr>
          <p:cNvPr id="14" name="Graphic 13" descr="Internet with solid fill">
            <a:extLst>
              <a:ext uri="{FF2B5EF4-FFF2-40B4-BE49-F238E27FC236}">
                <a16:creationId xmlns:a16="http://schemas.microsoft.com/office/drawing/2014/main" id="{742D1C28-CA5F-4E50-CB35-DFEBEBAFD7D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781800" y="3991707"/>
            <a:ext cx="914400" cy="914400"/>
          </a:xfrm>
          <a:prstGeom prst="rect">
            <a:avLst/>
          </a:prstGeom>
        </p:spPr>
      </p:pic>
    </p:spTree>
    <p:extLst>
      <p:ext uri="{BB962C8B-B14F-4D97-AF65-F5344CB8AC3E}">
        <p14:creationId xmlns:p14="http://schemas.microsoft.com/office/powerpoint/2010/main" val="4070497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69CFE-5E9E-91F8-D7AE-590713241CEF}"/>
              </a:ext>
            </a:extLst>
          </p:cNvPr>
          <p:cNvSpPr>
            <a:spLocks noGrp="1"/>
          </p:cNvSpPr>
          <p:nvPr>
            <p:ph type="title"/>
          </p:nvPr>
        </p:nvSpPr>
        <p:spPr/>
        <p:txBody>
          <a:bodyPr/>
          <a:lstStyle/>
          <a:p>
            <a:r>
              <a:rPr lang="en-US" sz="2800" dirty="0"/>
              <a:t>Other Binding Documents (OBD)</a:t>
            </a:r>
            <a:br>
              <a:rPr lang="en-US" sz="2400" dirty="0">
                <a:solidFill>
                  <a:schemeClr val="tx2"/>
                </a:solidFill>
              </a:rPr>
            </a:br>
            <a:endParaRPr lang="en-US" dirty="0"/>
          </a:p>
        </p:txBody>
      </p:sp>
      <p:sp>
        <p:nvSpPr>
          <p:cNvPr id="3" name="Content Placeholder 2">
            <a:extLst>
              <a:ext uri="{FF2B5EF4-FFF2-40B4-BE49-F238E27FC236}">
                <a16:creationId xmlns:a16="http://schemas.microsoft.com/office/drawing/2014/main" id="{6BB74D77-F902-450F-5BAB-BEBDAC361DDA}"/>
              </a:ext>
            </a:extLst>
          </p:cNvPr>
          <p:cNvSpPr>
            <a:spLocks noGrp="1"/>
          </p:cNvSpPr>
          <p:nvPr>
            <p:ph idx="1"/>
          </p:nvPr>
        </p:nvSpPr>
        <p:spPr/>
        <p:txBody>
          <a:bodyPr/>
          <a:lstStyle/>
          <a:p>
            <a:pPr marL="0" indent="0">
              <a:buNone/>
            </a:pPr>
            <a:r>
              <a:rPr lang="en-US" sz="2400" b="0" dirty="0">
                <a:solidFill>
                  <a:schemeClr val="tx2"/>
                </a:solidFill>
              </a:rPr>
              <a:t>OBDs consist of polices, guidelines, procedures, forms, and applications as defined in Nodal Protocol Section 1.1. Revisions to an OBD must follow the revision process set forth in that OBD. If there is not a specified revision process, the OBD shall be subject to the procedures in Section 21, Process for Nodal Protocol Revision.</a:t>
            </a:r>
          </a:p>
          <a:p>
            <a:pPr marL="0" indent="0">
              <a:buNone/>
            </a:pPr>
            <a:endParaRPr lang="en-US" dirty="0">
              <a:hlinkClick r:id="rId2"/>
            </a:endParaRPr>
          </a:p>
          <a:p>
            <a:pPr marL="0" indent="0">
              <a:buNone/>
            </a:pPr>
            <a:endParaRPr lang="en-US" dirty="0">
              <a:hlinkClick r:id="rId2"/>
            </a:endParaRPr>
          </a:p>
          <a:p>
            <a:pPr marL="0" indent="0">
              <a:buNone/>
            </a:pPr>
            <a:endParaRPr lang="en-US" dirty="0">
              <a:hlinkClick r:id="rId2"/>
            </a:endParaRPr>
          </a:p>
          <a:p>
            <a:pPr marL="0" indent="0">
              <a:buNone/>
            </a:pPr>
            <a:endParaRPr lang="en-US" dirty="0">
              <a:hlinkClick r:id="rId2"/>
            </a:endParaRPr>
          </a:p>
          <a:p>
            <a:pPr marL="0" indent="0">
              <a:buNone/>
            </a:pPr>
            <a:r>
              <a:rPr lang="en-US" dirty="0">
                <a:hlinkClick r:id="rId2"/>
              </a:rPr>
              <a:t>https://www.ercot.com/mktrules/obd</a:t>
            </a:r>
            <a:r>
              <a:rPr lang="en-US" sz="2400" b="0" dirty="0">
                <a:solidFill>
                  <a:schemeClr val="tx2"/>
                </a:solidFill>
              </a:rPr>
              <a:t> </a:t>
            </a:r>
            <a:endParaRPr lang="en-US" dirty="0"/>
          </a:p>
        </p:txBody>
      </p:sp>
      <p:sp>
        <p:nvSpPr>
          <p:cNvPr id="4" name="Slide Number Placeholder 3">
            <a:extLst>
              <a:ext uri="{FF2B5EF4-FFF2-40B4-BE49-F238E27FC236}">
                <a16:creationId xmlns:a16="http://schemas.microsoft.com/office/drawing/2014/main" id="{36F3751A-1545-3321-4A41-A32CF0DE28F9}"/>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3094897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4093D-B20F-38FE-935D-852742BD733D}"/>
              </a:ext>
            </a:extLst>
          </p:cNvPr>
          <p:cNvSpPr>
            <a:spLocks noGrp="1"/>
          </p:cNvSpPr>
          <p:nvPr>
            <p:ph type="title"/>
          </p:nvPr>
        </p:nvSpPr>
        <p:spPr/>
        <p:txBody>
          <a:bodyPr/>
          <a:lstStyle/>
          <a:p>
            <a:r>
              <a:rPr lang="en-US" sz="2800" dirty="0"/>
              <a:t>ERCOT Digital Channels</a:t>
            </a:r>
          </a:p>
        </p:txBody>
      </p:sp>
      <p:sp>
        <p:nvSpPr>
          <p:cNvPr id="3" name="Content Placeholder 2">
            <a:extLst>
              <a:ext uri="{FF2B5EF4-FFF2-40B4-BE49-F238E27FC236}">
                <a16:creationId xmlns:a16="http://schemas.microsoft.com/office/drawing/2014/main" id="{5C4852A2-AEAA-F8AE-CC52-930315D45C15}"/>
              </a:ext>
            </a:extLst>
          </p:cNvPr>
          <p:cNvSpPr>
            <a:spLocks noGrp="1"/>
          </p:cNvSpPr>
          <p:nvPr>
            <p:ph idx="1"/>
          </p:nvPr>
        </p:nvSpPr>
        <p:spPr>
          <a:xfrm>
            <a:off x="508000" y="762001"/>
            <a:ext cx="11277600" cy="5280822"/>
          </a:xfrm>
        </p:spPr>
        <p:txBody>
          <a:bodyPr/>
          <a:lstStyle/>
          <a:p>
            <a:pPr marL="0" indent="0">
              <a:buNone/>
            </a:pPr>
            <a:r>
              <a:rPr lang="en-US" sz="2400" dirty="0">
                <a:solidFill>
                  <a:schemeClr val="tx2"/>
                </a:solidFill>
              </a:rPr>
              <a:t>ERCOT Digital Channels, relating to MPs, consist of: </a:t>
            </a:r>
          </a:p>
          <a:p>
            <a:pPr marL="342900" lvl="1" indent="-342900">
              <a:buFont typeface="Arial" panose="020B0604020202020204" pitchFamily="34" charset="0"/>
              <a:buChar char="•"/>
            </a:pPr>
            <a:r>
              <a:rPr lang="en-US" sz="2400" dirty="0">
                <a:solidFill>
                  <a:schemeClr val="tx2"/>
                </a:solidFill>
              </a:rPr>
              <a:t>ERCOT.com</a:t>
            </a:r>
          </a:p>
          <a:p>
            <a:pPr marL="342900" lvl="1" indent="-342900">
              <a:buFont typeface="Arial" panose="020B0604020202020204" pitchFamily="34" charset="0"/>
              <a:buChar char="•"/>
            </a:pPr>
            <a:r>
              <a:rPr lang="en-US" sz="2400" dirty="0">
                <a:solidFill>
                  <a:schemeClr val="tx2"/>
                </a:solidFill>
              </a:rPr>
              <a:t>Dashboard &amp; Displays</a:t>
            </a:r>
          </a:p>
          <a:p>
            <a:pPr marL="342900" lvl="1" indent="-342900">
              <a:buFont typeface="Arial" panose="020B0604020202020204" pitchFamily="34" charset="0"/>
              <a:buChar char="•"/>
            </a:pPr>
            <a:r>
              <a:rPr lang="en-US" sz="2400" dirty="0">
                <a:solidFill>
                  <a:schemeClr val="tx2"/>
                </a:solidFill>
              </a:rPr>
              <a:t>Market Information System (MIS)</a:t>
            </a:r>
          </a:p>
          <a:p>
            <a:pPr marL="342900" lvl="1" indent="-342900">
              <a:buFont typeface="Arial" panose="020B0604020202020204" pitchFamily="34" charset="0"/>
              <a:buChar char="•"/>
            </a:pPr>
            <a:r>
              <a:rPr lang="en-US" sz="2400" dirty="0">
                <a:solidFill>
                  <a:schemeClr val="tx2"/>
                </a:solidFill>
              </a:rPr>
              <a:t>ERCOT Mobile App</a:t>
            </a:r>
          </a:p>
          <a:p>
            <a:pPr marL="0" indent="0">
              <a:buNone/>
            </a:pPr>
            <a:endParaRPr lang="en-US" dirty="0"/>
          </a:p>
          <a:p>
            <a:pPr marL="0" indent="0">
              <a:buNone/>
            </a:pPr>
            <a:r>
              <a:rPr lang="en-US" dirty="0">
                <a:solidFill>
                  <a:schemeClr val="tx2"/>
                </a:solidFill>
              </a:rPr>
              <a:t>Note</a:t>
            </a:r>
            <a:r>
              <a:rPr lang="en-US" b="0" dirty="0">
                <a:solidFill>
                  <a:schemeClr val="tx2"/>
                </a:solidFill>
              </a:rPr>
              <a:t>: Systems listed above do NOT require an SCR for changes.  </a:t>
            </a:r>
          </a:p>
        </p:txBody>
      </p:sp>
      <p:sp>
        <p:nvSpPr>
          <p:cNvPr id="4" name="Slide Number Placeholder 3">
            <a:extLst>
              <a:ext uri="{FF2B5EF4-FFF2-40B4-BE49-F238E27FC236}">
                <a16:creationId xmlns:a16="http://schemas.microsoft.com/office/drawing/2014/main" id="{8E5C60EA-0183-D0FF-267F-0150DCA19863}"/>
              </a:ext>
            </a:extLst>
          </p:cNvPr>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2565788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2731F-5D23-3F52-EFBA-C1FC9162C9C3}"/>
              </a:ext>
            </a:extLst>
          </p:cNvPr>
          <p:cNvSpPr>
            <a:spLocks noGrp="1"/>
          </p:cNvSpPr>
          <p:nvPr>
            <p:ph type="title"/>
          </p:nvPr>
        </p:nvSpPr>
        <p:spPr/>
        <p:txBody>
          <a:bodyPr/>
          <a:lstStyle/>
          <a:p>
            <a:r>
              <a:rPr lang="en-US" dirty="0"/>
              <a:t>Request Process for Digital Channels</a:t>
            </a:r>
          </a:p>
        </p:txBody>
      </p:sp>
      <p:sp>
        <p:nvSpPr>
          <p:cNvPr id="3" name="Content Placeholder 2">
            <a:extLst>
              <a:ext uri="{FF2B5EF4-FFF2-40B4-BE49-F238E27FC236}">
                <a16:creationId xmlns:a16="http://schemas.microsoft.com/office/drawing/2014/main" id="{83C746A8-FA70-9FE7-3952-8C3F5AD1A648}"/>
              </a:ext>
            </a:extLst>
          </p:cNvPr>
          <p:cNvSpPr>
            <a:spLocks noGrp="1"/>
          </p:cNvSpPr>
          <p:nvPr>
            <p:ph idx="1"/>
          </p:nvPr>
        </p:nvSpPr>
        <p:spPr>
          <a:xfrm>
            <a:off x="508000" y="762001"/>
            <a:ext cx="11277600" cy="5280822"/>
          </a:xfrm>
        </p:spPr>
        <p:txBody>
          <a:bodyPr/>
          <a:lstStyle/>
          <a:p>
            <a:pPr marL="57150" indent="0">
              <a:buNone/>
            </a:pPr>
            <a:r>
              <a:rPr lang="en-US" sz="2400" b="0" dirty="0">
                <a:solidFill>
                  <a:schemeClr val="tx2"/>
                </a:solidFill>
              </a:rPr>
              <a:t>ERCOT.com:</a:t>
            </a:r>
          </a:p>
          <a:p>
            <a:pPr marL="57150" indent="0">
              <a:buNone/>
            </a:pPr>
            <a:endParaRPr lang="en-US" sz="2400" b="0" dirty="0">
              <a:solidFill>
                <a:schemeClr val="tx2"/>
              </a:solidFill>
            </a:endParaRPr>
          </a:p>
          <a:p>
            <a:pPr indent="-285750"/>
            <a:r>
              <a:rPr lang="en-US" sz="1800" b="0" dirty="0">
                <a:solidFill>
                  <a:schemeClr val="tx2"/>
                </a:solidFill>
              </a:rPr>
              <a:t>Users may submit feedback related to ercot.com content, design, and usability by emailing: </a:t>
            </a:r>
            <a:r>
              <a:rPr lang="en-US" sz="1800" b="0" dirty="0">
                <a:solidFill>
                  <a:schemeClr val="tx2"/>
                </a:solidFill>
                <a:hlinkClick r:id="rId2"/>
              </a:rPr>
              <a:t>userexperience@ercot.com</a:t>
            </a:r>
            <a:r>
              <a:rPr lang="en-US" sz="1800" b="0" dirty="0">
                <a:solidFill>
                  <a:schemeClr val="tx2"/>
                </a:solidFill>
              </a:rPr>
              <a:t> or </a:t>
            </a:r>
            <a:r>
              <a:rPr lang="en-US" sz="1800" b="0" dirty="0">
                <a:solidFill>
                  <a:schemeClr val="tx2"/>
                </a:solidFill>
                <a:hlinkClick r:id="rId3"/>
              </a:rPr>
              <a:t>webmaster@ercot.com</a:t>
            </a:r>
            <a:r>
              <a:rPr lang="en-US" sz="1800" b="0" dirty="0">
                <a:solidFill>
                  <a:schemeClr val="tx2"/>
                </a:solidFill>
              </a:rPr>
              <a:t>. Feedback is also received via the ERCOT committees and groups.  </a:t>
            </a:r>
          </a:p>
          <a:p>
            <a:pPr indent="-285750"/>
            <a:endParaRPr lang="en-US" sz="1800" b="0" dirty="0">
              <a:solidFill>
                <a:schemeClr val="tx2"/>
              </a:solidFill>
            </a:endParaRPr>
          </a:p>
          <a:p>
            <a:pPr indent="-285750"/>
            <a:r>
              <a:rPr lang="en-US" sz="1800" b="0" dirty="0">
                <a:solidFill>
                  <a:schemeClr val="tx2"/>
                </a:solidFill>
              </a:rPr>
              <a:t>ERCOT reviews suggestions. If suggestions are accepted, they are placed into a backlog of items, prioritized, analyzed for costs and impacts, and added to road maps to coincide with projects and other work. </a:t>
            </a:r>
          </a:p>
          <a:p>
            <a:pPr indent="-285750"/>
            <a:endParaRPr lang="en-US" sz="1800" b="0" dirty="0">
              <a:solidFill>
                <a:schemeClr val="tx2"/>
              </a:solidFill>
            </a:endParaRPr>
          </a:p>
          <a:p>
            <a:pPr indent="-285750"/>
            <a:r>
              <a:rPr lang="en-US" sz="1800" b="0" dirty="0">
                <a:solidFill>
                  <a:schemeClr val="tx2"/>
                </a:solidFill>
              </a:rPr>
              <a:t>Changes may also be driven by revision request; i.e., new public report, notice, etc.</a:t>
            </a:r>
          </a:p>
          <a:p>
            <a:pPr indent="-285750"/>
            <a:endParaRPr lang="en-US" sz="1800" b="0" dirty="0">
              <a:solidFill>
                <a:schemeClr val="tx2"/>
              </a:solidFill>
            </a:endParaRPr>
          </a:p>
          <a:p>
            <a:pPr indent="-285750"/>
            <a:r>
              <a:rPr lang="en-US" sz="1800" b="0" dirty="0">
                <a:solidFill>
                  <a:schemeClr val="tx2"/>
                </a:solidFill>
              </a:rPr>
              <a:t>Current redesign efforts: </a:t>
            </a:r>
            <a:r>
              <a:rPr lang="en-US" sz="1800" b="0" dirty="0">
                <a:solidFill>
                  <a:schemeClr val="tx2"/>
                </a:solidFill>
                <a:hlinkClick r:id="rId4"/>
              </a:rPr>
              <a:t>https://www.ercot.com/about/redesign </a:t>
            </a:r>
            <a:endParaRPr lang="en-US" sz="1800" b="0" dirty="0">
              <a:solidFill>
                <a:schemeClr val="tx2"/>
              </a:solidFill>
            </a:endParaRPr>
          </a:p>
          <a:p>
            <a:pPr marL="57150" indent="0">
              <a:buNone/>
            </a:pPr>
            <a:endParaRPr lang="en-US" sz="1800" dirty="0">
              <a:solidFill>
                <a:srgbClr val="5B6770"/>
              </a:solidFill>
              <a:latin typeface="Arial" panose="020B0604020202020204" pitchFamily="34" charset="0"/>
              <a:cs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D95B10F8-431B-F5A9-BA31-2A8AE0B12E3B}"/>
              </a:ext>
            </a:extLst>
          </p:cNvPr>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2081134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563CD-B523-F861-1AF0-06DD8EF07E1B}"/>
              </a:ext>
            </a:extLst>
          </p:cNvPr>
          <p:cNvSpPr>
            <a:spLocks noGrp="1"/>
          </p:cNvSpPr>
          <p:nvPr>
            <p:ph type="title"/>
          </p:nvPr>
        </p:nvSpPr>
        <p:spPr/>
        <p:txBody>
          <a:bodyPr/>
          <a:lstStyle/>
          <a:p>
            <a:r>
              <a:rPr lang="en-US" dirty="0"/>
              <a:t>Request Process for Digital Channels Continued</a:t>
            </a:r>
          </a:p>
        </p:txBody>
      </p:sp>
      <p:sp>
        <p:nvSpPr>
          <p:cNvPr id="3" name="Content Placeholder 2">
            <a:extLst>
              <a:ext uri="{FF2B5EF4-FFF2-40B4-BE49-F238E27FC236}">
                <a16:creationId xmlns:a16="http://schemas.microsoft.com/office/drawing/2014/main" id="{F22F280C-0C75-2324-BC26-23CD439305A7}"/>
              </a:ext>
            </a:extLst>
          </p:cNvPr>
          <p:cNvSpPr>
            <a:spLocks noGrp="1"/>
          </p:cNvSpPr>
          <p:nvPr>
            <p:ph idx="1"/>
          </p:nvPr>
        </p:nvSpPr>
        <p:spPr/>
        <p:txBody>
          <a:bodyPr/>
          <a:lstStyle/>
          <a:p>
            <a:pPr marL="57150" indent="0">
              <a:buNone/>
            </a:pPr>
            <a:r>
              <a:rPr lang="en-US" sz="2400" b="0" dirty="0">
                <a:solidFill>
                  <a:schemeClr val="tx2"/>
                </a:solidFill>
              </a:rPr>
              <a:t>Market Information System (MIS):</a:t>
            </a:r>
          </a:p>
          <a:p>
            <a:pPr marL="57150" indent="0">
              <a:buNone/>
            </a:pPr>
            <a:r>
              <a:rPr lang="en-US" sz="1800" b="0" dirty="0">
                <a:solidFill>
                  <a:schemeClr val="tx2"/>
                </a:solidFill>
              </a:rPr>
              <a:t>Users may submit feedback related to MIS by emailing: </a:t>
            </a:r>
            <a:r>
              <a:rPr lang="en-US" sz="1800" b="0" dirty="0">
                <a:solidFill>
                  <a:schemeClr val="tx2"/>
                </a:solidFill>
                <a:hlinkClick r:id="rId2"/>
              </a:rPr>
              <a:t>userexperience@ercot.com</a:t>
            </a:r>
            <a:r>
              <a:rPr lang="en-US" sz="1800" b="0" dirty="0">
                <a:solidFill>
                  <a:schemeClr val="tx2"/>
                </a:solidFill>
              </a:rPr>
              <a:t> or </a:t>
            </a:r>
            <a:r>
              <a:rPr lang="en-US" sz="1800" b="0" dirty="0">
                <a:solidFill>
                  <a:schemeClr val="tx2"/>
                </a:solidFill>
                <a:hlinkClick r:id="rId3"/>
              </a:rPr>
              <a:t>webmaster@ercot.com</a:t>
            </a:r>
            <a:r>
              <a:rPr lang="en-US" sz="1800" b="0" dirty="0">
                <a:solidFill>
                  <a:schemeClr val="tx2"/>
                </a:solidFill>
              </a:rPr>
              <a:t>. MIS data is driven by ERCOT Protocols and OBDs. Therefore, most changes suggested will follow the revision request process. </a:t>
            </a:r>
          </a:p>
          <a:p>
            <a:pPr marL="57150" indent="0">
              <a:buNone/>
            </a:pPr>
            <a:endParaRPr lang="en-US" sz="1800" b="0" dirty="0">
              <a:solidFill>
                <a:schemeClr val="tx2"/>
              </a:solidFill>
            </a:endParaRPr>
          </a:p>
          <a:p>
            <a:pPr marL="57150" indent="0">
              <a:buNone/>
            </a:pPr>
            <a:r>
              <a:rPr lang="en-US" sz="2400" b="0" dirty="0">
                <a:solidFill>
                  <a:schemeClr val="tx2"/>
                </a:solidFill>
              </a:rPr>
              <a:t>ERCOT Mobile App:</a:t>
            </a:r>
          </a:p>
          <a:p>
            <a:pPr marL="57150" indent="0">
              <a:buNone/>
            </a:pPr>
            <a:r>
              <a:rPr lang="en-US" sz="1800" b="0" dirty="0">
                <a:solidFill>
                  <a:schemeClr val="tx2"/>
                </a:solidFill>
              </a:rPr>
              <a:t>Users may submit feedback related to these efforts by emailing </a:t>
            </a:r>
            <a:r>
              <a:rPr lang="en-US" sz="1800" b="0" dirty="0">
                <a:solidFill>
                  <a:schemeClr val="tx2"/>
                </a:solidFill>
                <a:hlinkClick r:id="rId2"/>
              </a:rPr>
              <a:t>userexperience@ercot.com</a:t>
            </a:r>
            <a:r>
              <a:rPr lang="en-US" sz="1800" b="0" dirty="0">
                <a:solidFill>
                  <a:schemeClr val="tx2"/>
                </a:solidFill>
              </a:rPr>
              <a:t> or </a:t>
            </a:r>
            <a:r>
              <a:rPr lang="en-US" sz="1800" b="0" dirty="0">
                <a:solidFill>
                  <a:schemeClr val="tx2"/>
                </a:solidFill>
                <a:hlinkClick r:id="rId3"/>
              </a:rPr>
              <a:t>webmaster@ercot.com</a:t>
            </a:r>
            <a:r>
              <a:rPr lang="en-US" sz="1800" b="0" dirty="0">
                <a:solidFill>
                  <a:schemeClr val="tx2"/>
                </a:solidFill>
              </a:rPr>
              <a:t>.</a:t>
            </a:r>
          </a:p>
          <a:p>
            <a:pPr marL="57150" indent="0">
              <a:buNone/>
            </a:pPr>
            <a:r>
              <a:rPr lang="en-US" sz="1800" b="0" dirty="0">
                <a:solidFill>
                  <a:schemeClr val="tx2"/>
                </a:solidFill>
              </a:rPr>
              <a:t> </a:t>
            </a:r>
          </a:p>
          <a:p>
            <a:pPr marL="57150" indent="0">
              <a:buNone/>
            </a:pPr>
            <a:r>
              <a:rPr lang="en-US" sz="1800" b="0" dirty="0">
                <a:solidFill>
                  <a:schemeClr val="tx2"/>
                </a:solidFill>
              </a:rPr>
              <a:t>Once feedback is received, ERCOT reviews suggestions. If suggestions are accepted, they are added to a backlog of items, prioritized, and added to road maps to coincide with projects and other work.</a:t>
            </a:r>
          </a:p>
          <a:p>
            <a:pPr marL="57150" indent="0">
              <a:buNone/>
            </a:pPr>
            <a:endParaRPr lang="en-US" sz="2200" b="0" dirty="0">
              <a:solidFill>
                <a:schemeClr val="tx2"/>
              </a:solidFill>
            </a:endParaRPr>
          </a:p>
          <a:p>
            <a:pPr marL="57150" indent="0">
              <a:buNone/>
            </a:pPr>
            <a:r>
              <a:rPr lang="en-US" sz="2400" b="0" dirty="0">
                <a:solidFill>
                  <a:schemeClr val="tx2"/>
                </a:solidFill>
              </a:rPr>
              <a:t>Dashboard &amp; Displays:</a:t>
            </a:r>
          </a:p>
          <a:p>
            <a:pPr marL="57150" indent="0">
              <a:buNone/>
            </a:pPr>
            <a:r>
              <a:rPr lang="en-US" sz="1800" b="0" dirty="0">
                <a:solidFill>
                  <a:schemeClr val="tx2"/>
                </a:solidFill>
              </a:rPr>
              <a:t>Process TBD and communicated to the market soon.</a:t>
            </a:r>
          </a:p>
          <a:p>
            <a:endParaRPr lang="en-US" dirty="0"/>
          </a:p>
        </p:txBody>
      </p:sp>
      <p:sp>
        <p:nvSpPr>
          <p:cNvPr id="4" name="Slide Number Placeholder 3">
            <a:extLst>
              <a:ext uri="{FF2B5EF4-FFF2-40B4-BE49-F238E27FC236}">
                <a16:creationId xmlns:a16="http://schemas.microsoft.com/office/drawing/2014/main" id="{39E71545-C37D-E020-66D4-F5A17BDAB929}"/>
              </a:ext>
            </a:extLst>
          </p:cNvPr>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3906541"/>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imensions xmlns="8d5ee879-813f-4fb9-b7c2-a59846c21aeb">Widescreen (16:9)</Dimensions>
    <Month xmlns="8d5ee879-813f-4fb9-b7c2-a59846c21ae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8" ma:contentTypeDescription="Create a new document." ma:contentTypeScope="" ma:versionID="e4f8a0aab30691cc9bbf5fe976433851">
  <xsd:schema xmlns:xsd="http://www.w3.org/2001/XMLSchema" xmlns:xs="http://www.w3.org/2001/XMLSchema" xmlns:p="http://schemas.microsoft.com/office/2006/metadata/properties" xmlns:ns2="8d5ee879-813f-4fb9-b7c2-a59846c21aeb" targetNamespace="http://schemas.microsoft.com/office/2006/metadata/properties" ma:root="true" ma:fieldsID="5803e8fe4874a8f6a6e54e87a6b41e72"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element ref="ns2:Dimensions" minOccurs="0"/>
                <xsd:element ref="ns2:MediaServiceObjectDetectorVersions" minOccurs="0"/>
                <xsd:element ref="ns2:Month"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Confidential"/>
          <xsd:enumeration value="Public"/>
          <xsd:enumeration value="Internal"/>
          <xsd:enumeration value="Board of Directors"/>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Dimensions" ma:index="12" nillable="true" ma:displayName="Dimensions" ma:format="Dropdown" ma:internalName="Dimensions">
      <xsd:simpleType>
        <xsd:restriction base="dms:Choice">
          <xsd:enumeration value="Widescreen (16:9)"/>
          <xsd:enumeration value="Default Width"/>
          <xsd:enumeration value="HD"/>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onth" ma:index="14" nillable="true" ma:displayName="Month" ma:format="Dropdown" ma:internalName="Month">
      <xsd:simpleType>
        <xsd:restriction base="dms:Choic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restriction>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1A526C54-2038-4DDB-9077-84C80FF069E0}">
  <ds:schemaRefs>
    <ds:schemaRef ds:uri="http://schemas.microsoft.com/office/2006/metadata/properties"/>
    <ds:schemaRef ds:uri="http://www.w3.org/XML/1998/namespace"/>
    <ds:schemaRef ds:uri="http://purl.org/dc/dcmitype/"/>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8d5ee879-813f-4fb9-b7c2-a59846c21aeb"/>
    <ds:schemaRef ds:uri="http://purl.org/dc/elements/1.1/"/>
  </ds:schemaRefs>
</ds:datastoreItem>
</file>

<file path=customXml/itemProps3.xml><?xml version="1.0" encoding="utf-8"?>
<ds:datastoreItem xmlns:ds="http://schemas.openxmlformats.org/officeDocument/2006/customXml" ds:itemID="{85727A64-0FE4-4085-B9DD-C355D03EDF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24035</TotalTime>
  <Words>787</Words>
  <Application>Microsoft Office PowerPoint</Application>
  <PresentationFormat>Widescreen</PresentationFormat>
  <Paragraphs>143</Paragraphs>
  <Slides>11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11</vt:i4>
      </vt:variant>
    </vt:vector>
  </HeadingPairs>
  <TitlesOfParts>
    <vt:vector size="16" baseType="lpstr">
      <vt:lpstr>Arial</vt:lpstr>
      <vt:lpstr>Calibri</vt:lpstr>
      <vt:lpstr>Cover Slide</vt:lpstr>
      <vt:lpstr>Horizontal Theme</vt:lpstr>
      <vt:lpstr>Vertical Theme</vt:lpstr>
      <vt:lpstr>PowerPoint Presentation</vt:lpstr>
      <vt:lpstr>Purpose &amp; Overview</vt:lpstr>
      <vt:lpstr>Nodal Protocol Revision Request (NPRR)</vt:lpstr>
      <vt:lpstr>Planning Guide Revision Request (PGRR)</vt:lpstr>
      <vt:lpstr>System Change Request (SCR)</vt:lpstr>
      <vt:lpstr>Other Binding Documents (OBD) </vt:lpstr>
      <vt:lpstr>ERCOT Digital Channels</vt:lpstr>
      <vt:lpstr>Request Process for Digital Channels</vt:lpstr>
      <vt:lpstr>Request Process for Digital Channels Continued</vt:lpstr>
      <vt:lpstr>Coming Soon: Dashboards &amp; Displays Process Flow</vt:lpstr>
      <vt:lpstr>Other Assistance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Lofton, Amy</cp:lastModifiedBy>
  <cp:revision>540</cp:revision>
  <cp:lastPrinted>2017-10-10T21:31:05Z</cp:lastPrinted>
  <dcterms:created xsi:type="dcterms:W3CDTF">2016-01-21T15:20:31Z</dcterms:created>
  <dcterms:modified xsi:type="dcterms:W3CDTF">2024-09-11T21:35:03Z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2023-04-04T20:11:08Z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bf2916b5-40d5-464a-a6ad-5ac6ebbcbc61</vt:lpwstr>
  </property>
  <property fmtid="{D5CDD505-2E9C-101B-9397-08002B2CF9AE}" pid="9" name="MSIP_Label_7084cbda-52b8-46fb-a7b7-cb5bd465ed85_ContentBits">
    <vt:lpwstr>0</vt:lpwstr>
  </property>
</Properties>
</file>