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85" r:id="rId4"/>
    <p:sldId id="286" r:id="rId5"/>
    <p:sldId id="283" r:id="rId6"/>
    <p:sldId id="263" r:id="rId7"/>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9E11AF3-41E4-46EB-A5B2-FDAD053C07F9}" v="6" dt="2024-09-03T20:41:26.4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0" d="100"/>
          <a:sy n="50" d="100"/>
        </p:scale>
        <p:origin x="78" y="4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ERCOT Reporting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spcAft>
              <a:spcPct val="15000"/>
            </a:spcAft>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spcAft>
              <a:spcPct val="15000"/>
            </a:spcAft>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spcAft>
              <a:spcPct val="15000"/>
            </a:spcAft>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spcAft>
              <a:spcPct val="15000"/>
            </a:spcAft>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E15C1410-7F0E-4185-926C-39F817A0C3D4}">
      <dgm:prSet phldrT="[Text]" custT="1"/>
      <dgm:spPr>
        <a:solidFill>
          <a:schemeClr val="bg1">
            <a:alpha val="90000"/>
          </a:schemeClr>
        </a:solidFill>
      </dgm:spPr>
      <dgm:t>
        <a:bodyPr anchor="ctr" anchorCtr="0"/>
        <a:lstStyle/>
        <a:p>
          <a:pPr algn="just">
            <a:lnSpc>
              <a:spcPct val="100000"/>
            </a:lnSpc>
            <a:spcAft>
              <a:spcPts val="1200"/>
            </a:spcAft>
          </a:pPr>
          <a:r>
            <a:rPr lang="en-US" sz="2000" b="1" u="sng" dirty="0">
              <a:solidFill>
                <a:schemeClr val="tx1"/>
              </a:solidFill>
              <a:latin typeface="Calibri" panose="020F0502020204030204" pitchFamily="34" charset="0"/>
              <a:ea typeface="+mn-ea"/>
              <a:cs typeface="Calibri" panose="020F0502020204030204" pitchFamily="34" charset="0"/>
            </a:rPr>
            <a:t>2025 SLO &amp; Release Calendar </a:t>
          </a:r>
          <a:r>
            <a:rPr lang="en-US" sz="2000" b="0" dirty="0">
              <a:solidFill>
                <a:schemeClr val="tx1"/>
              </a:solidFill>
              <a:latin typeface="Calibri" panose="020F0502020204030204" pitchFamily="34" charset="0"/>
              <a:ea typeface="+mn-ea"/>
              <a:cs typeface="Calibri" panose="020F0502020204030204" pitchFamily="34" charset="0"/>
            </a:rPr>
            <a:t>– ERCOT finalizing; however, was discussed during August TDTMS that the structure will be the same as 2024 with more frequent, yet shorter duration and one longer retail release. Goal to finalize in September with RMS presentment and approval in October.</a:t>
          </a:r>
          <a:endParaRPr lang="en-US" sz="3600" b="0" dirty="0"/>
        </a:p>
      </dgm:t>
    </dgm:pt>
    <dgm:pt modelId="{FA584E19-5F98-4075-AE8C-CDAAA03AEE0D}" type="parTrans" cxnId="{88C32A1D-DD90-44C2-A691-1200AF962A42}">
      <dgm:prSet/>
      <dgm:spPr/>
      <dgm:t>
        <a:bodyPr/>
        <a:lstStyle/>
        <a:p>
          <a:endParaRPr lang="en-US"/>
        </a:p>
      </dgm:t>
    </dgm:pt>
    <dgm:pt modelId="{C6D9BD8B-69F1-435E-A049-CA6C9C403599}" type="sibTrans" cxnId="{88C32A1D-DD90-44C2-A691-1200AF962A42}">
      <dgm:prSet/>
      <dgm:spPr/>
      <dgm:t>
        <a:bodyPr/>
        <a:lstStyle/>
        <a:p>
          <a:endParaRPr lang="en-US"/>
        </a:p>
      </dgm:t>
    </dgm:pt>
    <dgm:pt modelId="{1616B780-130C-4489-8015-5B7727E71914}">
      <dgm:prSet phldrT="[Text]" custT="1"/>
      <dgm:spPr>
        <a:solidFill>
          <a:schemeClr val="bg1">
            <a:alpha val="90000"/>
          </a:schemeClr>
        </a:solidFill>
      </dgm:spPr>
      <dgm:t>
        <a:bodyPr anchor="ctr" anchorCtr="0"/>
        <a:lstStyle/>
        <a:p>
          <a:pPr algn="just">
            <a:lnSpc>
              <a:spcPct val="90000"/>
            </a:lnSpc>
            <a:spcAft>
              <a:spcPct val="15000"/>
            </a:spcAft>
            <a:buFont typeface="Arial" panose="020B0604020202020204" pitchFamily="34" charset="0"/>
            <a:buChar char="•"/>
          </a:pPr>
          <a:endParaRPr lang="en-US" sz="500" b="0" u="sng" dirty="0"/>
        </a:p>
      </dgm:t>
    </dgm:pt>
    <dgm:pt modelId="{8CD62D38-3DF6-4F3A-92D1-742D49A5F97A}" type="parTrans" cxnId="{F4314A4D-0735-44B5-9582-32F4296D3752}">
      <dgm:prSet/>
      <dgm:spPr/>
      <dgm:t>
        <a:bodyPr/>
        <a:lstStyle/>
        <a:p>
          <a:endParaRPr lang="en-US"/>
        </a:p>
      </dgm:t>
    </dgm:pt>
    <dgm:pt modelId="{B23F14C2-1F74-4D6C-A372-2B787DD37545}" type="sibTrans" cxnId="{F4314A4D-0735-44B5-9582-32F4296D3752}">
      <dgm:prSet/>
      <dgm:spPr/>
      <dgm:t>
        <a:bodyPr/>
        <a:lstStyle/>
        <a:p>
          <a:endParaRPr lang="en-US"/>
        </a:p>
      </dgm:t>
    </dgm:pt>
    <dgm:pt modelId="{97ADB67D-A496-4D70-9A09-7CAE1F4DF62D}">
      <dgm:prSet phldrT="[Text]" custT="1"/>
      <dgm:spPr>
        <a:solidFill>
          <a:schemeClr val="bg1">
            <a:alpha val="90000"/>
          </a:schemeClr>
        </a:solidFill>
      </dgm:spPr>
      <dgm:t>
        <a:bodyPr anchor="ctr" anchorCtr="0"/>
        <a:lstStyle/>
        <a:p>
          <a:pPr algn="just">
            <a:lnSpc>
              <a:spcPct val="100000"/>
            </a:lnSpc>
            <a:spcAft>
              <a:spcPts val="1200"/>
            </a:spcAft>
          </a:pPr>
          <a:r>
            <a:rPr lang="en-US" sz="2000" b="1" u="sng" dirty="0">
              <a:solidFill>
                <a:schemeClr val="tx1"/>
              </a:solidFill>
            </a:rPr>
            <a:t>System Instances &amp; MT Performance </a:t>
          </a:r>
          <a:r>
            <a:rPr lang="en-US" sz="2000" b="0" u="none" dirty="0">
              <a:solidFill>
                <a:schemeClr val="tx1"/>
              </a:solidFill>
            </a:rPr>
            <a:t>– All July SLAs met.</a:t>
          </a:r>
          <a:endParaRPr lang="en-US" sz="2000" b="1" u="sng" dirty="0">
            <a:solidFill>
              <a:schemeClr val="tx1"/>
            </a:solidFill>
          </a:endParaRPr>
        </a:p>
      </dgm:t>
    </dgm:pt>
    <dgm:pt modelId="{3B077C5E-99EE-4675-92B8-E14FE678C395}" type="parTrans" cxnId="{FD72CCBE-7643-405B-A5C0-FEDB8E572040}">
      <dgm:prSet/>
      <dgm:spPr/>
    </dgm:pt>
    <dgm:pt modelId="{B0853B0C-13CD-45C6-956C-B5E25938384D}" type="sibTrans" cxnId="{FD72CCBE-7643-405B-A5C0-FEDB8E572040}">
      <dgm:prSet/>
      <dgm:spPr/>
    </dgm:pt>
    <dgm:pt modelId="{94550AC5-755B-4FE2-BC99-418571DCBADA}">
      <dgm:prSet phldrT="[Text]" custT="1"/>
      <dgm:spPr>
        <a:solidFill>
          <a:schemeClr val="bg1">
            <a:alpha val="90000"/>
          </a:schemeClr>
        </a:solidFill>
      </dgm:spPr>
      <dgm:t>
        <a:bodyPr anchor="ctr" anchorCtr="0"/>
        <a:lstStyle/>
        <a:p>
          <a:pPr algn="just">
            <a:lnSpc>
              <a:spcPct val="90000"/>
            </a:lnSpc>
            <a:spcAft>
              <a:spcPct val="15000"/>
            </a:spcAft>
          </a:pPr>
          <a:endParaRPr lang="en-US" sz="500" b="0" u="sng" dirty="0">
            <a:solidFill>
              <a:schemeClr val="tx1"/>
            </a:solidFill>
          </a:endParaRPr>
        </a:p>
      </dgm:t>
    </dgm:pt>
    <dgm:pt modelId="{5F933F13-77D4-474D-BF80-CCFE77C06778}" type="sibTrans" cxnId="{BF43E7D7-4876-4F08-A970-02BE68EB30D0}">
      <dgm:prSet/>
      <dgm:spPr/>
      <dgm:t>
        <a:bodyPr/>
        <a:lstStyle/>
        <a:p>
          <a:endParaRPr lang="en-US"/>
        </a:p>
      </dgm:t>
    </dgm:pt>
    <dgm:pt modelId="{AFF17592-D8D3-48B6-9DA0-9DBBD36BDB49}" type="parTrans" cxnId="{BF43E7D7-4876-4F08-A970-02BE68EB30D0}">
      <dgm:prSet/>
      <dgm:spPr/>
      <dgm:t>
        <a:bodyPr/>
        <a:lstStyle/>
        <a:p>
          <a:endParaRPr lang="en-US"/>
        </a:p>
      </dgm:t>
    </dgm:pt>
    <dgm:pt modelId="{9C3A2005-A209-4C68-B3C7-AA869E8BB276}">
      <dgm:prSet phldrT="[Text]" custT="1"/>
      <dgm:spPr>
        <a:solidFill>
          <a:schemeClr val="bg1">
            <a:alpha val="90000"/>
          </a:schemeClr>
        </a:solidFill>
      </dgm:spPr>
      <dgm:t>
        <a:bodyPr anchor="ctr" anchorCtr="0"/>
        <a:lstStyle/>
        <a:p>
          <a:pPr algn="just">
            <a:lnSpc>
              <a:spcPct val="100000"/>
            </a:lnSpc>
            <a:spcAft>
              <a:spcPts val="1200"/>
            </a:spcAft>
          </a:pPr>
          <a:r>
            <a:rPr lang="en-US" sz="2000" b="1" u="sng" dirty="0">
              <a:solidFill>
                <a:schemeClr val="tx1"/>
              </a:solidFill>
            </a:rPr>
            <a:t>Listservs </a:t>
          </a:r>
          <a:r>
            <a:rPr lang="en-US" sz="2000" b="0" dirty="0">
              <a:solidFill>
                <a:schemeClr val="tx1"/>
              </a:solidFill>
            </a:rPr>
            <a:t>– No issues.</a:t>
          </a:r>
        </a:p>
      </dgm:t>
    </dgm:pt>
    <dgm:pt modelId="{17F0B1FE-EC4E-4D98-A43F-FD814F245AFB}" type="sibTrans" cxnId="{AA2C3B27-DBC3-433A-98FE-538B2504EF6D}">
      <dgm:prSet/>
      <dgm:spPr/>
    </dgm:pt>
    <dgm:pt modelId="{08CD82FF-A315-41BD-9942-8E34D07EC0B7}" type="parTrans" cxnId="{AA2C3B27-DBC3-433A-98FE-538B2504EF6D}">
      <dgm:prSet/>
      <dgm:spPr/>
    </dgm:pt>
    <dgm:pt modelId="{EEF86C98-0CFA-4314-A68A-3367F1612C20}">
      <dgm:prSet phldrT="[Text]" custT="1"/>
      <dgm:spPr>
        <a:solidFill>
          <a:schemeClr val="bg1">
            <a:alpha val="90000"/>
          </a:schemeClr>
        </a:solidFill>
      </dgm:spPr>
      <dgm:t>
        <a:bodyPr anchor="ctr" anchorCtr="0"/>
        <a:lstStyle/>
        <a:p>
          <a:pPr algn="just">
            <a:lnSpc>
              <a:spcPct val="100000"/>
            </a:lnSpc>
            <a:spcAft>
              <a:spcPts val="1200"/>
            </a:spcAft>
          </a:pPr>
          <a:r>
            <a:rPr lang="en-US" sz="1800" b="0" dirty="0"/>
            <a:t>Robust discussion concerning aligning retail releases with other production releases; possibly to be performed during the week but that may affect intermittent activity of Find MIS, Find Transactions, and MarkeTrak applications. Additional discussion and protocol updates are needed to align; this may be held off until 2026 calendar year.</a:t>
          </a:r>
        </a:p>
      </dgm:t>
    </dgm:pt>
    <dgm:pt modelId="{5E419A8F-FFD9-48BA-A0BA-648B34EE9D42}" type="parTrans" cxnId="{EBB2167E-E050-4CAD-BCB6-F3EC33A4EBE8}">
      <dgm:prSet/>
      <dgm:spPr/>
    </dgm:pt>
    <dgm:pt modelId="{9BE369EA-E928-4930-B72D-DF0E27A79284}" type="sibTrans" cxnId="{EBB2167E-E050-4CAD-BCB6-F3EC33A4EBE8}">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38767" custLinFactY="-8060" custLinFactNeighborX="-736" custLinFactNeighborY="-100000">
        <dgm:presLayoutVars>
          <dgm:bulletEnabled val="1"/>
        </dgm:presLayoutVars>
      </dgm:prSet>
      <dgm:spPr/>
    </dgm:pt>
  </dgm:ptLst>
  <dgm:cxnLst>
    <dgm:cxn modelId="{06F0BE12-F991-49E5-BB58-50EC465A56C0}" type="presOf" srcId="{97ADB67D-A496-4D70-9A09-7CAE1F4DF62D}" destId="{12E172B9-01B0-436D-9684-1CCC8FA3FE5C}" srcOrd="0" destOrd="6" presId="urn:microsoft.com/office/officeart/2005/8/layout/list1"/>
    <dgm:cxn modelId="{39DDC214-6FC1-454E-88EC-0DDBEDCA2EF5}" type="presOf" srcId="{0CECDB57-B9D3-44E6-A2D1-2B3212E4F9DC}" destId="{12E172B9-01B0-436D-9684-1CCC8FA3FE5C}" srcOrd="0" destOrd="11" presId="urn:microsoft.com/office/officeart/2005/8/layout/list1"/>
    <dgm:cxn modelId="{88C32A1D-DD90-44C2-A691-1200AF962A42}" srcId="{FA84BF92-43C6-4E94-A77F-6263E68B6783}" destId="{E15C1410-7F0E-4185-926C-39F817A0C3D4}" srcOrd="3" destOrd="0" parTransId="{FA584E19-5F98-4075-AE8C-CDAAA03AEE0D}" sibTransId="{C6D9BD8B-69F1-435E-A049-CA6C9C403599}"/>
    <dgm:cxn modelId="{AA2C3B27-DBC3-433A-98FE-538B2504EF6D}" srcId="{FA84BF92-43C6-4E94-A77F-6263E68B6783}" destId="{9C3A2005-A209-4C68-B3C7-AA869E8BB276}" srcOrd="4" destOrd="0" parTransId="{08CD82FF-A315-41BD-9942-8E34D07EC0B7}" sibTransId="{17F0B1FE-EC4E-4D98-A43F-FD814F245AFB}"/>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17"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11" destOrd="0" parTransId="{97BDA069-1255-4E85-B88A-6FCCDC7B7136}" sibTransId="{A4CF7CFA-5064-4465-83D7-9FEE5A29D561}"/>
    <dgm:cxn modelId="{4176E43E-FDED-4F11-8E1C-D5C82883D1F3}" type="presOf" srcId="{94550AC5-755B-4FE2-BC99-418571DCBADA}" destId="{12E172B9-01B0-436D-9684-1CCC8FA3FE5C}" srcOrd="0" destOrd="7"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2EA4FD5C-BCE7-4278-98D1-B794D0698A3D}" type="presOf" srcId="{9C3A2005-A209-4C68-B3C7-AA869E8BB276}" destId="{12E172B9-01B0-436D-9684-1CCC8FA3FE5C}" srcOrd="0" destOrd="5" presId="urn:microsoft.com/office/officeart/2005/8/layout/list1"/>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14" presId="urn:microsoft.com/office/officeart/2005/8/layout/list1"/>
    <dgm:cxn modelId="{A1F9B648-F63C-432A-A4F3-E26A8CBE4719}" type="presOf" srcId="{FCEFAC0C-5069-4448-A59D-67F3FF38F006}" destId="{12E172B9-01B0-436D-9684-1CCC8FA3FE5C}" srcOrd="0" destOrd="13" presId="urn:microsoft.com/office/officeart/2005/8/layout/list1"/>
    <dgm:cxn modelId="{F4314A4D-0735-44B5-9582-32F4296D3752}" srcId="{FA84BF92-43C6-4E94-A77F-6263E68B6783}" destId="{1616B780-130C-4489-8015-5B7727E71914}" srcOrd="2" destOrd="0" parTransId="{8CD62D38-3DF6-4F3A-92D1-742D49A5F97A}" sibTransId="{B23F14C2-1F74-4D6C-A372-2B787DD37545}"/>
    <dgm:cxn modelId="{4D6A1677-FACA-4FC2-9BAD-D795E46A726B}" srcId="{FA84BF92-43C6-4E94-A77F-6263E68B6783}" destId="{0CECDB57-B9D3-44E6-A2D1-2B3212E4F9DC}" srcOrd="9" destOrd="0" parTransId="{192466B8-3FF2-4C5B-A04F-2D616EACCEE2}" sibTransId="{4171523B-F827-47D5-B708-BFF4D519D913}"/>
    <dgm:cxn modelId="{37B62457-56F2-4E5F-9626-E38527A8F72E}" type="presOf" srcId="{1616B780-130C-4489-8015-5B7727E71914}" destId="{12E172B9-01B0-436D-9684-1CCC8FA3FE5C}" srcOrd="0" destOrd="2" presId="urn:microsoft.com/office/officeart/2005/8/layout/list1"/>
    <dgm:cxn modelId="{DD48DB58-3F86-4D61-8F9C-D900565CCF29}" type="presOf" srcId="{F9A36B2E-3D32-427C-B6D2-3234E6BF0C93}" destId="{12E172B9-01B0-436D-9684-1CCC8FA3FE5C}" srcOrd="0" destOrd="9" presId="urn:microsoft.com/office/officeart/2005/8/layout/list1"/>
    <dgm:cxn modelId="{0C8D335A-1E31-4D71-A435-F30023CACF77}" type="presOf" srcId="{263CFF6C-8696-4F6A-9EB7-628D97548AAD}" destId="{12E172B9-01B0-436D-9684-1CCC8FA3FE5C}" srcOrd="0" destOrd="10" presId="urn:microsoft.com/office/officeart/2005/8/layout/list1"/>
    <dgm:cxn modelId="{E3D56A7A-83E3-4EFF-9C59-322EF44762C9}" type="presOf" srcId="{226B0FD5-C8F1-4A31-92EE-7133608D07F3}" destId="{12E172B9-01B0-436D-9684-1CCC8FA3FE5C}" srcOrd="0" destOrd="8"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3" destOrd="0" parTransId="{480C3FD9-8EB1-4EE2-B4F9-2C138C6BD6D0}" sibTransId="{9E5FF257-C3DA-4EA6-B516-DEDC36EB687B}"/>
    <dgm:cxn modelId="{EBB2167E-E050-4CAD-BCB6-F3EC33A4EBE8}" srcId="{E15C1410-7F0E-4185-926C-39F817A0C3D4}" destId="{EEF86C98-0CFA-4314-A68A-3367F1612C20}" srcOrd="0" destOrd="0" parTransId="{5E419A8F-FFD9-48BA-A0BA-648B34EE9D42}" sibTransId="{9BE369EA-E928-4930-B72D-DF0E27A79284}"/>
    <dgm:cxn modelId="{CCAE0588-6A04-4E4F-87A6-969C4A8AC45C}" type="presOf" srcId="{E15C1410-7F0E-4185-926C-39F817A0C3D4}" destId="{12E172B9-01B0-436D-9684-1CCC8FA3FE5C}" srcOrd="0" destOrd="3" presId="urn:microsoft.com/office/officeart/2005/8/layout/list1"/>
    <dgm:cxn modelId="{53FE3A94-2A7C-4489-88CD-2B784B95DDA8}" type="presOf" srcId="{74E390F1-7AF1-432A-99A0-B8F1B85D20B3}" destId="{12E172B9-01B0-436D-9684-1CCC8FA3FE5C}" srcOrd="0" destOrd="16" presId="urn:microsoft.com/office/officeart/2005/8/layout/list1"/>
    <dgm:cxn modelId="{1B216798-B512-402E-9FF6-18FE7E53DA3D}" srcId="{FA84BF92-43C6-4E94-A77F-6263E68B6783}" destId="{F18887B4-A9C2-4B49-ABE8-49DF326452E7}" srcOrd="12" destOrd="0" parTransId="{CE36CAE3-5A27-4090-ABCC-90C2B2DA4F88}" sibTransId="{08076DF6-76C1-494E-95E8-6622E5A06ECB}"/>
    <dgm:cxn modelId="{C8574798-3ECD-4B9E-85DD-58961791511C}" srcId="{FA84BF92-43C6-4E94-A77F-6263E68B6783}" destId="{EF487C93-5E55-4DAF-B79D-ADDE8830BA0C}" srcOrd="10" destOrd="0" parTransId="{2C58708F-C7CE-45B7-9B32-0810D9FFD79A}" sibTransId="{E4E6C7DA-0DCE-4085-9AAA-A8B306BC756D}"/>
    <dgm:cxn modelId="{E10B46AC-F791-4473-90F0-88FB3E5093F9}" srcId="{FA84BF92-43C6-4E94-A77F-6263E68B6783}" destId="{226B0FD5-C8F1-4A31-92EE-7133608D07F3}" srcOrd="7" destOrd="0" parTransId="{6BAB4B72-5E31-437F-BA9F-1C8BAD622EBB}" sibTransId="{9B6AC911-7C23-4037-8F88-6A4709B859E4}"/>
    <dgm:cxn modelId="{2E5AFDAE-E8EE-4CF7-AAFE-853A1D0707CF}" srcId="{226B0FD5-C8F1-4A31-92EE-7133608D07F3}" destId="{F9A36B2E-3D32-427C-B6D2-3234E6BF0C93}" srcOrd="0" destOrd="0" parTransId="{3FE0C6DD-321E-49CC-B900-89077B80B3FE}" sibTransId="{0FB94073-DD7B-4A99-B186-A08DE8A2AAA4}"/>
    <dgm:cxn modelId="{950E0FB1-AE7A-4B5B-90C3-644F310F6CA0}" type="presOf" srcId="{D45AA15C-ACDC-4858-A60B-A8623616E445}" destId="{12E172B9-01B0-436D-9684-1CCC8FA3FE5C}" srcOrd="0" destOrd="18" presId="urn:microsoft.com/office/officeart/2005/8/layout/list1"/>
    <dgm:cxn modelId="{75E2A7B7-31BB-4DBF-BE1E-781D0681E8C9}" type="presOf" srcId="{EEF86C98-0CFA-4314-A68A-3367F1612C20}" destId="{12E172B9-01B0-436D-9684-1CCC8FA3FE5C}" srcOrd="0" destOrd="4" presId="urn:microsoft.com/office/officeart/2005/8/layout/list1"/>
    <dgm:cxn modelId="{FD72CCBE-7643-405B-A5C0-FEDB8E572040}" srcId="{FA84BF92-43C6-4E94-A77F-6263E68B6783}" destId="{97ADB67D-A496-4D70-9A09-7CAE1F4DF62D}" srcOrd="5" destOrd="0" parTransId="{3B077C5E-99EE-4675-92B8-E14FE678C395}" sibTransId="{B0853B0C-13CD-45C6-956C-B5E25938384D}"/>
    <dgm:cxn modelId="{A31892C0-AF46-441B-99A6-9B942F13566D}" srcId="{0CECDB57-B9D3-44E6-A2D1-2B3212E4F9DC}" destId="{FCEFAC0C-5069-4448-A59D-67F3FF38F006}" srcOrd="1"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331665CB-018B-4FA1-8206-E89A18A785B5}" srcId="{0CECDB57-B9D3-44E6-A2D1-2B3212E4F9DC}" destId="{5AF85BF6-DD91-42CE-84E2-B98D52B18B5B}" srcOrd="0" destOrd="0" parTransId="{8024007F-6F3B-47DA-AD18-359D35A22394}" sibTransId="{5B2ABAF9-1FC4-4A0B-B20A-0758D3A12001}"/>
    <dgm:cxn modelId="{A29359D6-D4DC-4749-9D2D-64F72F786730}" srcId="{FA84BF92-43C6-4E94-A77F-6263E68B6783}" destId="{263CFF6C-8696-4F6A-9EB7-628D97548AAD}" srcOrd="8" destOrd="0" parTransId="{A043C1D6-F430-46C4-B296-68806E48B67A}" sibTransId="{CDABCD78-7AF2-430B-BCD5-72F16543D760}"/>
    <dgm:cxn modelId="{BF43E7D7-4876-4F08-A970-02BE68EB30D0}" srcId="{FA84BF92-43C6-4E94-A77F-6263E68B6783}" destId="{94550AC5-755B-4FE2-BC99-418571DCBADA}" srcOrd="6" destOrd="0" parTransId="{AFF17592-D8D3-48B6-9DA0-9DBBD36BDB49}" sibTransId="{5F933F13-77D4-474D-BF80-CCFE77C06778}"/>
    <dgm:cxn modelId="{05A690E2-0105-4346-9445-82CDC7965746}" type="presOf" srcId="{94C110E6-5461-46AA-8C04-078B6F0C89A9}" destId="{12E172B9-01B0-436D-9684-1CCC8FA3FE5C}" srcOrd="0" destOrd="15" presId="urn:microsoft.com/office/officeart/2005/8/layout/list1"/>
    <dgm:cxn modelId="{CCB438E3-E93C-400B-B9F0-3A7CBCC7AB66}" type="presOf" srcId="{C8BAF929-6746-4A55-8092-1987E15E9A3A}" destId="{12E172B9-01B0-436D-9684-1CCC8FA3FE5C}" srcOrd="0" destOrd="1" presId="urn:microsoft.com/office/officeart/2005/8/layout/list1"/>
    <dgm:cxn modelId="{92D55DF4-1424-4F0A-928F-ECB1868D5190}" type="presOf" srcId="{5AF85BF6-DD91-42CE-84E2-B98D52B18B5B}" destId="{12E172B9-01B0-436D-9684-1CCC8FA3FE5C}" srcOrd="0" destOrd="12"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SCR 817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pPr>
          <a:r>
            <a:rPr lang="en-US" sz="2000" b="0" dirty="0">
              <a:solidFill>
                <a:schemeClr val="tx1"/>
              </a:solidFill>
            </a:rPr>
            <a:t>New version of Business Requirements posted to MCT ERCOT.</a:t>
          </a:r>
          <a:r>
            <a:rPr lang="en-US" sz="2000" b="1" dirty="0">
              <a:solidFill>
                <a:schemeClr val="tx1"/>
              </a:solidFill>
            </a:rPr>
            <a:t>	</a:t>
          </a:r>
          <a:endParaRPr lang="en-US" sz="2000" b="0" dirty="0">
            <a:solidFill>
              <a:schemeClr val="tx1"/>
            </a:solidFill>
          </a:endParaRP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53B37869-90B3-44C3-A755-4BBDE0E8E626}">
      <dgm:prSet phldrT="[Text]" custT="1"/>
      <dgm:spPr>
        <a:solidFill>
          <a:schemeClr val="bg1">
            <a:alpha val="90000"/>
          </a:schemeClr>
        </a:solidFill>
      </dgm:spPr>
      <dgm:t>
        <a:bodyPr anchor="ctr" anchorCtr="0"/>
        <a:lstStyle/>
        <a:p>
          <a:pPr algn="l">
            <a:lnSpc>
              <a:spcPct val="90000"/>
            </a:lnSpc>
            <a:buFontTx/>
            <a:buNone/>
          </a:pPr>
          <a:endParaRPr lang="en-US" sz="2000" b="0" dirty="0">
            <a:solidFill>
              <a:schemeClr val="tx1"/>
            </a:solidFill>
          </a:endParaRPr>
        </a:p>
      </dgm:t>
    </dgm:pt>
    <dgm:pt modelId="{161B9CBE-F33B-4B96-885F-BCD9CD9A509D}" type="parTrans" cxnId="{4748C3C7-B018-4857-9716-47BE5F98642A}">
      <dgm:prSet/>
      <dgm:spPr/>
      <dgm:t>
        <a:bodyPr/>
        <a:lstStyle/>
        <a:p>
          <a:endParaRPr lang="en-US"/>
        </a:p>
      </dgm:t>
    </dgm:pt>
    <dgm:pt modelId="{9B80CDBB-D55E-40B6-9877-B3B0AE4D75D7}" type="sibTrans" cxnId="{4748C3C7-B018-4857-9716-47BE5F98642A}">
      <dgm:prSet/>
      <dgm:spPr/>
      <dgm:t>
        <a:bodyPr/>
        <a:lstStyle/>
        <a:p>
          <a:endParaRPr lang="en-US"/>
        </a:p>
      </dgm:t>
    </dgm:pt>
    <dgm:pt modelId="{619B5F64-9A70-4AF0-BFEB-090F9ADF49F3}">
      <dgm:prSet phldrT="[Text]" custT="1"/>
      <dgm:spPr>
        <a:solidFill>
          <a:schemeClr val="bg1">
            <a:alpha val="90000"/>
          </a:schemeClr>
        </a:solidFill>
      </dgm:spPr>
      <dgm:t>
        <a:bodyPr anchor="ctr" anchorCtr="0"/>
        <a:lstStyle/>
        <a:p>
          <a:pPr algn="l">
            <a:lnSpc>
              <a:spcPct val="90000"/>
            </a:lnSpc>
            <a:buFontTx/>
            <a:buNone/>
          </a:pPr>
          <a:endParaRPr lang="en-US" sz="2000" b="0" dirty="0">
            <a:solidFill>
              <a:schemeClr val="tx1"/>
            </a:solidFill>
          </a:endParaRPr>
        </a:p>
      </dgm:t>
    </dgm:pt>
    <dgm:pt modelId="{76F2F7D6-5151-460D-9A9F-B920DA38BE3F}" type="parTrans" cxnId="{660B1613-F7B4-4E61-BB7A-0A5C180F293B}">
      <dgm:prSet/>
      <dgm:spPr/>
      <dgm:t>
        <a:bodyPr/>
        <a:lstStyle/>
        <a:p>
          <a:endParaRPr lang="en-US"/>
        </a:p>
      </dgm:t>
    </dgm:pt>
    <dgm:pt modelId="{57AFAFA5-28E8-4C45-99B2-D413C2C98744}" type="sibTrans" cxnId="{660B1613-F7B4-4E61-BB7A-0A5C180F293B}">
      <dgm:prSet/>
      <dgm:spPr/>
      <dgm:t>
        <a:bodyPr/>
        <a:lstStyle/>
        <a:p>
          <a:endParaRPr lang="en-US"/>
        </a:p>
      </dgm:t>
    </dgm:pt>
    <dgm:pt modelId="{59F1EB01-8390-4B7E-ADDD-E49D8F66044E}">
      <dgm:prSet phldrT="[Text]" custT="1"/>
      <dgm:spPr>
        <a:solidFill>
          <a:schemeClr val="bg1">
            <a:alpha val="90000"/>
          </a:schemeClr>
        </a:solidFill>
      </dgm:spPr>
      <dgm:t>
        <a:bodyPr anchor="ctr" anchorCtr="0"/>
        <a:lstStyle/>
        <a:p>
          <a:pPr algn="l">
            <a:lnSpc>
              <a:spcPct val="90000"/>
            </a:lnSpc>
          </a:pPr>
          <a:r>
            <a:rPr lang="en-US" sz="2000" b="0" dirty="0">
              <a:solidFill>
                <a:schemeClr val="tx1"/>
              </a:solidFill>
            </a:rPr>
            <a:t>WSDL currently being tested with no changes identified thus far. Please send questions to ERCOT Retail Operations.</a:t>
          </a:r>
        </a:p>
      </dgm:t>
    </dgm:pt>
    <dgm:pt modelId="{5B446236-A632-4F13-BA07-A8B189DD68FF}" type="parTrans" cxnId="{FCE6FCAA-2D47-4612-8A6F-6899E439D7D4}">
      <dgm:prSet/>
      <dgm:spPr/>
      <dgm:t>
        <a:bodyPr/>
        <a:lstStyle/>
        <a:p>
          <a:endParaRPr lang="en-US"/>
        </a:p>
      </dgm:t>
    </dgm:pt>
    <dgm:pt modelId="{5571FE3A-67C1-4A66-ADB1-77D29354CBE6}" type="sibTrans" cxnId="{FCE6FCAA-2D47-4612-8A6F-6899E439D7D4}">
      <dgm:prSet/>
      <dgm:spPr/>
      <dgm:t>
        <a:bodyPr/>
        <a:lstStyle/>
        <a:p>
          <a:endParaRPr lang="en-US"/>
        </a:p>
      </dgm:t>
    </dgm:pt>
    <dgm:pt modelId="{0AEA1C8F-AECA-4FAE-A2CF-027389E345CA}">
      <dgm:prSet phldrT="[Text]" custT="1"/>
      <dgm:spPr>
        <a:solidFill>
          <a:schemeClr val="bg1">
            <a:alpha val="90000"/>
          </a:schemeClr>
        </a:solidFill>
      </dgm:spPr>
      <dgm:t>
        <a:bodyPr anchor="ctr" anchorCtr="0"/>
        <a:lstStyle/>
        <a:p>
          <a:pPr algn="l">
            <a:lnSpc>
              <a:spcPct val="90000"/>
            </a:lnSpc>
          </a:pPr>
          <a:r>
            <a:rPr lang="en-US" sz="2000" b="0" dirty="0">
              <a:solidFill>
                <a:schemeClr val="tx1"/>
              </a:solidFill>
            </a:rPr>
            <a:t>Online module updates progressing and will be reviewed via RMTTF</a:t>
          </a:r>
          <a:r>
            <a:rPr lang="en-US" sz="2000" b="1" dirty="0">
              <a:solidFill>
                <a:schemeClr val="tx1"/>
              </a:solidFill>
            </a:rPr>
            <a:t>						Proposed Transition Plan  - UPDATED</a:t>
          </a:r>
        </a:p>
      </dgm:t>
    </dgm:pt>
    <dgm:pt modelId="{AEC175AC-BDD4-45B5-BA3E-42074F166A98}" type="parTrans" cxnId="{EDFA0DA8-01F8-4C4A-8B4D-EF6CC8CC6C5E}">
      <dgm:prSet/>
      <dgm:spPr/>
      <dgm:t>
        <a:bodyPr/>
        <a:lstStyle/>
        <a:p>
          <a:endParaRPr lang="en-US"/>
        </a:p>
      </dgm:t>
    </dgm:pt>
    <dgm:pt modelId="{3059581D-EE4D-46B1-850E-9C41E77D766C}" type="sibTrans" cxnId="{EDFA0DA8-01F8-4C4A-8B4D-EF6CC8CC6C5E}">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2F6E4903-9FC8-4C79-BDF4-4BD17ABC26AD}" type="presOf" srcId="{619B5F64-9A70-4AF0-BFEB-090F9ADF49F3}" destId="{12E172B9-01B0-436D-9684-1CCC8FA3FE5C}" srcOrd="0" destOrd="6" presId="urn:microsoft.com/office/officeart/2005/8/layout/list1"/>
    <dgm:cxn modelId="{B21C0004-5B6B-4921-9024-9077980811F5}" type="presOf" srcId="{53B37869-90B3-44C3-A755-4BBDE0E8E626}" destId="{12E172B9-01B0-436D-9684-1CCC8FA3FE5C}" srcOrd="0" destOrd="7" presId="urn:microsoft.com/office/officeart/2005/8/layout/list1"/>
    <dgm:cxn modelId="{660B1613-F7B4-4E61-BB7A-0A5C180F293B}" srcId="{FA84BF92-43C6-4E94-A77F-6263E68B6783}" destId="{619B5F64-9A70-4AF0-BFEB-090F9ADF49F3}" srcOrd="6" destOrd="0" parTransId="{76F2F7D6-5151-460D-9A9F-B920DA38BE3F}" sibTransId="{57AFAFA5-28E8-4C45-99B2-D413C2C98744}"/>
    <dgm:cxn modelId="{39DDC214-6FC1-454E-88EC-0DDBEDCA2EF5}" type="presOf" srcId="{0CECDB57-B9D3-44E6-A2D1-2B3212E4F9DC}" destId="{12E172B9-01B0-436D-9684-1CCC8FA3FE5C}" srcOrd="0" destOrd="10" presId="urn:microsoft.com/office/officeart/2005/8/layout/list1"/>
    <dgm:cxn modelId="{F762CF1B-1424-495A-ACCE-2E89A1028D72}" type="presOf" srcId="{59F1EB01-8390-4B7E-ADDD-E49D8F66044E}" destId="{12E172B9-01B0-436D-9684-1CCC8FA3FE5C}" srcOrd="0" destOrd="3" presId="urn:microsoft.com/office/officeart/2005/8/layout/list1"/>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16" presId="urn:microsoft.com/office/officeart/2005/8/layout/list1"/>
    <dgm:cxn modelId="{E6498C3C-A12E-46C2-959B-F3E549BF1F3E}" type="presOf" srcId="{0AEA1C8F-AECA-4FAE-A2CF-027389E345CA}" destId="{12E172B9-01B0-436D-9684-1CCC8FA3FE5C}" srcOrd="0" destOrd="5"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10" destOrd="0" parTransId="{97BDA069-1255-4E85-B88A-6FCCDC7B7136}" sibTransId="{A4CF7CFA-5064-4465-83D7-9FEE5A29D561}"/>
    <dgm:cxn modelId="{4176E43E-FDED-4F11-8E1C-D5C82883D1F3}" type="presOf" srcId="{94550AC5-755B-4FE2-BC99-418571DCBADA}" destId="{12E172B9-01B0-436D-9684-1CCC8FA3FE5C}" srcOrd="0" destOrd="2"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13" presId="urn:microsoft.com/office/officeart/2005/8/layout/list1"/>
    <dgm:cxn modelId="{A1F9B648-F63C-432A-A4F3-E26A8CBE4719}" type="presOf" srcId="{FCEFAC0C-5069-4448-A59D-67F3FF38F006}" destId="{12E172B9-01B0-436D-9684-1CCC8FA3FE5C}" srcOrd="0" destOrd="12" presId="urn:microsoft.com/office/officeart/2005/8/layout/list1"/>
    <dgm:cxn modelId="{4D6A1677-FACA-4FC2-9BAD-D795E46A726B}" srcId="{FA84BF92-43C6-4E94-A77F-6263E68B6783}" destId="{0CECDB57-B9D3-44E6-A2D1-2B3212E4F9DC}" srcOrd="8" destOrd="0" parTransId="{192466B8-3FF2-4C5B-A04F-2D616EACCEE2}" sibTransId="{4171523B-F827-47D5-B708-BFF4D519D913}"/>
    <dgm:cxn modelId="{DD48DB58-3F86-4D61-8F9C-D900565CCF29}" type="presOf" srcId="{F9A36B2E-3D32-427C-B6D2-3234E6BF0C93}" destId="{12E172B9-01B0-436D-9684-1CCC8FA3FE5C}" srcOrd="0" destOrd="8" presId="urn:microsoft.com/office/officeart/2005/8/layout/list1"/>
    <dgm:cxn modelId="{0C8D335A-1E31-4D71-A435-F30023CACF77}" type="presOf" srcId="{263CFF6C-8696-4F6A-9EB7-628D97548AAD}" destId="{12E172B9-01B0-436D-9684-1CCC8FA3FE5C}" srcOrd="0" destOrd="9" presId="urn:microsoft.com/office/officeart/2005/8/layout/list1"/>
    <dgm:cxn modelId="{E3D56A7A-83E3-4EFF-9C59-322EF44762C9}" type="presOf" srcId="{226B0FD5-C8F1-4A31-92EE-7133608D07F3}" destId="{12E172B9-01B0-436D-9684-1CCC8FA3FE5C}" srcOrd="0" destOrd="4"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2" destOrd="0" parTransId="{480C3FD9-8EB1-4EE2-B4F9-2C138C6BD6D0}" sibTransId="{9E5FF257-C3DA-4EA6-B516-DEDC36EB687B}"/>
    <dgm:cxn modelId="{53FE3A94-2A7C-4489-88CD-2B784B95DDA8}" type="presOf" srcId="{74E390F1-7AF1-432A-99A0-B8F1B85D20B3}" destId="{12E172B9-01B0-436D-9684-1CCC8FA3FE5C}" srcOrd="0" destOrd="15" presId="urn:microsoft.com/office/officeart/2005/8/layout/list1"/>
    <dgm:cxn modelId="{1B216798-B512-402E-9FF6-18FE7E53DA3D}" srcId="{FA84BF92-43C6-4E94-A77F-6263E68B6783}" destId="{F18887B4-A9C2-4B49-ABE8-49DF326452E7}" srcOrd="11" destOrd="0" parTransId="{CE36CAE3-5A27-4090-ABCC-90C2B2DA4F88}" sibTransId="{08076DF6-76C1-494E-95E8-6622E5A06ECB}"/>
    <dgm:cxn modelId="{C8574798-3ECD-4B9E-85DD-58961791511C}" srcId="{FA84BF92-43C6-4E94-A77F-6263E68B6783}" destId="{EF487C93-5E55-4DAF-B79D-ADDE8830BA0C}" srcOrd="9" destOrd="0" parTransId="{2C58708F-C7CE-45B7-9B32-0810D9FFD79A}" sibTransId="{E4E6C7DA-0DCE-4085-9AAA-A8B306BC756D}"/>
    <dgm:cxn modelId="{EDFA0DA8-01F8-4C4A-8B4D-EF6CC8CC6C5E}" srcId="{FA84BF92-43C6-4E94-A77F-6263E68B6783}" destId="{0AEA1C8F-AECA-4FAE-A2CF-027389E345CA}" srcOrd="5" destOrd="0" parTransId="{AEC175AC-BDD4-45B5-BA3E-42074F166A98}" sibTransId="{3059581D-EE4D-46B1-850E-9C41E77D766C}"/>
    <dgm:cxn modelId="{FCE6FCAA-2D47-4612-8A6F-6899E439D7D4}" srcId="{FA84BF92-43C6-4E94-A77F-6263E68B6783}" destId="{59F1EB01-8390-4B7E-ADDD-E49D8F66044E}" srcOrd="3" destOrd="0" parTransId="{5B446236-A632-4F13-BA07-A8B189DD68FF}" sibTransId="{5571FE3A-67C1-4A66-ADB1-77D29354CBE6}"/>
    <dgm:cxn modelId="{E10B46AC-F791-4473-90F0-88FB3E5093F9}" srcId="{FA84BF92-43C6-4E94-A77F-6263E68B6783}" destId="{226B0FD5-C8F1-4A31-92EE-7133608D07F3}" srcOrd="4" destOrd="0" parTransId="{6BAB4B72-5E31-437F-BA9F-1C8BAD622EBB}" sibTransId="{9B6AC911-7C23-4037-8F88-6A4709B859E4}"/>
    <dgm:cxn modelId="{2E5AFDAE-E8EE-4CF7-AAFE-853A1D0707CF}" srcId="{53B37869-90B3-44C3-A755-4BBDE0E8E626}" destId="{F9A36B2E-3D32-427C-B6D2-3234E6BF0C93}" srcOrd="0" destOrd="0" parTransId="{3FE0C6DD-321E-49CC-B900-89077B80B3FE}" sibTransId="{0FB94073-DD7B-4A99-B186-A08DE8A2AAA4}"/>
    <dgm:cxn modelId="{950E0FB1-AE7A-4B5B-90C3-644F310F6CA0}" type="presOf" srcId="{D45AA15C-ACDC-4858-A60B-A8623616E445}" destId="{12E172B9-01B0-436D-9684-1CCC8FA3FE5C}" srcOrd="0" destOrd="17" presId="urn:microsoft.com/office/officeart/2005/8/layout/list1"/>
    <dgm:cxn modelId="{A31892C0-AF46-441B-99A6-9B942F13566D}" srcId="{0CECDB57-B9D3-44E6-A2D1-2B3212E4F9DC}" destId="{FCEFAC0C-5069-4448-A59D-67F3FF38F006}" srcOrd="1"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4748C3C7-B018-4857-9716-47BE5F98642A}" srcId="{FA84BF92-43C6-4E94-A77F-6263E68B6783}" destId="{53B37869-90B3-44C3-A755-4BBDE0E8E626}" srcOrd="7" destOrd="0" parTransId="{161B9CBE-F33B-4B96-885F-BCD9CD9A509D}" sibTransId="{9B80CDBB-D55E-40B6-9877-B3B0AE4D75D7}"/>
    <dgm:cxn modelId="{331665CB-018B-4FA1-8206-E89A18A785B5}" srcId="{0CECDB57-B9D3-44E6-A2D1-2B3212E4F9DC}" destId="{5AF85BF6-DD91-42CE-84E2-B98D52B18B5B}" srcOrd="0" destOrd="0" parTransId="{8024007F-6F3B-47DA-AD18-359D35A22394}" sibTransId="{5B2ABAF9-1FC4-4A0B-B20A-0758D3A12001}"/>
    <dgm:cxn modelId="{A29359D6-D4DC-4749-9D2D-64F72F786730}" srcId="{53B37869-90B3-44C3-A755-4BBDE0E8E626}" destId="{263CFF6C-8696-4F6A-9EB7-628D97548AAD}" srcOrd="1" destOrd="0" parTransId="{A043C1D6-F430-46C4-B296-68806E48B67A}" sibTransId="{CDABCD78-7AF2-430B-BCD5-72F16543D760}"/>
    <dgm:cxn modelId="{BF43E7D7-4876-4F08-A970-02BE68EB30D0}" srcId="{FA84BF92-43C6-4E94-A77F-6263E68B6783}" destId="{94550AC5-755B-4FE2-BC99-418571DCBADA}" srcOrd="2" destOrd="0" parTransId="{AFF17592-D8D3-48B6-9DA0-9DBBD36BDB49}" sibTransId="{5F933F13-77D4-474D-BF80-CCFE77C06778}"/>
    <dgm:cxn modelId="{05A690E2-0105-4346-9445-82CDC7965746}" type="presOf" srcId="{94C110E6-5461-46AA-8C04-078B6F0C89A9}" destId="{12E172B9-01B0-436D-9684-1CCC8FA3FE5C}" srcOrd="0" destOrd="14" presId="urn:microsoft.com/office/officeart/2005/8/layout/list1"/>
    <dgm:cxn modelId="{CCB438E3-E93C-400B-B9F0-3A7CBCC7AB66}" type="presOf" srcId="{C8BAF929-6746-4A55-8092-1987E15E9A3A}" destId="{12E172B9-01B0-436D-9684-1CCC8FA3FE5C}" srcOrd="0" destOrd="1" presId="urn:microsoft.com/office/officeart/2005/8/layout/list1"/>
    <dgm:cxn modelId="{92D55DF4-1424-4F0A-928F-ECB1868D5190}" type="presOf" srcId="{5AF85BF6-DD91-42CE-84E2-B98D52B18B5B}" destId="{12E172B9-01B0-436D-9684-1CCC8FA3FE5C}" srcOrd="0" destOrd="11"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SCR 817 Testing &amp; Training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spcAft>
              <a:spcPts val="1200"/>
            </a:spcAft>
          </a:pPr>
          <a:r>
            <a:rPr lang="en-US" sz="2400" b="1" u="sng" dirty="0">
              <a:latin typeface="+mn-lt"/>
            </a:rPr>
            <a:t>SCR817 Training/Testing Dates</a:t>
          </a: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spcAft>
              <a:spcPct val="15000"/>
            </a:spcAft>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EE85E4CA-F469-4EC9-828E-1528149D6B86}">
      <dgm:prSet phldrT="[Text]" custT="1"/>
      <dgm:spPr>
        <a:solidFill>
          <a:schemeClr val="bg1">
            <a:alpha val="90000"/>
          </a:schemeClr>
        </a:solidFill>
      </dgm:spPr>
      <dgm:t>
        <a:bodyPr anchor="ctr" anchorCtr="0"/>
        <a:lstStyle/>
        <a:p>
          <a:pPr algn="just">
            <a:spcAft>
              <a:spcPct val="15000"/>
            </a:spcAft>
            <a:buFont typeface="Wingdings" panose="05000000000000000000" pitchFamily="2" charset="2"/>
            <a:buNone/>
          </a:pPr>
          <a:endParaRPr lang="en-US" sz="2200" b="0" dirty="0"/>
        </a:p>
      </dgm:t>
    </dgm:pt>
    <dgm:pt modelId="{3A6E5675-9C44-4EED-AD9B-760D9806AF8B}" type="parTrans" cxnId="{2A26EDEC-5253-4383-96B7-B4EA04354314}">
      <dgm:prSet/>
      <dgm:spPr/>
      <dgm:t>
        <a:bodyPr/>
        <a:lstStyle/>
        <a:p>
          <a:endParaRPr lang="en-US"/>
        </a:p>
      </dgm:t>
    </dgm:pt>
    <dgm:pt modelId="{8A7496BF-96F9-4103-BC86-D04E258B0D6A}" type="sibTrans" cxnId="{2A26EDEC-5253-4383-96B7-B4EA04354314}">
      <dgm:prSet/>
      <dgm:spPr/>
      <dgm:t>
        <a:bodyPr/>
        <a:lstStyle/>
        <a:p>
          <a:endParaRPr lang="en-US"/>
        </a:p>
      </dgm:t>
    </dgm:pt>
    <dgm:pt modelId="{D6F1695C-B62C-491B-8AF9-7864085673CC}">
      <dgm:prSet phldrT="[Text]" custT="1"/>
      <dgm:spPr/>
      <dgm:t>
        <a:bodyPr/>
        <a:lstStyle/>
        <a:p>
          <a:pPr algn="l">
            <a:spcAft>
              <a:spcPts val="1200"/>
            </a:spcAft>
          </a:pPr>
          <a:r>
            <a:rPr lang="en-US" sz="2400" b="1" dirty="0">
              <a:latin typeface="+mn-lt"/>
            </a:rPr>
            <a:t>9/18/24</a:t>
          </a:r>
          <a:r>
            <a:rPr lang="en-US" sz="2000" dirty="0">
              <a:latin typeface="+mn-lt"/>
            </a:rPr>
            <a:t> – Training, in-depth, SCR817 changes @ 9:30 AM with TDTMS scheduled at 1:00 PM</a:t>
          </a:r>
        </a:p>
      </dgm:t>
    </dgm:pt>
    <dgm:pt modelId="{6B640D62-6DF6-489B-9B29-98AA59B9D74E}" type="parTrans" cxnId="{2AE81236-EF7C-45D7-9C0D-5B95678588E0}">
      <dgm:prSet/>
      <dgm:spPr/>
      <dgm:t>
        <a:bodyPr/>
        <a:lstStyle/>
        <a:p>
          <a:endParaRPr lang="en-US"/>
        </a:p>
      </dgm:t>
    </dgm:pt>
    <dgm:pt modelId="{399103BC-A1F5-486F-98B0-639ABFB494F4}" type="sibTrans" cxnId="{2AE81236-EF7C-45D7-9C0D-5B95678588E0}">
      <dgm:prSet/>
      <dgm:spPr/>
      <dgm:t>
        <a:bodyPr/>
        <a:lstStyle/>
        <a:p>
          <a:endParaRPr lang="en-US"/>
        </a:p>
      </dgm:t>
    </dgm:pt>
    <dgm:pt modelId="{374AA562-A6B2-4C09-A068-2273B2EACFCF}">
      <dgm:prSet phldrT="[Text]" custT="1"/>
      <dgm:spPr/>
      <dgm:t>
        <a:bodyPr/>
        <a:lstStyle/>
        <a:p>
          <a:pPr algn="l">
            <a:spcAft>
              <a:spcPts val="1200"/>
            </a:spcAft>
          </a:pPr>
          <a:r>
            <a:rPr lang="en-US" sz="2400" b="1" dirty="0">
              <a:latin typeface="+mn-lt"/>
            </a:rPr>
            <a:t>10/24/24 </a:t>
          </a:r>
          <a:r>
            <a:rPr lang="en-US" sz="2000" b="1" dirty="0">
              <a:latin typeface="+mn-lt"/>
            </a:rPr>
            <a:t>– </a:t>
          </a:r>
          <a:r>
            <a:rPr lang="en-US" sz="2000" dirty="0">
              <a:latin typeface="+mn-lt"/>
            </a:rPr>
            <a:t>Training, in-depth, SCR817 changes @ 9:30 AM with TDTMS scheduled at 1:00 PM</a:t>
          </a:r>
          <a:endParaRPr lang="en-US" sz="2400" b="0" dirty="0">
            <a:latin typeface="+mn-lt"/>
          </a:endParaRPr>
        </a:p>
      </dgm:t>
    </dgm:pt>
    <dgm:pt modelId="{C527F2CA-7864-4565-A693-753B798BECF7}" type="parTrans" cxnId="{413263FB-472D-4EE8-BAAD-A95D47F0BA58}">
      <dgm:prSet/>
      <dgm:spPr/>
      <dgm:t>
        <a:bodyPr/>
        <a:lstStyle/>
        <a:p>
          <a:endParaRPr lang="en-US"/>
        </a:p>
      </dgm:t>
    </dgm:pt>
    <dgm:pt modelId="{8339BF20-CA40-4F91-B24D-76D4F91F911F}" type="sibTrans" cxnId="{413263FB-472D-4EE8-BAAD-A95D47F0BA58}">
      <dgm:prSet/>
      <dgm:spPr/>
      <dgm:t>
        <a:bodyPr/>
        <a:lstStyle/>
        <a:p>
          <a:endParaRPr lang="en-US"/>
        </a:p>
      </dgm:t>
    </dgm:pt>
    <dgm:pt modelId="{DD1D7BF4-038A-4B77-8800-84E153AF9CD6}">
      <dgm:prSet phldrT="[Text]" custT="1"/>
      <dgm:spPr/>
      <dgm:t>
        <a:bodyPr/>
        <a:lstStyle/>
        <a:p>
          <a:pPr algn="l">
            <a:spcAft>
              <a:spcPts val="1200"/>
            </a:spcAft>
          </a:pPr>
          <a:endParaRPr lang="en-US" sz="2400" b="1" dirty="0">
            <a:latin typeface="+mn-lt"/>
          </a:endParaRPr>
        </a:p>
      </dgm:t>
    </dgm:pt>
    <dgm:pt modelId="{7E08A0B3-A3E5-4CA9-9A27-58F0F48A7430}" type="parTrans" cxnId="{E70234FC-3AEE-4CDA-AD1D-30C766877C2E}">
      <dgm:prSet/>
      <dgm:spPr/>
      <dgm:t>
        <a:bodyPr/>
        <a:lstStyle/>
        <a:p>
          <a:endParaRPr lang="en-US"/>
        </a:p>
      </dgm:t>
    </dgm:pt>
    <dgm:pt modelId="{0B5AF6B2-08D3-4BC0-A7B8-4070BC68FA68}" type="sibTrans" cxnId="{E70234FC-3AEE-4CDA-AD1D-30C766877C2E}">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2899" custLinFactNeighborY="58204">
        <dgm:presLayoutVars>
          <dgm:bulletEnabled val="1"/>
        </dgm:presLayoutVars>
      </dgm:prSet>
      <dgm:spPr/>
    </dgm:pt>
  </dgm:ptLst>
  <dgm:cxnLst>
    <dgm:cxn modelId="{5BF9E507-9DD5-415F-8B74-AF6D161F517A}" type="presOf" srcId="{9D1E325A-858B-4716-A56E-13A823DC9943}" destId="{12E172B9-01B0-436D-9684-1CCC8FA3FE5C}" srcOrd="0" destOrd="10" presId="urn:microsoft.com/office/officeart/2005/8/layout/list1"/>
    <dgm:cxn modelId="{4AAC5512-8FDE-469B-99A0-3AE5C0CC71E6}" type="presOf" srcId="{374AA562-A6B2-4C09-A068-2273B2EACFCF}" destId="{12E172B9-01B0-436D-9684-1CCC8FA3FE5C}" srcOrd="0" destOrd="3" presId="urn:microsoft.com/office/officeart/2005/8/layout/list1"/>
    <dgm:cxn modelId="{0A87A425-79E7-4E6F-A8B1-3C8AE02CE449}" type="presOf" srcId="{DD1D7BF4-038A-4B77-8800-84E153AF9CD6}" destId="{12E172B9-01B0-436D-9684-1CCC8FA3FE5C}" srcOrd="0" destOrd="0" presId="urn:microsoft.com/office/officeart/2005/8/layout/list1"/>
    <dgm:cxn modelId="{4BCE8D29-5696-4CF8-BE2A-87435836A477}" type="presOf" srcId="{FA84BF92-43C6-4E94-A77F-6263E68B6783}" destId="{4FC84B32-D1CC-469D-BDF0-F53E02EEAA9C}" srcOrd="1" destOrd="0" presId="urn:microsoft.com/office/officeart/2005/8/layout/list1"/>
    <dgm:cxn modelId="{2AE81236-EF7C-45D7-9C0D-5B95678588E0}" srcId="{1AFB66F0-95C8-4468-A011-E51331EFA4DE}" destId="{D6F1695C-B62C-491B-8AF9-7864085673CC}" srcOrd="0" destOrd="0" parTransId="{6B640D62-6DF6-489B-9B29-98AA59B9D74E}" sibTransId="{399103BC-A1F5-486F-98B0-639ABFB494F4}"/>
    <dgm:cxn modelId="{CA156B5C-791E-4725-B16C-FA59E4F55EC1}" srcId="{FA84BF92-43C6-4E94-A77F-6263E68B6783}" destId="{1AFB66F0-95C8-4468-A011-E51331EFA4DE}" srcOrd="1"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5" presId="urn:microsoft.com/office/officeart/2005/8/layout/list1"/>
    <dgm:cxn modelId="{33320C62-C43B-47FC-96AE-640F80DE87D7}" type="presOf" srcId="{FA84BF92-43C6-4E94-A77F-6263E68B6783}" destId="{8D263EF1-990E-4235-B334-4F0671851AEE}" srcOrd="0" destOrd="0" presId="urn:microsoft.com/office/officeart/2005/8/layout/list1"/>
    <dgm:cxn modelId="{F0F13964-D016-4FFF-8157-528C8F75CB15}" type="presOf" srcId="{73A2303A-26ED-4FD9-9481-ACB9C24032D1}" destId="{12E172B9-01B0-436D-9684-1CCC8FA3FE5C}" srcOrd="0" destOrd="9" presId="urn:microsoft.com/office/officeart/2005/8/layout/list1"/>
    <dgm:cxn modelId="{E427EB46-0862-47CB-ABAC-0BEB69228682}" srcId="{FA84BF92-43C6-4E94-A77F-6263E68B6783}" destId="{73A2303A-26ED-4FD9-9481-ACB9C24032D1}" srcOrd="7" destOrd="0" parTransId="{65788DD5-76DC-4ADF-8C90-8E1046E00B0C}" sibTransId="{4B4D5775-0C22-47FE-9D71-29D86C361E90}"/>
    <dgm:cxn modelId="{EC8B0A54-F4B1-49C6-837C-284194D9AD9B}" srcId="{FA84BF92-43C6-4E94-A77F-6263E68B6783}" destId="{9D1E325A-858B-4716-A56E-13A823DC9943}" srcOrd="8" destOrd="0" parTransId="{1FFCD2D4-CE04-4F36-9C3C-CA0F12C5CD0E}" sibTransId="{06A29AD8-5402-4D73-B82F-60898F313CB2}"/>
    <dgm:cxn modelId="{D0DFDE79-D19F-4E87-B5A2-49E987977A88}" type="presOf" srcId="{D6F1695C-B62C-491B-8AF9-7864085673CC}" destId="{12E172B9-01B0-436D-9684-1CCC8FA3FE5C}" srcOrd="0" destOrd="2" presId="urn:microsoft.com/office/officeart/2005/8/layout/list1"/>
    <dgm:cxn modelId="{7D3B8C5A-14C3-46E7-9530-3B87BA492A8C}" srcId="{FA84BF92-43C6-4E94-A77F-6263E68B6783}" destId="{677379F4-192F-42B3-91B3-2EEAA0E5E5B6}" srcOrd="6"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67F76081-FA63-40DC-BB5C-D6B32D5A45F2}" type="presOf" srcId="{EE85E4CA-F469-4EC9-828E-1528149D6B86}" destId="{12E172B9-01B0-436D-9684-1CCC8FA3FE5C}" srcOrd="0" destOrd="4" presId="urn:microsoft.com/office/officeart/2005/8/layout/list1"/>
    <dgm:cxn modelId="{5C53538D-6CDA-4B9E-88DF-C03ED722509E}" srcId="{FA84BF92-43C6-4E94-A77F-6263E68B6783}" destId="{9AC21A6B-C21D-4F00-9399-67D74B344BF9}" srcOrd="3" destOrd="0" parTransId="{BC216B42-3F0A-4F2B-B5F1-C4CD4AE70559}" sibTransId="{B49554F9-FE83-47F2-90A2-F99F5283D107}"/>
    <dgm:cxn modelId="{509E9B8E-7733-4486-9282-FE39CD471294}" srcId="{FA84BF92-43C6-4E94-A77F-6263E68B6783}" destId="{38DF35B7-A42D-4DDA-AF53-760F10DC649E}" srcOrd="4" destOrd="0" parTransId="{92C5052A-C1A2-4CA5-BC90-AC8CB837C9F4}" sibTransId="{F13A7C07-B7FE-49D1-BC38-CADC2C78ECC8}"/>
    <dgm:cxn modelId="{CC3FD696-ACFC-4398-930D-83B720E24FCB}" type="presOf" srcId="{38DF35B7-A42D-4DDA-AF53-760F10DC649E}" destId="{12E172B9-01B0-436D-9684-1CCC8FA3FE5C}" srcOrd="0" destOrd="6" presId="urn:microsoft.com/office/officeart/2005/8/layout/list1"/>
    <dgm:cxn modelId="{0C15A097-E8BF-4277-80E5-BF8FD50CA8A6}" srcId="{FA84BF92-43C6-4E94-A77F-6263E68B6783}" destId="{902E5DB1-9418-444A-973A-046629847972}" srcOrd="9" destOrd="0" parTransId="{DEEA694C-4DA4-4DD9-A43D-B0BB66A0E400}" sibTransId="{E07D8CE9-1AF0-41EC-A772-C5C806C7C6C2}"/>
    <dgm:cxn modelId="{4FFC70C0-FF0E-4277-A2CC-3233D36682C1}" type="presOf" srcId="{902E5DB1-9418-444A-973A-046629847972}" destId="{12E172B9-01B0-436D-9684-1CCC8FA3FE5C}" srcOrd="0" destOrd="11" presId="urn:microsoft.com/office/officeart/2005/8/layout/list1"/>
    <dgm:cxn modelId="{76E977C1-19D9-4697-8CEF-220CB318FFEA}" type="presOf" srcId="{1AFB66F0-95C8-4468-A011-E51331EFA4DE}" destId="{12E172B9-01B0-436D-9684-1CCC8FA3FE5C}" srcOrd="0" destOrd="1" presId="urn:microsoft.com/office/officeart/2005/8/layout/list1"/>
    <dgm:cxn modelId="{474E0FEA-09FA-4C62-AB15-FA187888ECE5}" type="presOf" srcId="{677379F4-192F-42B3-91B3-2EEAA0E5E5B6}" destId="{12E172B9-01B0-436D-9684-1CCC8FA3FE5C}" srcOrd="0" destOrd="8" presId="urn:microsoft.com/office/officeart/2005/8/layout/list1"/>
    <dgm:cxn modelId="{2A26EDEC-5253-4383-96B7-B4EA04354314}" srcId="{FA84BF92-43C6-4E94-A77F-6263E68B6783}" destId="{EE85E4CA-F469-4EC9-828E-1528149D6B86}" srcOrd="2" destOrd="0" parTransId="{3A6E5675-9C44-4EED-AD9B-760D9806AF8B}" sibTransId="{8A7496BF-96F9-4103-BC86-D04E258B0D6A}"/>
    <dgm:cxn modelId="{77CC30F8-D3BD-4ED9-8A89-C690D43F000D}" srcId="{FA84BF92-43C6-4E94-A77F-6263E68B6783}" destId="{8714BE14-980B-4E92-8D58-A509B79C63B4}" srcOrd="5" destOrd="0" parTransId="{F827886D-C51B-455D-ABA3-10EE521C23FB}" sibTransId="{45B5501D-13E9-4941-BAE3-86E9B3AEE644}"/>
    <dgm:cxn modelId="{413263FB-472D-4EE8-BAAD-A95D47F0BA58}" srcId="{1AFB66F0-95C8-4468-A011-E51331EFA4DE}" destId="{374AA562-A6B2-4C09-A068-2273B2EACFCF}" srcOrd="1" destOrd="0" parTransId="{C527F2CA-7864-4565-A693-753B798BECF7}" sibTransId="{8339BF20-CA40-4F91-B24D-76D4F91F911F}"/>
    <dgm:cxn modelId="{E70234FC-3AEE-4CDA-AD1D-30C766877C2E}" srcId="{FA84BF92-43C6-4E94-A77F-6263E68B6783}" destId="{DD1D7BF4-038A-4B77-8800-84E153AF9CD6}" srcOrd="0" destOrd="0" parTransId="{7E08A0B3-A3E5-4CA9-9A27-58F0F48A7430}" sibTransId="{0B5AF6B2-08D3-4BC0-A7B8-4070BC68FA68}"/>
    <dgm:cxn modelId="{380371FC-9727-446E-8791-C059741A417D}" type="presOf" srcId="{8714BE14-980B-4E92-8D58-A509B79C63B4}" destId="{12E172B9-01B0-436D-9684-1CCC8FA3FE5C}" srcOrd="0" destOrd="7"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MarkeTrak Subtypes Volumes Analysis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F57B7354-295B-44C6-85CC-4CDD2C9AE390}">
      <dgm:prSet phldrT="[Text]" custT="1"/>
      <dgm:spPr>
        <a:solidFill>
          <a:schemeClr val="bg1">
            <a:alpha val="90000"/>
          </a:schemeClr>
        </a:solidFill>
      </dgm:spPr>
      <dgm:t>
        <a:bodyPr anchor="ctr" anchorCtr="0"/>
        <a:lstStyle/>
        <a:p>
          <a:pPr algn="l">
            <a:buFont typeface="Arial" panose="020B0604020202020204" pitchFamily="34" charset="0"/>
            <a:buChar char="•"/>
          </a:pPr>
          <a:r>
            <a:rPr lang="en-US" sz="2200" b="0" dirty="0"/>
            <a:t>TDTMS plans to collaborate with RMTTF to incorporate anonymous MT analysis data into training for awareness and examples of where there may be process and resource inefficiencies.</a:t>
          </a:r>
        </a:p>
      </dgm:t>
    </dgm:pt>
    <dgm:pt modelId="{4D447EFC-8102-423E-80E6-FB446E763480}" type="parTrans" cxnId="{BE5E8A2E-AA7E-446A-8BBE-96A364AEE6BD}">
      <dgm:prSet/>
      <dgm:spPr/>
      <dgm:t>
        <a:bodyPr/>
        <a:lstStyle/>
        <a:p>
          <a:endParaRPr lang="en-US"/>
        </a:p>
      </dgm:t>
    </dgm:pt>
    <dgm:pt modelId="{9004EBDB-28DD-47E1-9F51-06139932917C}" type="sibTrans" cxnId="{BE5E8A2E-AA7E-446A-8BBE-96A364AEE6BD}">
      <dgm:prSet/>
      <dgm:spPr/>
      <dgm:t>
        <a:bodyPr/>
        <a:lstStyle/>
        <a:p>
          <a:endParaRPr lang="en-US"/>
        </a:p>
      </dgm:t>
    </dgm:pt>
    <dgm:pt modelId="{EE85E4CA-F469-4EC9-828E-1528149D6B86}">
      <dgm:prSet phldrT="[Text]" custT="1"/>
      <dgm:spPr>
        <a:solidFill>
          <a:schemeClr val="bg1">
            <a:alpha val="90000"/>
          </a:schemeClr>
        </a:solidFill>
      </dgm:spPr>
      <dgm:t>
        <a:bodyPr anchor="ctr" anchorCtr="0"/>
        <a:lstStyle/>
        <a:p>
          <a:pPr algn="just">
            <a:buFont typeface="Wingdings" panose="05000000000000000000" pitchFamily="2" charset="2"/>
            <a:buNone/>
          </a:pPr>
          <a:endParaRPr lang="en-US" sz="2200" b="0" dirty="0"/>
        </a:p>
      </dgm:t>
    </dgm:pt>
    <dgm:pt modelId="{3A6E5675-9C44-4EED-AD9B-760D9806AF8B}" type="parTrans" cxnId="{2A26EDEC-5253-4383-96B7-B4EA04354314}">
      <dgm:prSet/>
      <dgm:spPr/>
      <dgm:t>
        <a:bodyPr/>
        <a:lstStyle/>
        <a:p>
          <a:endParaRPr lang="en-US"/>
        </a:p>
      </dgm:t>
    </dgm:pt>
    <dgm:pt modelId="{8A7496BF-96F9-4103-BC86-D04E258B0D6A}" type="sibTrans" cxnId="{2A26EDEC-5253-4383-96B7-B4EA04354314}">
      <dgm:prSet/>
      <dgm:spPr/>
      <dgm:t>
        <a:bodyPr/>
        <a:lstStyle/>
        <a:p>
          <a:endParaRPr lang="en-US"/>
        </a:p>
      </dgm:t>
    </dgm:pt>
    <dgm:pt modelId="{97A278A4-40FC-4995-9A4F-92C05947E353}">
      <dgm:prSet phldrT="[Text]" custT="1"/>
      <dgm:spPr/>
      <dgm:t>
        <a:bodyPr/>
        <a:lstStyle/>
        <a:p>
          <a:pPr algn="l">
            <a:buFontTx/>
            <a:buNone/>
          </a:pPr>
          <a:endParaRPr lang="en-US" sz="2000" dirty="0">
            <a:latin typeface="Arial Rounded MT Bold" panose="020F0704030504030204" pitchFamily="34" charset="0"/>
          </a:endParaRPr>
        </a:p>
      </dgm:t>
    </dgm:pt>
    <dgm:pt modelId="{F48EAB7F-9B0C-4A36-98BD-45F912B1B157}" type="parTrans" cxnId="{5CD7EBF0-A7C9-4FB6-B799-AD96D3B0B321}">
      <dgm:prSet/>
      <dgm:spPr/>
      <dgm:t>
        <a:bodyPr/>
        <a:lstStyle/>
        <a:p>
          <a:endParaRPr lang="en-US"/>
        </a:p>
      </dgm:t>
    </dgm:pt>
    <dgm:pt modelId="{89633BD2-DA29-4CE2-8DF7-D123B2E3E886}" type="sibTrans" cxnId="{5CD7EBF0-A7C9-4FB6-B799-AD96D3B0B321}">
      <dgm:prSet/>
      <dgm:spPr/>
      <dgm:t>
        <a:bodyPr/>
        <a:lstStyle/>
        <a:p>
          <a:endParaRPr lang="en-US"/>
        </a:p>
      </dgm:t>
    </dgm:pt>
    <dgm:pt modelId="{A988FB0E-76BA-4D56-A4C1-DA22A67EC2C3}">
      <dgm:prSet phldrT="[Text]" custT="1"/>
      <dgm:spPr>
        <a:solidFill>
          <a:schemeClr val="bg1">
            <a:alpha val="90000"/>
          </a:schemeClr>
        </a:solidFill>
      </dgm:spPr>
      <dgm:t>
        <a:bodyPr anchor="ctr" anchorCtr="0"/>
        <a:lstStyle/>
        <a:p>
          <a:pPr algn="l">
            <a:buFont typeface="Arial" panose="020B0604020202020204" pitchFamily="34" charset="0"/>
            <a:buChar char="•"/>
          </a:pPr>
          <a:r>
            <a:rPr lang="en-US" sz="2200" b="0" dirty="0"/>
            <a:t>REPs can examine their data to:</a:t>
          </a:r>
        </a:p>
      </dgm:t>
    </dgm:pt>
    <dgm:pt modelId="{AD9A700F-7D3F-488A-B59A-33D9C7A7093D}" type="parTrans" cxnId="{3738D692-D297-40F5-8260-03043737E29A}">
      <dgm:prSet/>
      <dgm:spPr/>
      <dgm:t>
        <a:bodyPr/>
        <a:lstStyle/>
        <a:p>
          <a:endParaRPr lang="en-US"/>
        </a:p>
      </dgm:t>
    </dgm:pt>
    <dgm:pt modelId="{4941FCC1-2ACD-4910-B35C-67774D81902B}" type="sibTrans" cxnId="{3738D692-D297-40F5-8260-03043737E29A}">
      <dgm:prSet/>
      <dgm:spPr/>
      <dgm:t>
        <a:bodyPr/>
        <a:lstStyle/>
        <a:p>
          <a:endParaRPr lang="en-US"/>
        </a:p>
      </dgm:t>
    </dgm:pt>
    <dgm:pt modelId="{25C7288A-F7D3-42F2-9B57-97A41C34B946}">
      <dgm:prSet phldrT="[Text]" custT="1"/>
      <dgm:spPr>
        <a:solidFill>
          <a:schemeClr val="bg1">
            <a:alpha val="90000"/>
          </a:schemeClr>
        </a:solidFill>
      </dgm:spPr>
      <dgm:t>
        <a:bodyPr anchor="ctr" anchorCtr="0"/>
        <a:lstStyle/>
        <a:p>
          <a:pPr algn="l">
            <a:buFont typeface="Arial" panose="020B0604020202020204" pitchFamily="34" charset="0"/>
            <a:buChar char="•"/>
          </a:pPr>
          <a:r>
            <a:rPr lang="en-US" sz="2200" b="0" dirty="0"/>
            <a:t>Reduce volumes of MarkeTraks (unnecessary resource load).</a:t>
          </a:r>
        </a:p>
      </dgm:t>
    </dgm:pt>
    <dgm:pt modelId="{98CF7AB6-7765-454B-97BB-6557768B8955}" type="parTrans" cxnId="{29049FD8-2104-4FAD-A4BB-0FE38E428C88}">
      <dgm:prSet/>
      <dgm:spPr/>
      <dgm:t>
        <a:bodyPr/>
        <a:lstStyle/>
        <a:p>
          <a:endParaRPr lang="en-US"/>
        </a:p>
      </dgm:t>
    </dgm:pt>
    <dgm:pt modelId="{F44F3090-DE35-432B-A451-CE45B5E3355E}" type="sibTrans" cxnId="{29049FD8-2104-4FAD-A4BB-0FE38E428C88}">
      <dgm:prSet/>
      <dgm:spPr/>
      <dgm:t>
        <a:bodyPr/>
        <a:lstStyle/>
        <a:p>
          <a:endParaRPr lang="en-US"/>
        </a:p>
      </dgm:t>
    </dgm:pt>
    <dgm:pt modelId="{A0ACFD1B-5741-45BF-A577-4D105BAD84D5}">
      <dgm:prSet phldrT="[Text]" custT="1"/>
      <dgm:spPr>
        <a:solidFill>
          <a:schemeClr val="bg1">
            <a:alpha val="90000"/>
          </a:schemeClr>
        </a:solidFill>
      </dgm:spPr>
      <dgm:t>
        <a:bodyPr anchor="ctr" anchorCtr="0"/>
        <a:lstStyle/>
        <a:p>
          <a:pPr algn="l">
            <a:buFont typeface="Arial" panose="020B0604020202020204" pitchFamily="34" charset="0"/>
            <a:buChar char="•"/>
          </a:pPr>
          <a:endParaRPr lang="en-US" sz="2200" b="0" dirty="0"/>
        </a:p>
      </dgm:t>
    </dgm:pt>
    <dgm:pt modelId="{AB18FE41-7A12-4939-BA21-41B2335354D4}" type="parTrans" cxnId="{3975DCB8-6BBB-450E-BA69-56B6641E0404}">
      <dgm:prSet/>
      <dgm:spPr/>
      <dgm:t>
        <a:bodyPr/>
        <a:lstStyle/>
        <a:p>
          <a:endParaRPr lang="en-US"/>
        </a:p>
      </dgm:t>
    </dgm:pt>
    <dgm:pt modelId="{9931BA71-7AFB-4D21-9085-70A9D3A3CF1D}" type="sibTrans" cxnId="{3975DCB8-6BBB-450E-BA69-56B6641E0404}">
      <dgm:prSet/>
      <dgm:spPr/>
      <dgm:t>
        <a:bodyPr/>
        <a:lstStyle/>
        <a:p>
          <a:endParaRPr lang="en-US"/>
        </a:p>
      </dgm:t>
    </dgm:pt>
    <dgm:pt modelId="{31CB9D8E-F33D-4461-B48D-A8867F8FF7F5}">
      <dgm:prSet phldrT="[Text]" custT="1"/>
      <dgm:spPr>
        <a:solidFill>
          <a:schemeClr val="bg1">
            <a:alpha val="90000"/>
          </a:schemeClr>
        </a:solidFill>
      </dgm:spPr>
      <dgm:t>
        <a:bodyPr anchor="ctr" anchorCtr="0"/>
        <a:lstStyle/>
        <a:p>
          <a:pPr algn="l">
            <a:buFont typeface="Arial" panose="020B0604020202020204" pitchFamily="34" charset="0"/>
            <a:buChar char="•"/>
          </a:pPr>
          <a:r>
            <a:rPr lang="en-US" sz="2200" b="0" dirty="0"/>
            <a:t>Review REP’s individual performance and measure it against anonymous peer REPs.</a:t>
          </a:r>
        </a:p>
      </dgm:t>
    </dgm:pt>
    <dgm:pt modelId="{C0D1C6B1-B99A-4118-B4BD-2DB6DDCC17B2}" type="parTrans" cxnId="{45B767C0-93AA-4C98-A797-852C203CA8E2}">
      <dgm:prSet/>
      <dgm:spPr/>
      <dgm:t>
        <a:bodyPr/>
        <a:lstStyle/>
        <a:p>
          <a:endParaRPr lang="en-US"/>
        </a:p>
      </dgm:t>
    </dgm:pt>
    <dgm:pt modelId="{3C85B41B-264D-4396-BA9C-035255327F74}" type="sibTrans" cxnId="{45B767C0-93AA-4C98-A797-852C203CA8E2}">
      <dgm:prSet/>
      <dgm:spPr/>
      <dgm:t>
        <a:bodyPr/>
        <a:lstStyle/>
        <a:p>
          <a:endParaRPr lang="en-US"/>
        </a:p>
      </dgm:t>
    </dgm:pt>
    <dgm:pt modelId="{18781FFD-A503-4B41-9B97-244C59B2BECB}">
      <dgm:prSet phldrT="[Text]" custT="1"/>
      <dgm:spPr>
        <a:solidFill>
          <a:schemeClr val="bg1">
            <a:alpha val="90000"/>
          </a:schemeClr>
        </a:solidFill>
      </dgm:spPr>
      <dgm:t>
        <a:bodyPr anchor="ctr" anchorCtr="0"/>
        <a:lstStyle/>
        <a:p>
          <a:pPr algn="l">
            <a:buFont typeface="Arial" panose="020B0604020202020204" pitchFamily="34" charset="0"/>
            <a:buChar char="•"/>
          </a:pPr>
          <a:r>
            <a:rPr lang="en-US" sz="2200" b="0" dirty="0"/>
            <a:t>Opportunity to enhance REP practices and possibly market practices.</a:t>
          </a:r>
        </a:p>
      </dgm:t>
    </dgm:pt>
    <dgm:pt modelId="{E51106F7-F51D-4482-B2BC-8B165B9282BB}" type="parTrans" cxnId="{AA5FF53A-3092-4FE7-98EA-677767664F20}">
      <dgm:prSet/>
      <dgm:spPr/>
      <dgm:t>
        <a:bodyPr/>
        <a:lstStyle/>
        <a:p>
          <a:endParaRPr lang="en-US"/>
        </a:p>
      </dgm:t>
    </dgm:pt>
    <dgm:pt modelId="{FBF32111-8209-44E9-A45B-13C0618CF870}" type="sibTrans" cxnId="{AA5FF53A-3092-4FE7-98EA-677767664F20}">
      <dgm:prSet/>
      <dgm:spPr/>
      <dgm:t>
        <a:bodyPr/>
        <a:lstStyle/>
        <a:p>
          <a:endParaRPr lang="en-US"/>
        </a:p>
      </dgm:t>
    </dgm:pt>
    <dgm:pt modelId="{160EEBA4-7CD3-4076-BEC8-2CD6193C24DC}">
      <dgm:prSet phldrT="[Text]" custT="1"/>
      <dgm:spPr>
        <a:solidFill>
          <a:schemeClr val="bg1">
            <a:alpha val="90000"/>
          </a:schemeClr>
        </a:solidFill>
      </dgm:spPr>
      <dgm:t>
        <a:bodyPr anchor="ctr" anchorCtr="0"/>
        <a:lstStyle/>
        <a:p>
          <a:pPr algn="l">
            <a:buFont typeface="Arial" panose="020B0604020202020204" pitchFamily="34" charset="0"/>
            <a:buChar char="•"/>
          </a:pPr>
          <a:r>
            <a:rPr lang="en-US" sz="2200" b="0" dirty="0"/>
            <a:t>Eliminate duplicative work.</a:t>
          </a:r>
        </a:p>
      </dgm:t>
    </dgm:pt>
    <dgm:pt modelId="{5269C650-A431-477D-AF8F-A59D352DCD6C}" type="parTrans" cxnId="{EA705C7E-F5C9-4DA4-A2E6-37300B0D8515}">
      <dgm:prSet/>
      <dgm:spPr/>
      <dgm:t>
        <a:bodyPr/>
        <a:lstStyle/>
        <a:p>
          <a:endParaRPr lang="en-US"/>
        </a:p>
      </dgm:t>
    </dgm:pt>
    <dgm:pt modelId="{6CA90779-A630-44B0-B797-4BD36AC7C879}" type="sibTrans" cxnId="{EA705C7E-F5C9-4DA4-A2E6-37300B0D8515}">
      <dgm:prSet/>
      <dgm:spPr/>
      <dgm:t>
        <a:bodyPr/>
        <a:lstStyle/>
        <a:p>
          <a:endParaRPr lang="en-US"/>
        </a:p>
      </dgm:t>
    </dgm:pt>
    <dgm:pt modelId="{8D6B9686-8088-4551-A4D8-5FCD69488745}">
      <dgm:prSet phldrT="[Text]" custT="1"/>
      <dgm:spPr>
        <a:solidFill>
          <a:schemeClr val="bg1">
            <a:alpha val="90000"/>
          </a:schemeClr>
        </a:solidFill>
      </dgm:spPr>
      <dgm:t>
        <a:bodyPr anchor="ctr" anchorCtr="0"/>
        <a:lstStyle/>
        <a:p>
          <a:pPr algn="l">
            <a:buFont typeface="Arial" panose="020B0604020202020204" pitchFamily="34" charset="0"/>
            <a:buChar char="•"/>
          </a:pPr>
          <a:r>
            <a:rPr lang="en-US" sz="2200" b="0" dirty="0"/>
            <a:t>TDTMS has requested additional 2024 data to perform further MT analysis.</a:t>
          </a:r>
        </a:p>
      </dgm:t>
    </dgm:pt>
    <dgm:pt modelId="{369462CF-C93A-47F8-B3E3-A03EBCD64191}" type="parTrans" cxnId="{586057DF-C092-49F2-A217-0C98FE5E7B57}">
      <dgm:prSet/>
      <dgm:spPr/>
      <dgm:t>
        <a:bodyPr/>
        <a:lstStyle/>
        <a:p>
          <a:endParaRPr lang="en-US"/>
        </a:p>
      </dgm:t>
    </dgm:pt>
    <dgm:pt modelId="{1F0F7C97-C828-473C-B3E8-8EB2371F52D3}" type="sibTrans" cxnId="{586057DF-C092-49F2-A217-0C98FE5E7B57}">
      <dgm:prSet/>
      <dgm:spPr/>
      <dgm:t>
        <a:bodyPr/>
        <a:lstStyle/>
        <a:p>
          <a:endParaRPr lang="en-US"/>
        </a:p>
      </dgm:t>
    </dgm:pt>
    <dgm:pt modelId="{E5181524-B40B-46C1-9C8A-3DFA67C94D0E}">
      <dgm:prSet phldrT="[Text]" custT="1"/>
      <dgm:spPr>
        <a:solidFill>
          <a:schemeClr val="bg1">
            <a:alpha val="90000"/>
          </a:schemeClr>
        </a:solidFill>
      </dgm:spPr>
      <dgm:t>
        <a:bodyPr anchor="ctr" anchorCtr="0"/>
        <a:lstStyle/>
        <a:p>
          <a:pPr algn="l">
            <a:buFont typeface="Arial" panose="020B0604020202020204" pitchFamily="34" charset="0"/>
            <a:buNone/>
          </a:pPr>
          <a:endParaRPr lang="en-US" sz="2200" b="0" dirty="0"/>
        </a:p>
      </dgm:t>
    </dgm:pt>
    <dgm:pt modelId="{C944B5E9-611C-432E-A2D2-1D6843190E00}" type="parTrans" cxnId="{585B1DA1-6729-44E5-97D1-99675657AA1D}">
      <dgm:prSet/>
      <dgm:spPr/>
      <dgm:t>
        <a:bodyPr/>
        <a:lstStyle/>
        <a:p>
          <a:endParaRPr lang="en-US"/>
        </a:p>
      </dgm:t>
    </dgm:pt>
    <dgm:pt modelId="{84939E51-4E11-4A59-9112-19F29F6F3A82}" type="sibTrans" cxnId="{585B1DA1-6729-44E5-97D1-99675657AA1D}">
      <dgm:prSet/>
      <dgm:spPr/>
      <dgm:t>
        <a:bodyPr/>
        <a:lstStyle/>
        <a:p>
          <a:endParaRPr lang="en-US"/>
        </a:p>
      </dgm:t>
    </dgm:pt>
    <dgm:pt modelId="{51D556D0-2FD4-4507-9189-C01658BD569A}">
      <dgm:prSet phldrT="[Text]" custT="1"/>
      <dgm:spPr>
        <a:solidFill>
          <a:schemeClr val="bg1">
            <a:alpha val="90000"/>
          </a:schemeClr>
        </a:solidFill>
      </dgm:spPr>
      <dgm:t>
        <a:bodyPr anchor="ctr" anchorCtr="0"/>
        <a:lstStyle/>
        <a:p>
          <a:pPr algn="l">
            <a:buFont typeface="Arial" panose="020B0604020202020204" pitchFamily="34" charset="0"/>
            <a:buNone/>
          </a:pPr>
          <a:endParaRPr lang="en-US" sz="2200" b="0" dirty="0"/>
        </a:p>
      </dgm:t>
    </dgm:pt>
    <dgm:pt modelId="{A11042B0-F935-4338-86C7-943E8C0DADF9}" type="parTrans" cxnId="{85CE3864-FB80-431D-AB56-B355974DCEE9}">
      <dgm:prSet/>
      <dgm:spPr/>
      <dgm:t>
        <a:bodyPr/>
        <a:lstStyle/>
        <a:p>
          <a:endParaRPr lang="en-US"/>
        </a:p>
      </dgm:t>
    </dgm:pt>
    <dgm:pt modelId="{FE891F13-3593-4748-9217-C073E660AFB4}" type="sibTrans" cxnId="{85CE3864-FB80-431D-AB56-B355974DCEE9}">
      <dgm:prSet/>
      <dgm:spPr/>
      <dgm:t>
        <a:bodyPr/>
        <a:lstStyle/>
        <a:p>
          <a:endParaRPr lang="en-US"/>
        </a:p>
      </dgm:t>
    </dgm:pt>
    <dgm:pt modelId="{D079162B-75E0-42AD-9666-9407906A7480}">
      <dgm:prSet phldrT="[Text]" custT="1"/>
      <dgm:spPr>
        <a:solidFill>
          <a:schemeClr val="bg1">
            <a:alpha val="90000"/>
          </a:schemeClr>
        </a:solidFill>
      </dgm:spPr>
      <dgm:t>
        <a:bodyPr anchor="ctr" anchorCtr="0"/>
        <a:lstStyle/>
        <a:p>
          <a:pPr algn="l">
            <a:buFont typeface="Arial" panose="020B0604020202020204" pitchFamily="34" charset="0"/>
            <a:buChar char="•"/>
          </a:pPr>
          <a:endParaRPr lang="en-US" sz="2200" b="0" dirty="0"/>
        </a:p>
      </dgm:t>
    </dgm:pt>
    <dgm:pt modelId="{48816269-A2C7-4C43-B2DB-3CEE623F96D5}" type="parTrans" cxnId="{B0262A00-FF40-4ADE-8750-0E411EF46632}">
      <dgm:prSet/>
      <dgm:spPr/>
    </dgm:pt>
    <dgm:pt modelId="{2B421AA1-90A2-40A2-BB67-F031698A029C}" type="sibTrans" cxnId="{B0262A00-FF40-4ADE-8750-0E411EF46632}">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4235"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25960" custLinFactY="-7888" custLinFactNeighborX="341" custLinFactNeighborY="-100000">
        <dgm:presLayoutVars>
          <dgm:bulletEnabled val="1"/>
        </dgm:presLayoutVars>
      </dgm:prSet>
      <dgm:spPr/>
    </dgm:pt>
  </dgm:ptLst>
  <dgm:cxnLst>
    <dgm:cxn modelId="{B0262A00-FF40-4ADE-8750-0E411EF46632}" srcId="{FA84BF92-43C6-4E94-A77F-6263E68B6783}" destId="{D079162B-75E0-42AD-9666-9407906A7480}" srcOrd="1" destOrd="0" parTransId="{48816269-A2C7-4C43-B2DB-3CEE623F96D5}" sibTransId="{2B421AA1-90A2-40A2-BB67-F031698A029C}"/>
    <dgm:cxn modelId="{D53BD502-DDED-4C25-8D5D-66CD66FDB38A}" type="presOf" srcId="{8D6B9686-8088-4551-A4D8-5FCD69488745}" destId="{12E172B9-01B0-436D-9684-1CCC8FA3FE5C}" srcOrd="0" destOrd="10" presId="urn:microsoft.com/office/officeart/2005/8/layout/list1"/>
    <dgm:cxn modelId="{5BF9E507-9DD5-415F-8B74-AF6D161F517A}" type="presOf" srcId="{9D1E325A-858B-4716-A56E-13A823DC9943}" destId="{12E172B9-01B0-436D-9684-1CCC8FA3FE5C}" srcOrd="0" destOrd="18" presId="urn:microsoft.com/office/officeart/2005/8/layout/list1"/>
    <dgm:cxn modelId="{4BCE8D29-5696-4CF8-BE2A-87435836A477}" type="presOf" srcId="{FA84BF92-43C6-4E94-A77F-6263E68B6783}" destId="{4FC84B32-D1CC-469D-BDF0-F53E02EEAA9C}" srcOrd="1" destOrd="0" presId="urn:microsoft.com/office/officeart/2005/8/layout/list1"/>
    <dgm:cxn modelId="{BE5E8A2E-AA7E-446A-8BBE-96A364AEE6BD}" srcId="{FA84BF92-43C6-4E94-A77F-6263E68B6783}" destId="{F57B7354-295B-44C6-85CC-4CDD2C9AE390}" srcOrd="2" destOrd="0" parTransId="{4D447EFC-8102-423E-80E6-FB446E763480}" sibTransId="{9004EBDB-28DD-47E1-9F51-06139932917C}"/>
    <dgm:cxn modelId="{AA5FF53A-3092-4FE7-98EA-677767664F20}" srcId="{A988FB0E-76BA-4D56-A4C1-DA22A67EC2C3}" destId="{18781FFD-A503-4B41-9B97-244C59B2BECB}" srcOrd="2" destOrd="0" parTransId="{E51106F7-F51D-4482-B2BC-8B165B9282BB}" sibTransId="{FBF32111-8209-44E9-A45B-13C0618CF870}"/>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13" presId="urn:microsoft.com/office/officeart/2005/8/layout/list1"/>
    <dgm:cxn modelId="{33320C62-C43B-47FC-96AE-640F80DE87D7}" type="presOf" srcId="{FA84BF92-43C6-4E94-A77F-6263E68B6783}" destId="{8D263EF1-990E-4235-B334-4F0671851AEE}" srcOrd="0" destOrd="0" presId="urn:microsoft.com/office/officeart/2005/8/layout/list1"/>
    <dgm:cxn modelId="{85CE3864-FB80-431D-AB56-B355974DCEE9}" srcId="{FA84BF92-43C6-4E94-A77F-6263E68B6783}" destId="{51D556D0-2FD4-4507-9189-C01658BD569A}" srcOrd="5" destOrd="0" parTransId="{A11042B0-F935-4338-86C7-943E8C0DADF9}" sibTransId="{FE891F13-3593-4748-9217-C073E660AFB4}"/>
    <dgm:cxn modelId="{F0F13964-D016-4FFF-8157-528C8F75CB15}" type="presOf" srcId="{73A2303A-26ED-4FD9-9481-ACB9C24032D1}" destId="{12E172B9-01B0-436D-9684-1CCC8FA3FE5C}" srcOrd="0" destOrd="17" presId="urn:microsoft.com/office/officeart/2005/8/layout/list1"/>
    <dgm:cxn modelId="{E427EB46-0862-47CB-ABAC-0BEB69228682}" srcId="{FA84BF92-43C6-4E94-A77F-6263E68B6783}" destId="{73A2303A-26ED-4FD9-9481-ACB9C24032D1}" srcOrd="12" destOrd="0" parTransId="{65788DD5-76DC-4ADF-8C90-8E1046E00B0C}" sibTransId="{4B4D5775-0C22-47FE-9D71-29D86C361E90}"/>
    <dgm:cxn modelId="{EC8B0A54-F4B1-49C6-837C-284194D9AD9B}" srcId="{FA84BF92-43C6-4E94-A77F-6263E68B6783}" destId="{9D1E325A-858B-4716-A56E-13A823DC9943}" srcOrd="13" destOrd="0" parTransId="{1FFCD2D4-CE04-4F36-9C3C-CA0F12C5CD0E}" sibTransId="{06A29AD8-5402-4D73-B82F-60898F313CB2}"/>
    <dgm:cxn modelId="{7D3B8C5A-14C3-46E7-9530-3B87BA492A8C}" srcId="{FA84BF92-43C6-4E94-A77F-6263E68B6783}" destId="{677379F4-192F-42B3-91B3-2EEAA0E5E5B6}" srcOrd="11" destOrd="0" parTransId="{551028B0-4684-4566-8D2B-9EB1B72FEB8A}" sibTransId="{DC619B71-2FD6-4057-A456-EA58A89EED96}"/>
    <dgm:cxn modelId="{003D9D7B-D76A-4C4D-B844-6345C78DB361}" type="presOf" srcId="{160EEBA4-7CD3-4076-BEC8-2CD6193C24DC}" destId="{12E172B9-01B0-436D-9684-1CCC8FA3FE5C}" srcOrd="0" destOrd="8"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255D9A7C-EAC8-4F73-85D4-6C244AB40C86}" type="presOf" srcId="{31CB9D8E-F33D-4461-B48D-A8867F8FF7F5}" destId="{12E172B9-01B0-436D-9684-1CCC8FA3FE5C}" srcOrd="0" destOrd="6" presId="urn:microsoft.com/office/officeart/2005/8/layout/list1"/>
    <dgm:cxn modelId="{EA705C7E-F5C9-4DA4-A2E6-37300B0D8515}" srcId="{A988FB0E-76BA-4D56-A4C1-DA22A67EC2C3}" destId="{160EEBA4-7CD3-4076-BEC8-2CD6193C24DC}" srcOrd="3" destOrd="0" parTransId="{5269C650-A431-477D-AF8F-A59D352DCD6C}" sibTransId="{6CA90779-A630-44B0-B797-4BD36AC7C879}"/>
    <dgm:cxn modelId="{67F76081-FA63-40DC-BB5C-D6B32D5A45F2}" type="presOf" srcId="{EE85E4CA-F469-4EC9-828E-1528149D6B86}" destId="{12E172B9-01B0-436D-9684-1CCC8FA3FE5C}" srcOrd="0" destOrd="12" presId="urn:microsoft.com/office/officeart/2005/8/layout/list1"/>
    <dgm:cxn modelId="{103F3986-BAB1-4E32-816D-FA80A128A4BB}" type="presOf" srcId="{51D556D0-2FD4-4507-9189-C01658BD569A}" destId="{12E172B9-01B0-436D-9684-1CCC8FA3FE5C}" srcOrd="0" destOrd="9" presId="urn:microsoft.com/office/officeart/2005/8/layout/list1"/>
    <dgm:cxn modelId="{5C53538D-6CDA-4B9E-88DF-C03ED722509E}" srcId="{FA84BF92-43C6-4E94-A77F-6263E68B6783}" destId="{9AC21A6B-C21D-4F00-9399-67D74B344BF9}" srcOrd="8" destOrd="0" parTransId="{BC216B42-3F0A-4F2B-B5F1-C4CD4AE70559}" sibTransId="{B49554F9-FE83-47F2-90A2-F99F5283D107}"/>
    <dgm:cxn modelId="{509E9B8E-7733-4486-9282-FE39CD471294}" srcId="{FA84BF92-43C6-4E94-A77F-6263E68B6783}" destId="{38DF35B7-A42D-4DDA-AF53-760F10DC649E}" srcOrd="9" destOrd="0" parTransId="{92C5052A-C1A2-4CA5-BC90-AC8CB837C9F4}" sibTransId="{F13A7C07-B7FE-49D1-BC38-CADC2C78ECC8}"/>
    <dgm:cxn modelId="{3738D692-D297-40F5-8260-03043737E29A}" srcId="{FA84BF92-43C6-4E94-A77F-6263E68B6783}" destId="{A988FB0E-76BA-4D56-A4C1-DA22A67EC2C3}" srcOrd="4" destOrd="0" parTransId="{AD9A700F-7D3F-488A-B59A-33D9C7A7093D}" sibTransId="{4941FCC1-2ACD-4910-B35C-67774D81902B}"/>
    <dgm:cxn modelId="{CC3FD696-ACFC-4398-930D-83B720E24FCB}" type="presOf" srcId="{38DF35B7-A42D-4DDA-AF53-760F10DC649E}" destId="{12E172B9-01B0-436D-9684-1CCC8FA3FE5C}" srcOrd="0" destOrd="14" presId="urn:microsoft.com/office/officeart/2005/8/layout/list1"/>
    <dgm:cxn modelId="{0C15A097-E8BF-4277-80E5-BF8FD50CA8A6}" srcId="{FA84BF92-43C6-4E94-A77F-6263E68B6783}" destId="{902E5DB1-9418-444A-973A-046629847972}" srcOrd="14" destOrd="0" parTransId="{DEEA694C-4DA4-4DD9-A43D-B0BB66A0E400}" sibTransId="{E07D8CE9-1AF0-41EC-A772-C5C806C7C6C2}"/>
    <dgm:cxn modelId="{585B1DA1-6729-44E5-97D1-99675657AA1D}" srcId="{FA84BF92-43C6-4E94-A77F-6263E68B6783}" destId="{E5181524-B40B-46C1-9C8A-3DFA67C94D0E}" srcOrd="3" destOrd="0" parTransId="{C944B5E9-611C-432E-A2D2-1D6843190E00}" sibTransId="{84939E51-4E11-4A59-9112-19F29F6F3A82}"/>
    <dgm:cxn modelId="{7D5EE8A7-9E80-4331-A0A9-FE446303F1A1}" type="presOf" srcId="{97A278A4-40FC-4995-9A4F-92C05947E353}" destId="{12E172B9-01B0-436D-9684-1CCC8FA3FE5C}" srcOrd="0" destOrd="0" presId="urn:microsoft.com/office/officeart/2005/8/layout/list1"/>
    <dgm:cxn modelId="{B5DCB4AA-0E03-4B9B-B46B-2F123A6F7E96}" type="presOf" srcId="{18781FFD-A503-4B41-9B97-244C59B2BECB}" destId="{12E172B9-01B0-436D-9684-1CCC8FA3FE5C}" srcOrd="0" destOrd="7" presId="urn:microsoft.com/office/officeart/2005/8/layout/list1"/>
    <dgm:cxn modelId="{F343C7AA-6C97-4C2D-ABD0-250C87E6EEA0}" type="presOf" srcId="{E5181524-B40B-46C1-9C8A-3DFA67C94D0E}" destId="{12E172B9-01B0-436D-9684-1CCC8FA3FE5C}" srcOrd="0" destOrd="3" presId="urn:microsoft.com/office/officeart/2005/8/layout/list1"/>
    <dgm:cxn modelId="{E3539BB2-F72A-431C-AFE0-3D8989B6C1C3}" type="presOf" srcId="{25C7288A-F7D3-42F2-9B57-97A41C34B946}" destId="{12E172B9-01B0-436D-9684-1CCC8FA3FE5C}" srcOrd="0" destOrd="5" presId="urn:microsoft.com/office/officeart/2005/8/layout/list1"/>
    <dgm:cxn modelId="{3975DCB8-6BBB-450E-BA69-56B6641E0404}" srcId="{8D6B9686-8088-4551-A4D8-5FCD69488745}" destId="{A0ACFD1B-5741-45BF-A577-4D105BAD84D5}" srcOrd="0" destOrd="0" parTransId="{AB18FE41-7A12-4939-BA21-41B2335354D4}" sibTransId="{9931BA71-7AFB-4D21-9085-70A9D3A3CF1D}"/>
    <dgm:cxn modelId="{45B767C0-93AA-4C98-A797-852C203CA8E2}" srcId="{A988FB0E-76BA-4D56-A4C1-DA22A67EC2C3}" destId="{31CB9D8E-F33D-4461-B48D-A8867F8FF7F5}" srcOrd="1" destOrd="0" parTransId="{C0D1C6B1-B99A-4118-B4BD-2DB6DDCC17B2}" sibTransId="{3C85B41B-264D-4396-BA9C-035255327F74}"/>
    <dgm:cxn modelId="{4FFC70C0-FF0E-4277-A2CC-3233D36682C1}" type="presOf" srcId="{902E5DB1-9418-444A-973A-046629847972}" destId="{12E172B9-01B0-436D-9684-1CCC8FA3FE5C}" srcOrd="0" destOrd="19" presId="urn:microsoft.com/office/officeart/2005/8/layout/list1"/>
    <dgm:cxn modelId="{689332C1-4429-432D-B51E-978D57ABE548}" type="presOf" srcId="{A988FB0E-76BA-4D56-A4C1-DA22A67EC2C3}" destId="{12E172B9-01B0-436D-9684-1CCC8FA3FE5C}" srcOrd="0" destOrd="4" presId="urn:microsoft.com/office/officeart/2005/8/layout/list1"/>
    <dgm:cxn modelId="{A3E019CA-8D87-4F6F-9684-46428752AC29}" type="presOf" srcId="{A0ACFD1B-5741-45BF-A577-4D105BAD84D5}" destId="{12E172B9-01B0-436D-9684-1CCC8FA3FE5C}" srcOrd="0" destOrd="11" presId="urn:microsoft.com/office/officeart/2005/8/layout/list1"/>
    <dgm:cxn modelId="{A470B6CB-0BD9-464D-B1D4-2369602489AD}" type="presOf" srcId="{D079162B-75E0-42AD-9666-9407906A7480}" destId="{12E172B9-01B0-436D-9684-1CCC8FA3FE5C}" srcOrd="0" destOrd="1" presId="urn:microsoft.com/office/officeart/2005/8/layout/list1"/>
    <dgm:cxn modelId="{29049FD8-2104-4FAD-A4BB-0FE38E428C88}" srcId="{A988FB0E-76BA-4D56-A4C1-DA22A67EC2C3}" destId="{25C7288A-F7D3-42F2-9B57-97A41C34B946}" srcOrd="0" destOrd="0" parTransId="{98CF7AB6-7765-454B-97BB-6557768B8955}" sibTransId="{F44F3090-DE35-432B-A451-CE45B5E3355E}"/>
    <dgm:cxn modelId="{586057DF-C092-49F2-A217-0C98FE5E7B57}" srcId="{FA84BF92-43C6-4E94-A77F-6263E68B6783}" destId="{8D6B9686-8088-4551-A4D8-5FCD69488745}" srcOrd="6" destOrd="0" parTransId="{369462CF-C93A-47F8-B3E3-A03EBCD64191}" sibTransId="{1F0F7C97-C828-473C-B3E8-8EB2371F52D3}"/>
    <dgm:cxn modelId="{8E78B9E3-6F86-4ED3-A82B-E1038D8F83D0}" type="presOf" srcId="{F57B7354-295B-44C6-85CC-4CDD2C9AE390}" destId="{12E172B9-01B0-436D-9684-1CCC8FA3FE5C}" srcOrd="0" destOrd="2" presId="urn:microsoft.com/office/officeart/2005/8/layout/list1"/>
    <dgm:cxn modelId="{474E0FEA-09FA-4C62-AB15-FA187888ECE5}" type="presOf" srcId="{677379F4-192F-42B3-91B3-2EEAA0E5E5B6}" destId="{12E172B9-01B0-436D-9684-1CCC8FA3FE5C}" srcOrd="0" destOrd="16" presId="urn:microsoft.com/office/officeart/2005/8/layout/list1"/>
    <dgm:cxn modelId="{2A26EDEC-5253-4383-96B7-B4EA04354314}" srcId="{FA84BF92-43C6-4E94-A77F-6263E68B6783}" destId="{EE85E4CA-F469-4EC9-828E-1528149D6B86}" srcOrd="7" destOrd="0" parTransId="{3A6E5675-9C44-4EED-AD9B-760D9806AF8B}" sibTransId="{8A7496BF-96F9-4103-BC86-D04E258B0D6A}"/>
    <dgm:cxn modelId="{5CD7EBF0-A7C9-4FB6-B799-AD96D3B0B321}" srcId="{FA84BF92-43C6-4E94-A77F-6263E68B6783}" destId="{97A278A4-40FC-4995-9A4F-92C05947E353}" srcOrd="0" destOrd="0" parTransId="{F48EAB7F-9B0C-4A36-98BD-45F912B1B157}" sibTransId="{89633BD2-DA29-4CE2-8DF7-D123B2E3E886}"/>
    <dgm:cxn modelId="{77CC30F8-D3BD-4ED9-8A89-C690D43F000D}" srcId="{FA84BF92-43C6-4E94-A77F-6263E68B6783}" destId="{8714BE14-980B-4E92-8D58-A509B79C63B4}" srcOrd="10" destOrd="0" parTransId="{F827886D-C51B-455D-ABA3-10EE521C23FB}" sibTransId="{45B5501D-13E9-4941-BAE3-86E9B3AEE644}"/>
    <dgm:cxn modelId="{380371FC-9727-446E-8791-C059741A417D}" type="presOf" srcId="{8714BE14-980B-4E92-8D58-A509B79C63B4}" destId="{12E172B9-01B0-436D-9684-1CCC8FA3FE5C}" srcOrd="0" destOrd="15"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Next Meeting – </a:t>
          </a:r>
          <a:r>
            <a:rPr lang="en-US" sz="2600" b="1" dirty="0"/>
            <a:t>Wednesday, August 14th</a:t>
          </a:r>
          <a:endParaRPr lang="en-US" sz="2600" dirty="0">
            <a:latin typeface="Arial Rounded MT Bold" panose="020F0704030504030204" pitchFamily="34" charset="0"/>
          </a:endParaRP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2506135-395C-47B0-8DA9-C3F76649FF22}">
      <dgm:prSet phldrT="[Text]" custT="1"/>
      <dgm:spPr/>
      <dgm:t>
        <a:bodyPr anchor="ctr" anchorCtr="0"/>
        <a:lstStyle/>
        <a:p>
          <a:pPr algn="just">
            <a:spcAft>
              <a:spcPts val="600"/>
            </a:spcAft>
            <a:buNone/>
          </a:pPr>
          <a:r>
            <a:rPr lang="en-US" sz="2400" b="1" dirty="0">
              <a:latin typeface="Tenorite" panose="00000500000000000000" pitchFamily="2" charset="0"/>
              <a:cs typeface="Calibri" panose="020F0502020204030204" pitchFamily="34" charset="0"/>
            </a:rPr>
            <a:t>DRAFT Agenda</a:t>
          </a:r>
          <a:r>
            <a:rPr lang="en-US" sz="2400" dirty="0">
              <a:latin typeface="Tenorite" panose="00000500000000000000" pitchFamily="2" charset="0"/>
              <a:cs typeface="Calibri" panose="020F0502020204030204" pitchFamily="34" charset="0"/>
            </a:rPr>
            <a:t>:</a:t>
          </a:r>
        </a:p>
      </dgm:t>
    </dgm:pt>
    <dgm:pt modelId="{5AE6885F-1A01-4324-A69E-284DA5FAEB5E}" type="parTrans" cxnId="{9527099C-48BD-4C52-BE1B-F581599A9067}">
      <dgm:prSet/>
      <dgm:spPr/>
      <dgm:t>
        <a:bodyPr/>
        <a:lstStyle/>
        <a:p>
          <a:endParaRPr lang="en-US"/>
        </a:p>
      </dgm:t>
    </dgm:pt>
    <dgm:pt modelId="{D79BAE52-B8CB-4181-ACDC-6CE5498C10F0}" type="sibTrans" cxnId="{9527099C-48BD-4C52-BE1B-F581599A9067}">
      <dgm:prSet/>
      <dgm:spPr/>
      <dgm:t>
        <a:bodyPr/>
        <a:lstStyle/>
        <a:p>
          <a:endParaRPr lang="en-US"/>
        </a:p>
      </dgm:t>
    </dgm:pt>
    <dgm:pt modelId="{A00CC55C-C72B-47E2-9AE1-1FA65D7AAADD}">
      <dgm:prSet phldrT="[Text]" custT="1"/>
      <dgm:spPr/>
      <dgm:t>
        <a:bodyPr anchor="ctr" anchorCtr="0"/>
        <a:lstStyle/>
        <a:p>
          <a:pPr algn="l">
            <a:spcAft>
              <a:spcPct val="15000"/>
            </a:spcAft>
            <a:buFont typeface="Wingdings" panose="05000000000000000000" pitchFamily="2" charset="2"/>
            <a:buChar char="q"/>
          </a:pPr>
          <a:endParaRPr lang="en-US" sz="2000" dirty="0">
            <a:latin typeface="Arial Rounded MT Bold" panose="020F0704030504030204" pitchFamily="34" charset="0"/>
          </a:endParaRPr>
        </a:p>
      </dgm:t>
    </dgm:pt>
    <dgm:pt modelId="{51C22535-9E0E-469C-8BEF-51899D86B06A}" type="parTrans" cxnId="{AA6C1FE1-D30E-4BFF-8708-BC6FCAF80051}">
      <dgm:prSet/>
      <dgm:spPr/>
      <dgm:t>
        <a:bodyPr/>
        <a:lstStyle/>
        <a:p>
          <a:endParaRPr lang="en-US"/>
        </a:p>
      </dgm:t>
    </dgm:pt>
    <dgm:pt modelId="{29076AEE-A5EE-45EE-B91F-406449F3592D}" type="sibTrans" cxnId="{AA6C1FE1-D30E-4BFF-8708-BC6FCAF80051}">
      <dgm:prSet/>
      <dgm:spPr/>
      <dgm:t>
        <a:bodyPr/>
        <a:lstStyle/>
        <a:p>
          <a:endParaRPr lang="en-US"/>
        </a:p>
      </dgm:t>
    </dgm:pt>
    <dgm:pt modelId="{F673FA59-847C-4E39-BDD5-6490E0B76FFF}">
      <dgm:prSet phldrT="[Text]" custT="1"/>
      <dgm:spPr/>
      <dgm:t>
        <a:bodyPr anchor="ctr" anchorCtr="0"/>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ERCOT Reports</a:t>
          </a:r>
        </a:p>
      </dgm:t>
    </dgm:pt>
    <dgm:pt modelId="{A6EC6619-51AE-47DB-9DE1-15442D21F27F}" type="parTrans" cxnId="{D0246F53-2245-438D-B8C7-DA368C381448}">
      <dgm:prSet/>
      <dgm:spPr/>
      <dgm:t>
        <a:bodyPr/>
        <a:lstStyle/>
        <a:p>
          <a:endParaRPr lang="en-US"/>
        </a:p>
      </dgm:t>
    </dgm:pt>
    <dgm:pt modelId="{351088E2-0A40-4A02-B27E-8A203A6453FF}" type="sibTrans" cxnId="{D0246F53-2245-438D-B8C7-DA368C381448}">
      <dgm:prSet/>
      <dgm:spPr/>
      <dgm:t>
        <a:bodyPr/>
        <a:lstStyle/>
        <a:p>
          <a:endParaRPr lang="en-US"/>
        </a:p>
      </dgm:t>
    </dgm:pt>
    <dgm:pt modelId="{DC6638E4-C934-442B-9486-32BCEBBF301B}">
      <dgm:prSet phldrT="[Text]" custT="1"/>
      <dgm:spPr/>
      <dgm:t>
        <a:bodyPr anchor="ctr" anchorCtr="0"/>
        <a:lstStyle/>
        <a:p>
          <a:pPr algn="just">
            <a:spcAft>
              <a:spcPts val="600"/>
            </a:spcAft>
            <a:buFontTx/>
            <a:buNone/>
          </a:pPr>
          <a:r>
            <a:rPr lang="en-US" sz="2600" b="1" dirty="0"/>
            <a:t>Wednesday, September 18</a:t>
          </a:r>
          <a:r>
            <a:rPr lang="en-US" sz="2600" b="1" baseline="30000" dirty="0"/>
            <a:t>th</a:t>
          </a:r>
          <a:r>
            <a:rPr lang="en-US" sz="2600" b="1" dirty="0"/>
            <a:t> </a:t>
          </a:r>
          <a:r>
            <a:rPr lang="en-US" sz="2600" b="1" dirty="0">
              <a:latin typeface="Tenorite" panose="00000500000000000000" pitchFamily="2" charset="0"/>
              <a:cs typeface="Calibri" panose="020F0502020204030204" pitchFamily="34" charset="0"/>
            </a:rPr>
            <a:t>– 1:00 PM WebEx only </a:t>
          </a:r>
          <a:endParaRPr lang="en-US" sz="2600" dirty="0">
            <a:latin typeface="Tenorite" panose="00000500000000000000" pitchFamily="2" charset="0"/>
          </a:endParaRPr>
        </a:p>
      </dgm:t>
    </dgm:pt>
    <dgm:pt modelId="{D35C198F-F7DC-4702-93DD-583773403FD3}" type="parTrans" cxnId="{87D40C69-9DED-461F-AC5E-3B4346138C11}">
      <dgm:prSet/>
      <dgm:spPr/>
      <dgm:t>
        <a:bodyPr/>
        <a:lstStyle/>
        <a:p>
          <a:endParaRPr lang="en-US"/>
        </a:p>
      </dgm:t>
    </dgm:pt>
    <dgm:pt modelId="{A897E1DC-AAB6-45CD-AB35-A97960EB471B}" type="sibTrans" cxnId="{87D40C69-9DED-461F-AC5E-3B4346138C11}">
      <dgm:prSet/>
      <dgm:spPr/>
      <dgm:t>
        <a:bodyPr/>
        <a:lstStyle/>
        <a:p>
          <a:endParaRPr lang="en-US"/>
        </a:p>
      </dgm:t>
    </dgm:pt>
    <dgm:pt modelId="{F4442908-9FC7-4167-9B10-7F40337E004E}">
      <dgm:prSet phldrT="[Text]" custT="1"/>
      <dgm:spPr/>
      <dgm:t>
        <a:bodyPr anchor="ctr" anchorCtr="0"/>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System Instances &amp; MT Performance</a:t>
          </a:r>
        </a:p>
      </dgm:t>
    </dgm:pt>
    <dgm:pt modelId="{08EE3E14-3055-4699-87E9-1C905EB88ED8}" type="sibTrans" cxnId="{FF47E610-8108-4CF2-A294-DCB652E90F5B}">
      <dgm:prSet/>
      <dgm:spPr/>
      <dgm:t>
        <a:bodyPr/>
        <a:lstStyle/>
        <a:p>
          <a:endParaRPr lang="en-US"/>
        </a:p>
      </dgm:t>
    </dgm:pt>
    <dgm:pt modelId="{5E884D67-B5C7-4191-A5DE-52A457D75071}" type="parTrans" cxnId="{FF47E610-8108-4CF2-A294-DCB652E90F5B}">
      <dgm:prSet/>
      <dgm:spPr/>
      <dgm:t>
        <a:bodyPr/>
        <a:lstStyle/>
        <a:p>
          <a:endParaRPr lang="en-US"/>
        </a:p>
      </dgm:t>
    </dgm:pt>
    <dgm:pt modelId="{02F7AF0B-EC7F-4527-A68E-4A56FEF22CAA}">
      <dgm:prSet phldrT="[Text]" custT="1"/>
      <dgm:spPr/>
      <dgm:t>
        <a:bodyPr anchor="ctr" anchorCtr="0"/>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Listserv</a:t>
          </a:r>
        </a:p>
      </dgm:t>
    </dgm:pt>
    <dgm:pt modelId="{D037B3F9-D3DE-4A58-AF2E-9DE91828FF09}" type="sibTrans" cxnId="{36F8B17E-C395-4A93-B1D9-C03401023B9C}">
      <dgm:prSet/>
      <dgm:spPr/>
      <dgm:t>
        <a:bodyPr/>
        <a:lstStyle/>
        <a:p>
          <a:endParaRPr lang="en-US"/>
        </a:p>
      </dgm:t>
    </dgm:pt>
    <dgm:pt modelId="{2C082062-0F4A-46CE-9F54-2255FBF89EF2}" type="parTrans" cxnId="{36F8B17E-C395-4A93-B1D9-C03401023B9C}">
      <dgm:prSet/>
      <dgm:spPr/>
      <dgm:t>
        <a:bodyPr/>
        <a:lstStyle/>
        <a:p>
          <a:endParaRPr lang="en-US"/>
        </a:p>
      </dgm:t>
    </dgm:pt>
    <dgm:pt modelId="{76A35C91-12B2-4981-B525-E5F3B01AF5B3}">
      <dgm:prSet phldrT="[Text]" custT="1"/>
      <dgm:spPr/>
      <dgm:t>
        <a:bodyPr anchor="ctr" anchorCtr="0"/>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Market Notice Archives - update</a:t>
          </a:r>
        </a:p>
      </dgm:t>
    </dgm:pt>
    <dgm:pt modelId="{74B7FD14-692A-4D67-894E-763843FBE56E}" type="sibTrans" cxnId="{BEEE9A0A-5781-40CF-8547-6298150119DE}">
      <dgm:prSet/>
      <dgm:spPr/>
      <dgm:t>
        <a:bodyPr/>
        <a:lstStyle/>
        <a:p>
          <a:endParaRPr lang="en-US"/>
        </a:p>
      </dgm:t>
    </dgm:pt>
    <dgm:pt modelId="{6CD47E5B-A81E-4886-82D5-12B5E996D474}" type="parTrans" cxnId="{BEEE9A0A-5781-40CF-8547-6298150119DE}">
      <dgm:prSet/>
      <dgm:spPr/>
      <dgm:t>
        <a:bodyPr/>
        <a:lstStyle/>
        <a:p>
          <a:endParaRPr lang="en-US"/>
        </a:p>
      </dgm:t>
    </dgm:pt>
    <dgm:pt modelId="{EA2EF7B5-2A7F-409F-A499-7DE3B8B815FF}">
      <dgm:prSet phldrT="[Text]" custT="1"/>
      <dgm:spPr/>
      <dgm:t>
        <a:bodyPr anchor="ctr" anchorCtr="0"/>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SCR817 Business Requirements Discussion</a:t>
          </a:r>
          <a:endParaRPr lang="en-US" sz="1800" i="1" dirty="0">
            <a:latin typeface="Tenorite" panose="00000500000000000000" pitchFamily="2" charset="0"/>
            <a:cs typeface="Calibri" panose="020F0502020204030204" pitchFamily="34" charset="0"/>
          </a:endParaRPr>
        </a:p>
      </dgm:t>
    </dgm:pt>
    <dgm:pt modelId="{1AE32801-3907-406F-87B1-95540F0CC6D5}" type="sibTrans" cxnId="{DCCCB165-7484-4C9D-B674-7932E6C29BF6}">
      <dgm:prSet/>
      <dgm:spPr/>
      <dgm:t>
        <a:bodyPr/>
        <a:lstStyle/>
        <a:p>
          <a:endParaRPr lang="en-US"/>
        </a:p>
      </dgm:t>
    </dgm:pt>
    <dgm:pt modelId="{9BF3234F-0E0B-473F-A1C0-9130DD667646}" type="parTrans" cxnId="{DCCCB165-7484-4C9D-B674-7932E6C29BF6}">
      <dgm:prSet/>
      <dgm:spPr/>
      <dgm:t>
        <a:bodyPr/>
        <a:lstStyle/>
        <a:p>
          <a:endParaRPr lang="en-US"/>
        </a:p>
      </dgm:t>
    </dgm:pt>
    <dgm:pt modelId="{D4CBF06C-41E7-4306-8EEF-44084DC41C12}">
      <dgm:prSet phldrT="[Text]" custT="1"/>
      <dgm:spPr/>
      <dgm:t>
        <a:bodyPr anchor="ctr" anchorCtr="0"/>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User’s Guide Updates</a:t>
          </a:r>
          <a:endParaRPr lang="en-US" sz="1600" i="1" dirty="0">
            <a:latin typeface="Tenorite" panose="00000500000000000000" pitchFamily="2" charset="0"/>
            <a:cs typeface="Calibri" panose="020F0502020204030204" pitchFamily="34" charset="0"/>
          </a:endParaRPr>
        </a:p>
      </dgm:t>
    </dgm:pt>
    <dgm:pt modelId="{9602C7CF-0052-4C17-9499-E24AD70EAC34}" type="sibTrans" cxnId="{5EE25B50-DED9-48BE-A7AA-32AA2DE8E960}">
      <dgm:prSet/>
      <dgm:spPr/>
      <dgm:t>
        <a:bodyPr/>
        <a:lstStyle/>
        <a:p>
          <a:endParaRPr lang="en-US"/>
        </a:p>
      </dgm:t>
    </dgm:pt>
    <dgm:pt modelId="{6ED58C2C-AC5C-446A-987E-323B8E41CF6E}" type="parTrans" cxnId="{5EE25B50-DED9-48BE-A7AA-32AA2DE8E960}">
      <dgm:prSet/>
      <dgm:spPr/>
      <dgm:t>
        <a:bodyPr/>
        <a:lstStyle/>
        <a:p>
          <a:endParaRPr lang="en-US"/>
        </a:p>
      </dgm:t>
    </dgm:pt>
    <dgm:pt modelId="{1D394E68-8C7B-451F-BFFA-EFA41B818DD2}">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Communicating Transition Plan updates</a:t>
          </a:r>
        </a:p>
      </dgm:t>
    </dgm:pt>
    <dgm:pt modelId="{EB81A9A9-4791-4945-9A0B-1E13D36B717A}" type="sibTrans" cxnId="{22416E28-1857-475F-BE4F-ECA8A957A5A6}">
      <dgm:prSet/>
      <dgm:spPr/>
      <dgm:t>
        <a:bodyPr/>
        <a:lstStyle/>
        <a:p>
          <a:endParaRPr lang="en-US"/>
        </a:p>
      </dgm:t>
    </dgm:pt>
    <dgm:pt modelId="{88218737-DBB8-472C-89C5-6FD8FB604CC5}" type="parTrans" cxnId="{22416E28-1857-475F-BE4F-ECA8A957A5A6}">
      <dgm:prSet/>
      <dgm:spPr/>
      <dgm:t>
        <a:bodyPr/>
        <a:lstStyle/>
        <a:p>
          <a:endParaRPr lang="en-US"/>
        </a:p>
      </dgm:t>
    </dgm:pt>
    <dgm:pt modelId="{DD2C79BD-43D3-4B26-96C7-8F43C537C38D}">
      <dgm:prSet phldrT="[Text]" custT="1"/>
      <dgm:spPr/>
      <dgm:t>
        <a:bodyPr anchor="ctr" anchorCtr="0"/>
        <a:lstStyle/>
        <a:p>
          <a:pPr algn="just">
            <a:spcAft>
              <a:spcPts val="600"/>
            </a:spcAft>
            <a:buFont typeface="Wingdings" panose="05000000000000000000" pitchFamily="2" charset="2"/>
            <a:buChar char="q"/>
          </a:pPr>
          <a:r>
            <a:rPr lang="en-US" sz="1800" i="0" dirty="0">
              <a:latin typeface="Tenorite" panose="00000500000000000000" pitchFamily="2" charset="0"/>
              <a:cs typeface="Calibri" panose="020F0502020204030204" pitchFamily="34" charset="0"/>
            </a:rPr>
            <a:t>MarkeTrak Subtypes Volume Analysis 2024 </a:t>
          </a:r>
        </a:p>
      </dgm:t>
    </dgm:pt>
    <dgm:pt modelId="{B0E95289-E902-441C-8133-0D206B615478}" type="sibTrans" cxnId="{754CFA4E-4854-4D13-AA32-EE1382C59FBA}">
      <dgm:prSet/>
      <dgm:spPr/>
      <dgm:t>
        <a:bodyPr/>
        <a:lstStyle/>
        <a:p>
          <a:endParaRPr lang="en-US"/>
        </a:p>
      </dgm:t>
    </dgm:pt>
    <dgm:pt modelId="{811BB26E-3394-4CE8-973C-B3D79B6E4C2F}" type="parTrans" cxnId="{754CFA4E-4854-4D13-AA32-EE1382C59FBA}">
      <dgm:prSet/>
      <dgm:spPr/>
      <dgm:t>
        <a:bodyPr/>
        <a:lstStyle/>
        <a:p>
          <a:endParaRPr lang="en-US"/>
        </a:p>
      </dgm:t>
    </dgm:pt>
    <dgm:pt modelId="{F55EB951-9511-4885-9725-BD2C0EE8AC36}">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Online module availability</a:t>
          </a:r>
        </a:p>
      </dgm:t>
    </dgm:pt>
    <dgm:pt modelId="{3533BE2B-5361-4E17-B353-61DFA75E25CF}" type="parTrans" cxnId="{E5EA2584-3BB2-4037-B577-C2B2A07A2CB9}">
      <dgm:prSet/>
      <dgm:spPr/>
      <dgm:t>
        <a:bodyPr/>
        <a:lstStyle/>
        <a:p>
          <a:endParaRPr lang="en-US"/>
        </a:p>
      </dgm:t>
    </dgm:pt>
    <dgm:pt modelId="{BAA272AD-63F0-4100-9A5A-667306D48268}" type="sibTrans" cxnId="{E5EA2584-3BB2-4037-B577-C2B2A07A2CB9}">
      <dgm:prSet/>
      <dgm:spPr/>
      <dgm:t>
        <a:bodyPr/>
        <a:lstStyle/>
        <a:p>
          <a:endParaRPr lang="en-US"/>
        </a:p>
      </dgm:t>
    </dgm:pt>
    <dgm:pt modelId="{31F05699-7F0D-4B3A-B405-044D1127017D}">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RMTE Availability</a:t>
          </a:r>
        </a:p>
      </dgm:t>
    </dgm:pt>
    <dgm:pt modelId="{3077AA00-DD25-4AFD-8665-3C1037A249E8}" type="parTrans" cxnId="{4F34A8C5-6BAD-46C2-A3F3-D72EB05B5301}">
      <dgm:prSet/>
      <dgm:spPr/>
      <dgm:t>
        <a:bodyPr/>
        <a:lstStyle/>
        <a:p>
          <a:endParaRPr lang="en-US"/>
        </a:p>
      </dgm:t>
    </dgm:pt>
    <dgm:pt modelId="{5DFB0C87-99C7-4D37-802D-6B7CFB10D88D}" type="sibTrans" cxnId="{4F34A8C5-6BAD-46C2-A3F3-D72EB05B5301}">
      <dgm:prSet/>
      <dgm:spPr/>
      <dgm:t>
        <a:bodyPr/>
        <a:lstStyle/>
        <a:p>
          <a:endParaRPr lang="en-US"/>
        </a:p>
      </dgm:t>
    </dgm:pt>
    <dgm:pt modelId="{822D8650-A37E-444E-903D-516A1F2ADC9A}">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SCR817 Training Feedback</a:t>
          </a:r>
        </a:p>
      </dgm:t>
    </dgm:pt>
    <dgm:pt modelId="{57D15689-8B29-4325-A612-7D0EDC7370B9}" type="parTrans" cxnId="{A7FE8525-1FF2-49FD-9F43-12744C740397}">
      <dgm:prSet/>
      <dgm:spPr/>
      <dgm:t>
        <a:bodyPr/>
        <a:lstStyle/>
        <a:p>
          <a:endParaRPr lang="en-US"/>
        </a:p>
      </dgm:t>
    </dgm:pt>
    <dgm:pt modelId="{EDDE5C96-415B-44DA-9140-E6B1D3847319}" type="sibTrans" cxnId="{A7FE8525-1FF2-49FD-9F43-12744C740397}">
      <dgm:prSet/>
      <dgm:spPr/>
      <dgm:t>
        <a:bodyPr/>
        <a:lstStyle/>
        <a:p>
          <a:endParaRPr lang="en-US"/>
        </a:p>
      </dgm:t>
    </dgm:pt>
    <dgm:pt modelId="{C0BB644F-E73E-4795-90D3-6A41B6DFD14E}">
      <dgm:prSet phldrT="[Text]" custT="1"/>
      <dgm:spPr/>
      <dgm:t>
        <a:bodyPr anchor="ctr" anchorCtr="0"/>
        <a:lstStyle/>
        <a:p>
          <a:pPr algn="just">
            <a:spcAft>
              <a:spcPts val="600"/>
            </a:spcAft>
            <a:buFont typeface="Arial" panose="020B0604020202020204" pitchFamily="34" charset="0"/>
            <a:buChar char="•"/>
          </a:pPr>
          <a:r>
            <a:rPr lang="en-US" sz="1600" i="0" dirty="0">
              <a:latin typeface="Tenorite" panose="00000500000000000000" pitchFamily="2" charset="0"/>
              <a:cs typeface="Calibri" panose="020F0502020204030204" pitchFamily="34" charset="0"/>
            </a:rPr>
            <a:t>Switch Holds, IAGs/IALs, Rescissions</a:t>
          </a:r>
        </a:p>
      </dgm:t>
    </dgm:pt>
    <dgm:pt modelId="{758782EB-F0B0-47E0-A807-C686AC2B548A}" type="parTrans" cxnId="{2017881F-4917-4E84-8877-4D43743B276A}">
      <dgm:prSet/>
      <dgm:spPr/>
      <dgm:t>
        <a:bodyPr/>
        <a:lstStyle/>
        <a:p>
          <a:endParaRPr lang="en-US"/>
        </a:p>
      </dgm:t>
    </dgm:pt>
    <dgm:pt modelId="{15093EE2-A879-4F42-8B11-C647BCFEA8EF}" type="sibTrans" cxnId="{2017881F-4917-4E84-8877-4D43743B276A}">
      <dgm:prSet/>
      <dgm:spPr/>
      <dgm:t>
        <a:bodyPr/>
        <a:lstStyle/>
        <a:p>
          <a:endParaRPr lang="en-US"/>
        </a:p>
      </dgm:t>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530973" custLinFactY="-15383" custLinFactNeighborX="-100000" custLinFactNeighborY="-100000">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115612" custLinFactY="3301" custLinFactNeighborY="100000">
        <dgm:presLayoutVars>
          <dgm:bulletEnabled val="1"/>
        </dgm:presLayoutVars>
      </dgm:prSet>
      <dgm:spPr/>
    </dgm:pt>
  </dgm:ptLst>
  <dgm:cxnLst>
    <dgm:cxn modelId="{BEEE9A0A-5781-40CF-8547-6298150119DE}" srcId="{F673FA59-847C-4E39-BDD5-6490E0B76FFF}" destId="{76A35C91-12B2-4981-B525-E5F3B01AF5B3}" srcOrd="2" destOrd="0" parTransId="{6CD47E5B-A81E-4886-82D5-12B5E996D474}" sibTransId="{74B7FD14-692A-4D67-894E-763843FBE56E}"/>
    <dgm:cxn modelId="{E3B3E10E-C95C-451A-A667-F2352EA5E482}" type="presOf" srcId="{DC6638E4-C934-442B-9486-32BCEBBF301B}" destId="{5FD4668F-81DD-421E-9924-50274E363CDB}" srcOrd="0" destOrd="0" presId="urn:microsoft.com/office/officeart/2005/8/layout/list1"/>
    <dgm:cxn modelId="{FF47E610-8108-4CF2-A294-DCB652E90F5B}" srcId="{F673FA59-847C-4E39-BDD5-6490E0B76FFF}" destId="{F4442908-9FC7-4167-9B10-7F40337E004E}" srcOrd="0" destOrd="0" parTransId="{5E884D67-B5C7-4191-A5DE-52A457D75071}" sibTransId="{08EE3E14-3055-4699-87E9-1C905EB88ED8}"/>
    <dgm:cxn modelId="{2017881F-4917-4E84-8877-4D43743B276A}" srcId="{DD2C79BD-43D3-4B26-96C7-8F43C537C38D}" destId="{C0BB644F-E73E-4795-90D3-6A41B6DFD14E}" srcOrd="0" destOrd="0" parTransId="{758782EB-F0B0-47E0-A807-C686AC2B548A}" sibTransId="{15093EE2-A879-4F42-8B11-C647BCFEA8EF}"/>
    <dgm:cxn modelId="{431F7221-9789-4D91-AB34-872780AAF7A9}" type="presOf" srcId="{02F7AF0B-EC7F-4527-A68E-4A56FEF22CAA}" destId="{5FD4668F-81DD-421E-9924-50274E363CDB}" srcOrd="0" destOrd="4" presId="urn:microsoft.com/office/officeart/2005/8/layout/list1"/>
    <dgm:cxn modelId="{A7FE8525-1FF2-49FD-9F43-12744C740397}" srcId="{1D394E68-8C7B-451F-BFFA-EFA41B818DD2}" destId="{822D8650-A37E-444E-903D-516A1F2ADC9A}" srcOrd="2" destOrd="0" parTransId="{57D15689-8B29-4325-A612-7D0EDC7370B9}" sibTransId="{EDDE5C96-415B-44DA-9140-E6B1D3847319}"/>
    <dgm:cxn modelId="{22416E28-1857-475F-BE4F-ECA8A957A5A6}" srcId="{EA2EF7B5-2A7F-409F-A499-7DE3B8B815FF}" destId="{1D394E68-8C7B-451F-BFFA-EFA41B818DD2}" srcOrd="1" destOrd="0" parTransId="{88218737-DBB8-472C-89C5-6FD8FB604CC5}" sibTransId="{EB81A9A9-4791-4945-9A0B-1E13D36B717A}"/>
    <dgm:cxn modelId="{DF88B52E-D0EA-4B49-903F-7E6C2945C19E}" type="presOf" srcId="{F673FA59-847C-4E39-BDD5-6490E0B76FFF}" destId="{5FD4668F-81DD-421E-9924-50274E363CDB}" srcOrd="0" destOrd="2" presId="urn:microsoft.com/office/officeart/2005/8/layout/list1"/>
    <dgm:cxn modelId="{47B4515F-6014-4A3E-A4FE-9E468ADC1C81}" type="presOf" srcId="{F55EB951-9511-4885-9725-BD2C0EE8AC36}" destId="{5FD4668F-81DD-421E-9924-50274E363CDB}" srcOrd="0" destOrd="9" presId="urn:microsoft.com/office/officeart/2005/8/layout/list1"/>
    <dgm:cxn modelId="{B33B4B41-F48F-4F34-8054-D815D218B290}" type="presOf" srcId="{A00CC55C-C72B-47E2-9AE1-1FA65D7AAADD}" destId="{5FD4668F-81DD-421E-9924-50274E363CDB}" srcOrd="0" destOrd="14" presId="urn:microsoft.com/office/officeart/2005/8/layout/list1"/>
    <dgm:cxn modelId="{95676564-707A-49FD-A4E9-339FEBDB98E8}" type="presOf" srcId="{DD2C79BD-43D3-4B26-96C7-8F43C537C38D}" destId="{5FD4668F-81DD-421E-9924-50274E363CDB}" srcOrd="0" destOrd="12" presId="urn:microsoft.com/office/officeart/2005/8/layout/list1"/>
    <dgm:cxn modelId="{C297E244-9C00-46B1-8AF3-EA48FD13478E}" type="presOf" srcId="{D4CBF06C-41E7-4306-8EEF-44084DC41C12}" destId="{5FD4668F-81DD-421E-9924-50274E363CDB}" srcOrd="0" destOrd="7" presId="urn:microsoft.com/office/officeart/2005/8/layout/list1"/>
    <dgm:cxn modelId="{DCCCB165-7484-4C9D-B674-7932E6C29BF6}" srcId="{D2506135-395C-47B0-8DA9-C3F76649FF22}" destId="{EA2EF7B5-2A7F-409F-A499-7DE3B8B815FF}" srcOrd="1" destOrd="0" parTransId="{9BF3234F-0E0B-473F-A1C0-9130DD667646}" sibTransId="{1AE32801-3907-406F-87B1-95540F0CC6D5}"/>
    <dgm:cxn modelId="{87D40C69-9DED-461F-AC5E-3B4346138C11}" srcId="{FA84BF92-43C6-4E94-A77F-6263E68B6783}" destId="{DC6638E4-C934-442B-9486-32BCEBBF301B}" srcOrd="0" destOrd="0" parTransId="{D35C198F-F7DC-4702-93DD-583773403FD3}" sibTransId="{A897E1DC-AAB6-45CD-AB35-A97960EB471B}"/>
    <dgm:cxn modelId="{D2F0846D-0778-4FC8-A6B9-37E0B4EB0036}" type="presOf" srcId="{1D394E68-8C7B-451F-BFFA-EFA41B818DD2}" destId="{5FD4668F-81DD-421E-9924-50274E363CDB}" srcOrd="0" destOrd="8" presId="urn:microsoft.com/office/officeart/2005/8/layout/list1"/>
    <dgm:cxn modelId="{754CFA4E-4854-4D13-AA32-EE1382C59FBA}" srcId="{D2506135-395C-47B0-8DA9-C3F76649FF22}" destId="{DD2C79BD-43D3-4B26-96C7-8F43C537C38D}" srcOrd="2" destOrd="0" parTransId="{811BB26E-3394-4CE8-973C-B3D79B6E4C2F}" sibTransId="{B0E95289-E902-441C-8133-0D206B615478}"/>
    <dgm:cxn modelId="{5EE25B50-DED9-48BE-A7AA-32AA2DE8E960}" srcId="{EA2EF7B5-2A7F-409F-A499-7DE3B8B815FF}" destId="{D4CBF06C-41E7-4306-8EEF-44084DC41C12}" srcOrd="0" destOrd="0" parTransId="{6ED58C2C-AC5C-446A-987E-323B8E41CF6E}" sibTransId="{9602C7CF-0052-4C17-9499-E24AD70EAC34}"/>
    <dgm:cxn modelId="{1890FC71-E963-4F2E-8359-B280CD44A09E}" type="presOf" srcId="{EA2EF7B5-2A7F-409F-A499-7DE3B8B815FF}" destId="{5FD4668F-81DD-421E-9924-50274E363CDB}" srcOrd="0" destOrd="6" presId="urn:microsoft.com/office/officeart/2005/8/layout/list1"/>
    <dgm:cxn modelId="{D0246F53-2245-438D-B8C7-DA368C381448}" srcId="{D2506135-395C-47B0-8DA9-C3F76649FF22}" destId="{F673FA59-847C-4E39-BDD5-6490E0B76FFF}" srcOrd="0" destOrd="0" parTransId="{A6EC6619-51AE-47DB-9DE1-15442D21F27F}" sibTransId="{351088E2-0A40-4A02-B27E-8A203A6453FF}"/>
    <dgm:cxn modelId="{B568F27B-0E85-4EAC-B2DE-81C9E77FC4FB}" srcId="{DE4B9EAB-636A-44C0-B4F9-D4AE4F66DB43}" destId="{FA84BF92-43C6-4E94-A77F-6263E68B6783}" srcOrd="0" destOrd="0" parTransId="{AC2F3C19-8AC1-497A-9C58-F4EC2BFCFF7F}" sibTransId="{9D7AE265-07BF-4007-A381-FB05BD763012}"/>
    <dgm:cxn modelId="{1B28377E-5B00-408D-8F7E-57097E88AE39}" type="presOf" srcId="{31F05699-7F0D-4B3A-B405-044D1127017D}" destId="{5FD4668F-81DD-421E-9924-50274E363CDB}" srcOrd="0" destOrd="10" presId="urn:microsoft.com/office/officeart/2005/8/layout/list1"/>
    <dgm:cxn modelId="{36F8B17E-C395-4A93-B1D9-C03401023B9C}" srcId="{F673FA59-847C-4E39-BDD5-6490E0B76FFF}" destId="{02F7AF0B-EC7F-4527-A68E-4A56FEF22CAA}" srcOrd="1" destOrd="0" parTransId="{2C082062-0F4A-46CE-9F54-2255FBF89EF2}" sibTransId="{D037B3F9-D3DE-4A58-AF2E-9DE91828FF09}"/>
    <dgm:cxn modelId="{98592981-E84F-4C85-9B30-79C41E0260F5}" type="presOf" srcId="{822D8650-A37E-444E-903D-516A1F2ADC9A}" destId="{5FD4668F-81DD-421E-9924-50274E363CDB}" srcOrd="0" destOrd="11" presId="urn:microsoft.com/office/officeart/2005/8/layout/list1"/>
    <dgm:cxn modelId="{F3DC8182-5051-4644-BE2C-AEB2F934CA26}" type="presOf" srcId="{F4442908-9FC7-4167-9B10-7F40337E004E}" destId="{5FD4668F-81DD-421E-9924-50274E363CDB}" srcOrd="0" destOrd="3" presId="urn:microsoft.com/office/officeart/2005/8/layout/list1"/>
    <dgm:cxn modelId="{E5EA2584-3BB2-4037-B577-C2B2A07A2CB9}" srcId="{1D394E68-8C7B-451F-BFFA-EFA41B818DD2}" destId="{F55EB951-9511-4885-9725-BD2C0EE8AC36}" srcOrd="0" destOrd="0" parTransId="{3533BE2B-5361-4E17-B353-61DFA75E25CF}" sibTransId="{BAA272AD-63F0-4100-9A5A-667306D48268}"/>
    <dgm:cxn modelId="{D5964089-8262-4491-903C-F1905892A083}" type="presOf" srcId="{C0BB644F-E73E-4795-90D3-6A41B6DFD14E}" destId="{5FD4668F-81DD-421E-9924-50274E363CDB}" srcOrd="0" destOrd="13" presId="urn:microsoft.com/office/officeart/2005/8/layout/list1"/>
    <dgm:cxn modelId="{9527099C-48BD-4C52-BE1B-F581599A9067}" srcId="{FA84BF92-43C6-4E94-A77F-6263E68B6783}" destId="{D2506135-395C-47B0-8DA9-C3F76649FF22}" srcOrd="1" destOrd="0" parTransId="{5AE6885F-1A01-4324-A69E-284DA5FAEB5E}" sibTransId="{D79BAE52-B8CB-4181-ACDC-6CE5498C10F0}"/>
    <dgm:cxn modelId="{1491A9AC-1788-4EAD-9C29-8CEFCEDC670E}" type="presOf" srcId="{D2506135-395C-47B0-8DA9-C3F76649FF22}" destId="{5FD4668F-81DD-421E-9924-50274E363CDB}" srcOrd="0" destOrd="1" presId="urn:microsoft.com/office/officeart/2005/8/layout/list1"/>
    <dgm:cxn modelId="{4F34A8C5-6BAD-46C2-A3F3-D72EB05B5301}" srcId="{1D394E68-8C7B-451F-BFFA-EFA41B818DD2}" destId="{31F05699-7F0D-4B3A-B405-044D1127017D}" srcOrd="1" destOrd="0" parTransId="{3077AA00-DD25-4AFD-8665-3C1037A249E8}" sibTransId="{5DFB0C87-99C7-4D37-802D-6B7CFB10D88D}"/>
    <dgm:cxn modelId="{278E5BCA-D8EB-4C90-AFB3-B9773D2E6D43}" type="presOf" srcId="{FA84BF92-43C6-4E94-A77F-6263E68B6783}" destId="{18E20904-4337-4D49-878F-C6A3998E9768}" srcOrd="0" destOrd="0" presId="urn:microsoft.com/office/officeart/2005/8/layout/list1"/>
    <dgm:cxn modelId="{F64278D7-74E4-4C3A-B4C8-AEA9A351E819}" type="presOf" srcId="{DE4B9EAB-636A-44C0-B4F9-D4AE4F66DB43}" destId="{BD068890-9CDF-4598-AC4F-F71ADD1D1989}" srcOrd="0" destOrd="0" presId="urn:microsoft.com/office/officeart/2005/8/layout/list1"/>
    <dgm:cxn modelId="{AA6C1FE1-D30E-4BFF-8708-BC6FCAF80051}" srcId="{FA84BF92-43C6-4E94-A77F-6263E68B6783}" destId="{A00CC55C-C72B-47E2-9AE1-1FA65D7AAADD}" srcOrd="2" destOrd="0" parTransId="{51C22535-9E0E-469C-8BEF-51899D86B06A}" sibTransId="{29076AEE-A5EE-45EE-B91F-406449F3592D}"/>
    <dgm:cxn modelId="{05C927E6-20D8-4581-BF52-EF817672B68F}" type="presOf" srcId="{FA84BF92-43C6-4E94-A77F-6263E68B6783}" destId="{4AA5C7B7-5B64-4F71-AB37-E39564456FAC}" srcOrd="1" destOrd="0" presId="urn:microsoft.com/office/officeart/2005/8/layout/list1"/>
    <dgm:cxn modelId="{FEBFA3E9-E11A-4BE6-917E-FC3D6DF00AE6}" type="presOf" srcId="{76A35C91-12B2-4981-B525-E5F3B01AF5B3}" destId="{5FD4668F-81DD-421E-9924-50274E363CDB}" srcOrd="0" destOrd="5" presId="urn:microsoft.com/office/officeart/2005/8/layout/list1"/>
    <dgm:cxn modelId="{D0A21382-040B-4491-A8B5-BB0475C54C08}" type="presParOf" srcId="{BD068890-9CDF-4598-AC4F-F71ADD1D1989}" destId="{DA3CA7F5-C711-4580-91F1-E9C6772A16A7}" srcOrd="0" destOrd="0" presId="urn:microsoft.com/office/officeart/2005/8/layout/list1"/>
    <dgm:cxn modelId="{25B737A6-9F62-4CA0-8E29-35443232B934}" type="presParOf" srcId="{DA3CA7F5-C711-4580-91F1-E9C6772A16A7}" destId="{18E20904-4337-4D49-878F-C6A3998E9768}" srcOrd="0" destOrd="0" presId="urn:microsoft.com/office/officeart/2005/8/layout/list1"/>
    <dgm:cxn modelId="{98B58B92-77F1-454E-A69F-35705AD2C8DC}" type="presParOf" srcId="{DA3CA7F5-C711-4580-91F1-E9C6772A16A7}" destId="{4AA5C7B7-5B64-4F71-AB37-E39564456FAC}" srcOrd="1" destOrd="0" presId="urn:microsoft.com/office/officeart/2005/8/layout/list1"/>
    <dgm:cxn modelId="{F93ACC9A-DC46-4227-8CD0-7577EECEB77F}" type="presParOf" srcId="{BD068890-9CDF-4598-AC4F-F71ADD1D1989}" destId="{84B8C849-306F-43E1-84B1-34177317591D}" srcOrd="1" destOrd="0" presId="urn:microsoft.com/office/officeart/2005/8/layout/list1"/>
    <dgm:cxn modelId="{1FE5FD25-B98D-4ED7-9C41-248CF72A7858}"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6287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Font typeface="Arial" panose="020B0604020202020204" pitchFamily="34" charset="0"/>
            <a:buChar char="•"/>
          </a:pPr>
          <a:endParaRPr lang="en-US" sz="500" b="0" u="sng" kern="1200" dirty="0"/>
        </a:p>
        <a:p>
          <a:pPr marL="228600" lvl="1" indent="-228600" algn="just" defTabSz="889000">
            <a:lnSpc>
              <a:spcPct val="100000"/>
            </a:lnSpc>
            <a:spcBef>
              <a:spcPct val="0"/>
            </a:spcBef>
            <a:spcAft>
              <a:spcPts val="1200"/>
            </a:spcAft>
            <a:buChar char="•"/>
          </a:pPr>
          <a:r>
            <a:rPr lang="en-US" sz="2000" b="1" u="sng" kern="1200" dirty="0">
              <a:solidFill>
                <a:schemeClr val="tx1"/>
              </a:solidFill>
              <a:latin typeface="Calibri" panose="020F0502020204030204" pitchFamily="34" charset="0"/>
              <a:ea typeface="+mn-ea"/>
              <a:cs typeface="Calibri" panose="020F0502020204030204" pitchFamily="34" charset="0"/>
            </a:rPr>
            <a:t>2025 SLO &amp; Release Calendar </a:t>
          </a:r>
          <a:r>
            <a:rPr lang="en-US" sz="2000" b="0" kern="1200" dirty="0">
              <a:solidFill>
                <a:schemeClr val="tx1"/>
              </a:solidFill>
              <a:latin typeface="Calibri" panose="020F0502020204030204" pitchFamily="34" charset="0"/>
              <a:ea typeface="+mn-ea"/>
              <a:cs typeface="Calibri" panose="020F0502020204030204" pitchFamily="34" charset="0"/>
            </a:rPr>
            <a:t>– ERCOT finalizing; however, was discussed during August TDTMS that the structure will be the same as 2024 with more frequent, yet shorter duration and one longer retail release. Goal to finalize in September with RMS presentment and approval in October.</a:t>
          </a:r>
          <a:endParaRPr lang="en-US" sz="3600" b="0" kern="1200" dirty="0"/>
        </a:p>
        <a:p>
          <a:pPr marL="342900" lvl="2" indent="-171450" algn="just" defTabSz="800100">
            <a:lnSpc>
              <a:spcPct val="100000"/>
            </a:lnSpc>
            <a:spcBef>
              <a:spcPct val="0"/>
            </a:spcBef>
            <a:spcAft>
              <a:spcPts val="1200"/>
            </a:spcAft>
            <a:buChar char="•"/>
          </a:pPr>
          <a:r>
            <a:rPr lang="en-US" sz="1800" b="0" kern="1200" dirty="0"/>
            <a:t>Robust discussion concerning aligning retail releases with other production releases; possibly to be performed during the week but that may affect intermittent activity of Find MIS, Find Transactions, and MarkeTrak applications. Additional discussion and protocol updates are needed to align; this may be held off until 2026 calendar year.</a:t>
          </a:r>
        </a:p>
        <a:p>
          <a:pPr marL="228600" lvl="1" indent="-228600" algn="just" defTabSz="889000">
            <a:lnSpc>
              <a:spcPct val="100000"/>
            </a:lnSpc>
            <a:spcBef>
              <a:spcPct val="0"/>
            </a:spcBef>
            <a:spcAft>
              <a:spcPts val="1200"/>
            </a:spcAft>
            <a:buChar char="•"/>
          </a:pPr>
          <a:r>
            <a:rPr lang="en-US" sz="2000" b="1" u="sng" kern="1200" dirty="0">
              <a:solidFill>
                <a:schemeClr val="tx1"/>
              </a:solidFill>
            </a:rPr>
            <a:t>Listservs </a:t>
          </a:r>
          <a:r>
            <a:rPr lang="en-US" sz="2000" b="0" kern="1200" dirty="0">
              <a:solidFill>
                <a:schemeClr val="tx1"/>
              </a:solidFill>
            </a:rPr>
            <a:t>– No issues.</a:t>
          </a:r>
        </a:p>
        <a:p>
          <a:pPr marL="228600" lvl="1" indent="-228600" algn="just" defTabSz="889000">
            <a:lnSpc>
              <a:spcPct val="100000"/>
            </a:lnSpc>
            <a:spcBef>
              <a:spcPct val="0"/>
            </a:spcBef>
            <a:spcAft>
              <a:spcPts val="1200"/>
            </a:spcAft>
            <a:buChar char="•"/>
          </a:pPr>
          <a:r>
            <a:rPr lang="en-US" sz="2000" b="1" u="sng" kern="1200" dirty="0">
              <a:solidFill>
                <a:schemeClr val="tx1"/>
              </a:solidFill>
            </a:rPr>
            <a:t>System Instances &amp; MT Performance </a:t>
          </a:r>
          <a:r>
            <a:rPr lang="en-US" sz="2000" b="0" u="none" kern="1200" dirty="0">
              <a:solidFill>
                <a:schemeClr val="tx1"/>
              </a:solidFill>
            </a:rPr>
            <a:t>– All July SLAs met.</a:t>
          </a:r>
          <a:endParaRPr lang="en-US" sz="2000" b="1"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1066800">
            <a:lnSpc>
              <a:spcPct val="90000"/>
            </a:lnSpc>
            <a:spcBef>
              <a:spcPct val="0"/>
            </a:spcBef>
            <a:spcAft>
              <a:spcPct val="15000"/>
            </a:spcAft>
            <a:buChar char="•"/>
          </a:pPr>
          <a:endParaRPr lang="en-US" sz="2400" b="1" kern="1200" dirty="0">
            <a:solidFill>
              <a:srgbClr val="FF0000"/>
            </a:solidFill>
          </a:endParaRPr>
        </a:p>
        <a:p>
          <a:pPr marL="57150" lvl="1"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6287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ERCOT Reporting</a:t>
          </a:r>
        </a:p>
      </dsp:txBody>
      <dsp:txXfrm>
        <a:off x="0" y="0"/>
        <a:ext cx="11094707" cy="5928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606947" cy="518239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5460"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r>
            <a:rPr lang="en-US" sz="2000" b="0" kern="1200" dirty="0">
              <a:solidFill>
                <a:schemeClr val="tx1"/>
              </a:solidFill>
            </a:rPr>
            <a:t>WSDL currently being tested with no changes identified thus far. Please send questions to ERCOT Retail Operations.</a:t>
          </a:r>
        </a:p>
        <a:p>
          <a:pPr marL="228600" lvl="1" indent="-228600" algn="l" defTabSz="889000">
            <a:lnSpc>
              <a:spcPct val="90000"/>
            </a:lnSpc>
            <a:spcBef>
              <a:spcPct val="0"/>
            </a:spcBef>
            <a:spcAft>
              <a:spcPct val="15000"/>
            </a:spcAft>
            <a:buChar char="•"/>
          </a:pPr>
          <a:r>
            <a:rPr lang="en-US" sz="2000" b="0" kern="1200" dirty="0">
              <a:solidFill>
                <a:schemeClr val="tx1"/>
              </a:solidFill>
            </a:rPr>
            <a:t>New version of Business Requirements posted to MCT ERCOT.</a:t>
          </a:r>
          <a:r>
            <a:rPr lang="en-US" sz="2000" b="1" kern="1200" dirty="0">
              <a:solidFill>
                <a:schemeClr val="tx1"/>
              </a:solidFill>
            </a:rPr>
            <a:t>	</a:t>
          </a:r>
          <a:endParaRPr lang="en-US" sz="2000" b="0" kern="1200" dirty="0">
            <a:solidFill>
              <a:schemeClr val="tx1"/>
            </a:solidFill>
          </a:endParaRPr>
        </a:p>
        <a:p>
          <a:pPr marL="228600" lvl="1" indent="-228600" algn="l" defTabSz="889000">
            <a:lnSpc>
              <a:spcPct val="90000"/>
            </a:lnSpc>
            <a:spcBef>
              <a:spcPct val="0"/>
            </a:spcBef>
            <a:spcAft>
              <a:spcPct val="15000"/>
            </a:spcAft>
            <a:buChar char="•"/>
          </a:pPr>
          <a:r>
            <a:rPr lang="en-US" sz="2000" b="0" kern="1200" dirty="0">
              <a:solidFill>
                <a:schemeClr val="tx1"/>
              </a:solidFill>
            </a:rPr>
            <a:t>Online module updates progressing and will be reviewed via RMTTF</a:t>
          </a:r>
          <a:r>
            <a:rPr lang="en-US" sz="2000" b="1" kern="1200" dirty="0">
              <a:solidFill>
                <a:schemeClr val="tx1"/>
              </a:solidFill>
            </a:rPr>
            <a:t>						Proposed Transition Plan  - UPDATED</a:t>
          </a:r>
        </a:p>
        <a:p>
          <a:pPr marL="228600" lvl="1" indent="-228600" algn="l" defTabSz="889000">
            <a:lnSpc>
              <a:spcPct val="90000"/>
            </a:lnSpc>
            <a:spcBef>
              <a:spcPct val="0"/>
            </a:spcBef>
            <a:spcAft>
              <a:spcPct val="15000"/>
            </a:spcAft>
            <a:buFontTx/>
            <a:buNone/>
          </a:pPr>
          <a:endParaRPr lang="en-US" sz="2000" b="0" kern="1200" dirty="0">
            <a:solidFill>
              <a:schemeClr val="tx1"/>
            </a:solidFill>
          </a:endParaRPr>
        </a:p>
        <a:p>
          <a:pPr marL="228600" lvl="1" indent="-228600" algn="l" defTabSz="889000">
            <a:lnSpc>
              <a:spcPct val="90000"/>
            </a:lnSpc>
            <a:spcBef>
              <a:spcPct val="0"/>
            </a:spcBef>
            <a:spcAft>
              <a:spcPct val="15000"/>
            </a:spcAft>
            <a:buFontTx/>
            <a:buNone/>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1066800">
            <a:lnSpc>
              <a:spcPct val="90000"/>
            </a:lnSpc>
            <a:spcBef>
              <a:spcPct val="0"/>
            </a:spcBef>
            <a:spcAft>
              <a:spcPct val="15000"/>
            </a:spcAft>
            <a:buChar char="•"/>
          </a:pPr>
          <a:endParaRPr lang="en-US" sz="2400" b="1" kern="1200" dirty="0">
            <a:solidFill>
              <a:srgbClr val="FF0000"/>
            </a:solidFill>
          </a:endParaRPr>
        </a:p>
        <a:p>
          <a:pPr marL="57150" lvl="1"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0"/>
        <a:ext cx="11606947" cy="5182393"/>
      </dsp:txXfrm>
    </dsp:sp>
    <dsp:sp modelId="{4FC84B32-D1CC-469D-BDF0-F53E02EEAA9C}">
      <dsp:nvSpPr>
        <dsp:cNvPr id="0" name=""/>
        <dsp:cNvSpPr/>
      </dsp:nvSpPr>
      <dsp:spPr>
        <a:xfrm>
          <a:off x="0" y="0"/>
          <a:ext cx="11094707" cy="595419"/>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SCR 817 </a:t>
          </a:r>
        </a:p>
      </dsp:txBody>
      <dsp:txXfrm>
        <a:off x="0" y="0"/>
        <a:ext cx="11094707" cy="5954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519344"/>
          <a:ext cx="11329647" cy="391669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0795" rIns="879306" bIns="170688" numCol="1" spcCol="1270" anchor="t" anchorCtr="0">
          <a:noAutofit/>
        </a:bodyPr>
        <a:lstStyle/>
        <a:p>
          <a:pPr marL="228600" lvl="1" indent="-228600" algn="l" defTabSz="1066800">
            <a:lnSpc>
              <a:spcPct val="90000"/>
            </a:lnSpc>
            <a:spcBef>
              <a:spcPct val="0"/>
            </a:spcBef>
            <a:spcAft>
              <a:spcPts val="1200"/>
            </a:spcAft>
            <a:buChar char="•"/>
          </a:pPr>
          <a:endParaRPr lang="en-US" sz="2400" b="1" kern="1200" dirty="0">
            <a:latin typeface="+mn-lt"/>
          </a:endParaRPr>
        </a:p>
        <a:p>
          <a:pPr marL="228600" lvl="1" indent="-228600" algn="l" defTabSz="1066800">
            <a:lnSpc>
              <a:spcPct val="90000"/>
            </a:lnSpc>
            <a:spcBef>
              <a:spcPct val="0"/>
            </a:spcBef>
            <a:spcAft>
              <a:spcPts val="1200"/>
            </a:spcAft>
            <a:buChar char="•"/>
          </a:pPr>
          <a:r>
            <a:rPr lang="en-US" sz="2400" b="1" u="sng" kern="1200" dirty="0">
              <a:latin typeface="+mn-lt"/>
            </a:rPr>
            <a:t>SCR817 Training/Testing Dates</a:t>
          </a:r>
        </a:p>
        <a:p>
          <a:pPr marL="457200" lvl="2" indent="-228600" algn="l" defTabSz="1066800">
            <a:lnSpc>
              <a:spcPct val="90000"/>
            </a:lnSpc>
            <a:spcBef>
              <a:spcPct val="0"/>
            </a:spcBef>
            <a:spcAft>
              <a:spcPts val="1200"/>
            </a:spcAft>
            <a:buChar char="•"/>
          </a:pPr>
          <a:r>
            <a:rPr lang="en-US" sz="2400" b="1" kern="1200" dirty="0">
              <a:latin typeface="+mn-lt"/>
            </a:rPr>
            <a:t>9/18/24</a:t>
          </a:r>
          <a:r>
            <a:rPr lang="en-US" sz="2000" kern="1200" dirty="0">
              <a:latin typeface="+mn-lt"/>
            </a:rPr>
            <a:t> – Training, in-depth, SCR817 changes @ 9:30 AM with TDTMS scheduled at 1:00 PM</a:t>
          </a:r>
        </a:p>
        <a:p>
          <a:pPr marL="457200" lvl="2" indent="-228600" algn="l" defTabSz="1066800">
            <a:lnSpc>
              <a:spcPct val="90000"/>
            </a:lnSpc>
            <a:spcBef>
              <a:spcPct val="0"/>
            </a:spcBef>
            <a:spcAft>
              <a:spcPts val="1200"/>
            </a:spcAft>
            <a:buChar char="•"/>
          </a:pPr>
          <a:r>
            <a:rPr lang="en-US" sz="2400" b="1" kern="1200" dirty="0">
              <a:latin typeface="+mn-lt"/>
            </a:rPr>
            <a:t>10/24/24 </a:t>
          </a:r>
          <a:r>
            <a:rPr lang="en-US" sz="2000" b="1" kern="1200" dirty="0">
              <a:latin typeface="+mn-lt"/>
            </a:rPr>
            <a:t>– </a:t>
          </a:r>
          <a:r>
            <a:rPr lang="en-US" sz="2000" kern="1200" dirty="0">
              <a:latin typeface="+mn-lt"/>
            </a:rPr>
            <a:t>Training, in-depth, SCR817 changes @ 9:30 AM with TDTMS scheduled at 1:00 PM</a:t>
          </a:r>
          <a:endParaRPr lang="en-US" sz="2400" b="0" kern="1200" dirty="0">
            <a:latin typeface="+mn-lt"/>
          </a:endParaRPr>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519344"/>
        <a:ext cx="11329647" cy="3916693"/>
      </dsp:txXfrm>
    </dsp:sp>
    <dsp:sp modelId="{4FC84B32-D1CC-469D-BDF0-F53E02EEAA9C}">
      <dsp:nvSpPr>
        <dsp:cNvPr id="0" name=""/>
        <dsp:cNvSpPr/>
      </dsp:nvSpPr>
      <dsp:spPr>
        <a:xfrm>
          <a:off x="0" y="0"/>
          <a:ext cx="10829645" cy="577550"/>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SCR 817 Testing &amp; Training</a:t>
          </a:r>
        </a:p>
      </dsp:txBody>
      <dsp:txXfrm>
        <a:off x="0" y="0"/>
        <a:ext cx="10829645" cy="5775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50469"/>
          <a:ext cx="11329647" cy="498567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4294" rIns="879306" bIns="142240" numCol="1" spcCol="1270" anchor="t" anchorCtr="0">
          <a:noAutofit/>
        </a:bodyPr>
        <a:lstStyle/>
        <a:p>
          <a:pPr marL="228600" lvl="1" indent="-228600" algn="l" defTabSz="889000">
            <a:lnSpc>
              <a:spcPct val="90000"/>
            </a:lnSpc>
            <a:spcBef>
              <a:spcPct val="0"/>
            </a:spcBef>
            <a:spcAft>
              <a:spcPct val="15000"/>
            </a:spcAft>
            <a:buFontTx/>
            <a:buNone/>
          </a:pPr>
          <a:endParaRPr lang="en-US" sz="2000" kern="1200" dirty="0">
            <a:latin typeface="Arial Rounded MT Bold" panose="020F0704030504030204" pitchFamily="34" charset="0"/>
          </a:endParaRPr>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r>
            <a:rPr lang="en-US" sz="2200" b="0" kern="1200" dirty="0"/>
            <a:t>TDTMS plans to collaborate with RMTTF to incorporate anonymous MT analysis data into training for awareness and examples of where there may be process and resource inefficiencies.</a:t>
          </a:r>
        </a:p>
        <a:p>
          <a:pPr marL="228600" lvl="1" indent="-228600" algn="l" defTabSz="977900">
            <a:lnSpc>
              <a:spcPct val="90000"/>
            </a:lnSpc>
            <a:spcBef>
              <a:spcPct val="0"/>
            </a:spcBef>
            <a:spcAft>
              <a:spcPct val="15000"/>
            </a:spcAft>
            <a:buFont typeface="Arial" panose="020B0604020202020204" pitchFamily="34" charset="0"/>
            <a:buNone/>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r>
            <a:rPr lang="en-US" sz="2200" b="0" kern="1200" dirty="0"/>
            <a:t>REPs can examine their data to:</a:t>
          </a:r>
        </a:p>
        <a:p>
          <a:pPr marL="457200" lvl="2" indent="-228600" algn="l" defTabSz="977900">
            <a:lnSpc>
              <a:spcPct val="90000"/>
            </a:lnSpc>
            <a:spcBef>
              <a:spcPct val="0"/>
            </a:spcBef>
            <a:spcAft>
              <a:spcPct val="15000"/>
            </a:spcAft>
            <a:buFont typeface="Arial" panose="020B0604020202020204" pitchFamily="34" charset="0"/>
            <a:buChar char="•"/>
          </a:pPr>
          <a:r>
            <a:rPr lang="en-US" sz="2200" b="0" kern="1200" dirty="0"/>
            <a:t>Reduce volumes of MarkeTraks (unnecessary resource load).</a:t>
          </a:r>
        </a:p>
        <a:p>
          <a:pPr marL="457200" lvl="2" indent="-228600" algn="l" defTabSz="977900">
            <a:lnSpc>
              <a:spcPct val="90000"/>
            </a:lnSpc>
            <a:spcBef>
              <a:spcPct val="0"/>
            </a:spcBef>
            <a:spcAft>
              <a:spcPct val="15000"/>
            </a:spcAft>
            <a:buFont typeface="Arial" panose="020B0604020202020204" pitchFamily="34" charset="0"/>
            <a:buChar char="•"/>
          </a:pPr>
          <a:r>
            <a:rPr lang="en-US" sz="2200" b="0" kern="1200" dirty="0"/>
            <a:t>Review REP’s individual performance and measure it against anonymous peer REPs.</a:t>
          </a:r>
        </a:p>
        <a:p>
          <a:pPr marL="457200" lvl="2" indent="-228600" algn="l" defTabSz="977900">
            <a:lnSpc>
              <a:spcPct val="90000"/>
            </a:lnSpc>
            <a:spcBef>
              <a:spcPct val="0"/>
            </a:spcBef>
            <a:spcAft>
              <a:spcPct val="15000"/>
            </a:spcAft>
            <a:buFont typeface="Arial" panose="020B0604020202020204" pitchFamily="34" charset="0"/>
            <a:buChar char="•"/>
          </a:pPr>
          <a:r>
            <a:rPr lang="en-US" sz="2200" b="0" kern="1200" dirty="0"/>
            <a:t>Opportunity to enhance REP practices and possibly market practices.</a:t>
          </a:r>
        </a:p>
        <a:p>
          <a:pPr marL="457200" lvl="2" indent="-228600" algn="l" defTabSz="977900">
            <a:lnSpc>
              <a:spcPct val="90000"/>
            </a:lnSpc>
            <a:spcBef>
              <a:spcPct val="0"/>
            </a:spcBef>
            <a:spcAft>
              <a:spcPct val="15000"/>
            </a:spcAft>
            <a:buFont typeface="Arial" panose="020B0604020202020204" pitchFamily="34" charset="0"/>
            <a:buChar char="•"/>
          </a:pPr>
          <a:r>
            <a:rPr lang="en-US" sz="2200" b="0" kern="1200" dirty="0"/>
            <a:t>Eliminate duplicative work.</a:t>
          </a:r>
        </a:p>
        <a:p>
          <a:pPr marL="228600" lvl="1" indent="-228600" algn="l" defTabSz="977900">
            <a:lnSpc>
              <a:spcPct val="90000"/>
            </a:lnSpc>
            <a:spcBef>
              <a:spcPct val="0"/>
            </a:spcBef>
            <a:spcAft>
              <a:spcPct val="15000"/>
            </a:spcAft>
            <a:buFont typeface="Arial" panose="020B0604020202020204" pitchFamily="34" charset="0"/>
            <a:buNone/>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r>
            <a:rPr lang="en-US" sz="2200" b="0" kern="1200" dirty="0"/>
            <a:t>TDTMS has requested additional 2024 data to perform further MT analysis.</a:t>
          </a:r>
        </a:p>
        <a:p>
          <a:pPr marL="457200" lvl="2" indent="-228600" algn="l" defTabSz="977900">
            <a:lnSpc>
              <a:spcPct val="90000"/>
            </a:lnSpc>
            <a:spcBef>
              <a:spcPct val="0"/>
            </a:spcBef>
            <a:spcAft>
              <a:spcPct val="15000"/>
            </a:spcAft>
            <a:buFont typeface="Arial" panose="020B0604020202020204" pitchFamily="34" charset="0"/>
            <a:buChar char="•"/>
          </a:pP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150469"/>
        <a:ext cx="11329647" cy="4985674"/>
      </dsp:txXfrm>
    </dsp:sp>
    <dsp:sp modelId="{4FC84B32-D1CC-469D-BDF0-F53E02EEAA9C}">
      <dsp:nvSpPr>
        <dsp:cNvPr id="0" name=""/>
        <dsp:cNvSpPr/>
      </dsp:nvSpPr>
      <dsp:spPr>
        <a:xfrm>
          <a:off x="0" y="0"/>
          <a:ext cx="10829645" cy="592360"/>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MarkeTrak Subtypes Volumes Analysis</a:t>
          </a:r>
        </a:p>
      </dsp:txBody>
      <dsp:txXfrm>
        <a:off x="0" y="0"/>
        <a:ext cx="10829645" cy="5923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638311"/>
          <a:ext cx="11329646" cy="49062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1128" rIns="879306" bIns="184912" numCol="1" spcCol="1270" anchor="ctr" anchorCtr="0">
          <a:noAutofit/>
        </a:bodyPr>
        <a:lstStyle/>
        <a:p>
          <a:pPr marL="228600" lvl="1" indent="-228600" algn="just" defTabSz="1155700">
            <a:lnSpc>
              <a:spcPct val="90000"/>
            </a:lnSpc>
            <a:spcBef>
              <a:spcPct val="0"/>
            </a:spcBef>
            <a:spcAft>
              <a:spcPts val="600"/>
            </a:spcAft>
            <a:buFontTx/>
            <a:buNone/>
          </a:pPr>
          <a:r>
            <a:rPr lang="en-US" sz="2600" b="1" kern="1200" dirty="0"/>
            <a:t>Wednesday, September 18</a:t>
          </a:r>
          <a:r>
            <a:rPr lang="en-US" sz="2600" b="1" kern="1200" baseline="30000" dirty="0"/>
            <a:t>th</a:t>
          </a:r>
          <a:r>
            <a:rPr lang="en-US" sz="2600" b="1" kern="1200" dirty="0"/>
            <a:t> </a:t>
          </a:r>
          <a:r>
            <a:rPr lang="en-US" sz="2600" b="1" kern="1200" dirty="0">
              <a:latin typeface="Tenorite" panose="00000500000000000000" pitchFamily="2" charset="0"/>
              <a:cs typeface="Calibri" panose="020F0502020204030204" pitchFamily="34" charset="0"/>
            </a:rPr>
            <a:t>– 1:00 PM WebEx only </a:t>
          </a:r>
          <a:endParaRPr lang="en-US" sz="2600" kern="1200" dirty="0">
            <a:latin typeface="Tenorite" panose="00000500000000000000" pitchFamily="2" charset="0"/>
          </a:endParaRPr>
        </a:p>
        <a:p>
          <a:pPr marL="228600" lvl="1" indent="-228600" algn="just" defTabSz="1066800">
            <a:lnSpc>
              <a:spcPct val="90000"/>
            </a:lnSpc>
            <a:spcBef>
              <a:spcPct val="0"/>
            </a:spcBef>
            <a:spcAft>
              <a:spcPts val="600"/>
            </a:spcAft>
            <a:buNone/>
          </a:pPr>
          <a:r>
            <a:rPr lang="en-US" sz="2400" b="1" kern="1200" dirty="0">
              <a:latin typeface="Tenorite" panose="00000500000000000000" pitchFamily="2" charset="0"/>
              <a:cs typeface="Calibri" panose="020F0502020204030204" pitchFamily="34" charset="0"/>
            </a:rPr>
            <a:t>DRAFT Agenda</a:t>
          </a:r>
          <a:r>
            <a:rPr lang="en-US" sz="2400" kern="1200" dirty="0">
              <a:latin typeface="Tenorite" panose="00000500000000000000" pitchFamily="2" charset="0"/>
              <a:cs typeface="Calibri" panose="020F0502020204030204" pitchFamily="34" charset="0"/>
            </a:rPr>
            <a:t>:</a:t>
          </a: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ERCOT Reports</a:t>
          </a: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System Instances &amp; MT Performance</a:t>
          </a: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Listserv</a:t>
          </a: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Market Notice Archives - update</a:t>
          </a: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SCR817 Business Requirements Discussion</a:t>
          </a:r>
          <a:endParaRPr lang="en-US" sz="1800" i="1" kern="1200" dirty="0">
            <a:latin typeface="Tenorite" panose="00000500000000000000" pitchFamily="2" charset="0"/>
            <a:cs typeface="Calibri" panose="020F0502020204030204" pitchFamily="34" charset="0"/>
          </a:endParaRP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User’s Guide Updates</a:t>
          </a:r>
          <a:endParaRPr lang="en-US" sz="1600" i="1" kern="1200" dirty="0">
            <a:latin typeface="Tenorite" panose="00000500000000000000" pitchFamily="2" charset="0"/>
            <a:cs typeface="Calibri" panose="020F0502020204030204" pitchFamily="34" charset="0"/>
          </a:endParaRP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Communicating Transition Plan updates</a:t>
          </a:r>
        </a:p>
        <a:p>
          <a:pPr marL="685800" lvl="4"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Online module availability</a:t>
          </a:r>
        </a:p>
        <a:p>
          <a:pPr marL="685800" lvl="4"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RMTE Availability</a:t>
          </a:r>
        </a:p>
        <a:p>
          <a:pPr marL="685800" lvl="4"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SCR817 Training Feedback</a:t>
          </a:r>
        </a:p>
        <a:p>
          <a:pPr marL="342900" lvl="2" indent="-171450" algn="just" defTabSz="800100">
            <a:lnSpc>
              <a:spcPct val="90000"/>
            </a:lnSpc>
            <a:spcBef>
              <a:spcPct val="0"/>
            </a:spcBef>
            <a:spcAft>
              <a:spcPts val="600"/>
            </a:spcAft>
            <a:buFont typeface="Wingdings" panose="05000000000000000000" pitchFamily="2" charset="2"/>
            <a:buChar char="q"/>
          </a:pPr>
          <a:r>
            <a:rPr lang="en-US" sz="1800" i="0" kern="1200" dirty="0">
              <a:latin typeface="Tenorite" panose="00000500000000000000" pitchFamily="2" charset="0"/>
              <a:cs typeface="Calibri" panose="020F0502020204030204" pitchFamily="34" charset="0"/>
            </a:rPr>
            <a:t>MarkeTrak Subtypes Volume Analysis 2024 </a:t>
          </a:r>
        </a:p>
        <a:p>
          <a:pPr marL="514350" lvl="3" indent="-171450" algn="just" defTabSz="711200">
            <a:lnSpc>
              <a:spcPct val="90000"/>
            </a:lnSpc>
            <a:spcBef>
              <a:spcPct val="0"/>
            </a:spcBef>
            <a:spcAft>
              <a:spcPts val="600"/>
            </a:spcAft>
            <a:buFont typeface="Arial" panose="020B0604020202020204" pitchFamily="34" charset="0"/>
            <a:buChar char="•"/>
          </a:pPr>
          <a:r>
            <a:rPr lang="en-US" sz="1600" i="0" kern="1200" dirty="0">
              <a:latin typeface="Tenorite" panose="00000500000000000000" pitchFamily="2" charset="0"/>
              <a:cs typeface="Calibri" panose="020F0502020204030204" pitchFamily="34" charset="0"/>
            </a:rPr>
            <a:t>Switch Holds, IAGs/IALs, Rescissions</a:t>
          </a:r>
        </a:p>
        <a:p>
          <a:pPr marL="228600" lvl="1" indent="-228600" algn="l" defTabSz="889000">
            <a:lnSpc>
              <a:spcPct val="90000"/>
            </a:lnSpc>
            <a:spcBef>
              <a:spcPct val="0"/>
            </a:spcBef>
            <a:spcAft>
              <a:spcPct val="15000"/>
            </a:spcAft>
            <a:buFont typeface="Wingdings" panose="05000000000000000000" pitchFamily="2" charset="2"/>
            <a:buChar char="q"/>
          </a:pPr>
          <a:endParaRPr lang="en-US" sz="2000" kern="1200" dirty="0">
            <a:latin typeface="Arial Rounded MT Bold" panose="020F0704030504030204" pitchFamily="34" charset="0"/>
          </a:endParaRPr>
        </a:p>
      </dsp:txBody>
      <dsp:txXfrm>
        <a:off x="0" y="638311"/>
        <a:ext cx="11329646" cy="4906299"/>
      </dsp:txXfrm>
    </dsp:sp>
    <dsp:sp modelId="{4AA5C7B7-5B64-4F71-AB37-E39564456FAC}">
      <dsp:nvSpPr>
        <dsp:cNvPr id="0" name=""/>
        <dsp:cNvSpPr/>
      </dsp:nvSpPr>
      <dsp:spPr>
        <a:xfrm>
          <a:off x="0" y="0"/>
          <a:ext cx="10801436" cy="693492"/>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Next Meeting – </a:t>
          </a:r>
          <a:r>
            <a:rPr lang="en-US" sz="2600" b="1" kern="1200" dirty="0"/>
            <a:t>Wednesday, August 14th</a:t>
          </a:r>
          <a:endParaRPr lang="en-US" sz="2600" kern="1200" dirty="0">
            <a:latin typeface="Arial Rounded MT Bold" panose="020F0704030504030204" pitchFamily="34" charset="0"/>
          </a:endParaRPr>
        </a:p>
      </dsp:txBody>
      <dsp:txXfrm>
        <a:off x="0" y="0"/>
        <a:ext cx="10801436" cy="69349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9/3/2024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9/3/2024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9/3/2024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9/3/2024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9/3/2024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2"/>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solidFill>
                  <a:schemeClr val="tx1"/>
                </a:solidFill>
                <a:latin typeface="Arial Rounded MT Bold" panose="020F0704030504030204" pitchFamily="34" charset="0"/>
                <a:ea typeface="+mj-ea"/>
                <a:cs typeface="+mj-cs"/>
              </a:rPr>
              <a:t>RMS</a:t>
            </a:r>
          </a:p>
          <a:p>
            <a:r>
              <a:rPr lang="en-US" sz="2800" dirty="0">
                <a:solidFill>
                  <a:schemeClr val="tx1"/>
                </a:solidFill>
                <a:latin typeface="Arial Rounded MT Bold" panose="020F0704030504030204" pitchFamily="34" charset="0"/>
                <a:ea typeface="+mj-ea"/>
                <a:cs typeface="+mj-cs"/>
              </a:rPr>
              <a:t>September 10th, 2024</a:t>
            </a:r>
          </a:p>
        </p:txBody>
      </p:sp>
    </p:spTree>
    <p:extLst>
      <p:ext uri="{BB962C8B-B14F-4D97-AF65-F5344CB8AC3E}">
        <p14:creationId xmlns:p14="http://schemas.microsoft.com/office/powerpoint/2010/main" val="17740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035004879"/>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771606835"/>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descr="A calendar with a red line and blue text&#10;&#10;Description automatically generated">
            <a:extLst>
              <a:ext uri="{FF2B5EF4-FFF2-40B4-BE49-F238E27FC236}">
                <a16:creationId xmlns:a16="http://schemas.microsoft.com/office/drawing/2014/main" id="{A4520357-13A1-6677-3E3A-A318A39CF61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513840" y="3241040"/>
            <a:ext cx="9164320" cy="3468870"/>
          </a:xfrm>
          <a:prstGeom prst="rect">
            <a:avLst/>
          </a:prstGeom>
          <a:noFill/>
        </p:spPr>
      </p:pic>
    </p:spTree>
    <p:extLst>
      <p:ext uri="{BB962C8B-B14F-4D97-AF65-F5344CB8AC3E}">
        <p14:creationId xmlns:p14="http://schemas.microsoft.com/office/powerpoint/2010/main" val="1574172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175045446"/>
              </p:ext>
            </p:extLst>
          </p:nvPr>
        </p:nvGraphicFramePr>
        <p:xfrm>
          <a:off x="478555" y="1210981"/>
          <a:ext cx="11329647" cy="4436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D491ADEC-FA70-8763-E9E9-4325D3361479}"/>
              </a:ext>
            </a:extLst>
          </p:cNvPr>
          <p:cNvSpPr txBox="1"/>
          <p:nvPr/>
        </p:nvSpPr>
        <p:spPr>
          <a:xfrm>
            <a:off x="774085" y="4616516"/>
            <a:ext cx="10207487" cy="830997"/>
          </a:xfrm>
          <a:prstGeom prst="rect">
            <a:avLst/>
          </a:prstGeom>
          <a:solidFill>
            <a:schemeClr val="accent2"/>
          </a:solidFill>
        </p:spPr>
        <p:txBody>
          <a:bodyPr wrap="square" rtlCol="0">
            <a:spAutoFit/>
          </a:bodyPr>
          <a:lstStyle/>
          <a:p>
            <a:pPr algn="ctr"/>
            <a:r>
              <a:rPr lang="en-US" sz="2400" dirty="0"/>
              <a:t>SCR817 Functionality is scheduled to be available in RMTE on 9/16/24 and a market notice will be sent.</a:t>
            </a:r>
          </a:p>
        </p:txBody>
      </p:sp>
    </p:spTree>
    <p:extLst>
      <p:ext uri="{BB962C8B-B14F-4D97-AF65-F5344CB8AC3E}">
        <p14:creationId xmlns:p14="http://schemas.microsoft.com/office/powerpoint/2010/main" val="3463439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430520393"/>
              </p:ext>
            </p:extLst>
          </p:nvPr>
        </p:nvGraphicFramePr>
        <p:xfrm>
          <a:off x="553095" y="1047509"/>
          <a:ext cx="11329647" cy="55187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60586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3995271611"/>
              </p:ext>
            </p:extLst>
          </p:nvPr>
        </p:nvGraphicFramePr>
        <p:xfrm>
          <a:off x="478555" y="1165299"/>
          <a:ext cx="11329646" cy="55446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762047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11285</TotalTime>
  <Words>402</Words>
  <Application>Microsoft Office PowerPoint</Application>
  <PresentationFormat>Widescreen</PresentationFormat>
  <Paragraphs>45</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Arial Rounded MT Bold</vt:lpstr>
      <vt:lpstr>Calibri</vt:lpstr>
      <vt:lpstr>Calibri Light</vt:lpstr>
      <vt:lpstr>Tenorite</vt:lpstr>
      <vt:lpstr>Wingdings</vt:lpstr>
      <vt:lpstr>Retrospect</vt:lpstr>
      <vt:lpstr>TDTMS Update</vt:lpstr>
      <vt:lpstr>TDTMS</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Hanson, Pamela</cp:lastModifiedBy>
  <cp:revision>376</cp:revision>
  <dcterms:created xsi:type="dcterms:W3CDTF">2019-02-27T15:25:50Z</dcterms:created>
  <dcterms:modified xsi:type="dcterms:W3CDTF">2024-09-03T21:07:57Z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3ac3a1a-de19-428b-b395-6d250d7743fb_Enabled">
    <vt:lpwstr>true</vt:lpwstr>
  </property>
  <property fmtid="{D5CDD505-2E9C-101B-9397-08002B2CF9AE}" pid="3" name="MSIP_Label_e3ac3a1a-de19-428b-b395-6d250d7743fb_SetDate">
    <vt:lpwstr>2024-03-29T21:01:04Z</vt:lpwstr>
  </property>
  <property fmtid="{D5CDD505-2E9C-101B-9397-08002B2CF9AE}" pid="4" name="MSIP_Label_e3ac3a1a-de19-428b-b395-6d250d7743fb_Method">
    <vt:lpwstr>Standard</vt:lpwstr>
  </property>
  <property fmtid="{D5CDD505-2E9C-101B-9397-08002B2CF9AE}" pid="5" name="MSIP_Label_e3ac3a1a-de19-428b-b395-6d250d7743fb_Name">
    <vt:lpwstr>Internal Use Only</vt:lpwstr>
  </property>
  <property fmtid="{D5CDD505-2E9C-101B-9397-08002B2CF9AE}" pid="6" name="MSIP_Label_e3ac3a1a-de19-428b-b395-6d250d7743fb_SiteId">
    <vt:lpwstr>88cc5fd7-fd78-44b6-ad75-b6915088974f</vt:lpwstr>
  </property>
  <property fmtid="{D5CDD505-2E9C-101B-9397-08002B2CF9AE}" pid="7" name="MSIP_Label_e3ac3a1a-de19-428b-b395-6d250d7743fb_ActionId">
    <vt:lpwstr>b2a58588-84ce-4cb5-af2c-d0f5eb5aa7d3</vt:lpwstr>
  </property>
  <property fmtid="{D5CDD505-2E9C-101B-9397-08002B2CF9AE}" pid="8" name="MSIP_Label_e3ac3a1a-de19-428b-b395-6d250d7743fb_ContentBits">
    <vt:lpwstr>0</vt:lpwstr>
  </property>
  <property fmtid="{D5CDD505-2E9C-101B-9397-08002B2CF9AE}" pid="9" name="MSIP_Label_7084cbda-52b8-46fb-a7b7-cb5bd465ed85_Enabled">
    <vt:lpwstr>true</vt:lpwstr>
  </property>
  <property fmtid="{D5CDD505-2E9C-101B-9397-08002B2CF9AE}" pid="10" name="MSIP_Label_7084cbda-52b8-46fb-a7b7-cb5bd465ed85_SetDate">
    <vt:lpwstr>2024-08-05T13:42:42Z</vt:lpwstr>
  </property>
  <property fmtid="{D5CDD505-2E9C-101B-9397-08002B2CF9AE}" pid="11" name="MSIP_Label_7084cbda-52b8-46fb-a7b7-cb5bd465ed85_Method">
    <vt:lpwstr>Standard</vt:lpwstr>
  </property>
  <property fmtid="{D5CDD505-2E9C-101B-9397-08002B2CF9AE}" pid="12" name="MSIP_Label_7084cbda-52b8-46fb-a7b7-cb5bd465ed85_Name">
    <vt:lpwstr>Internal</vt:lpwstr>
  </property>
  <property fmtid="{D5CDD505-2E9C-101B-9397-08002B2CF9AE}" pid="13" name="MSIP_Label_7084cbda-52b8-46fb-a7b7-cb5bd465ed85_SiteId">
    <vt:lpwstr>0afb747d-bff7-4596-a9fc-950ef9e0ec45</vt:lpwstr>
  </property>
  <property fmtid="{D5CDD505-2E9C-101B-9397-08002B2CF9AE}" pid="14" name="MSIP_Label_7084cbda-52b8-46fb-a7b7-cb5bd465ed85_ActionId">
    <vt:lpwstr>8e471e68-1c84-4705-bd16-705128988bf8</vt:lpwstr>
  </property>
  <property fmtid="{D5CDD505-2E9C-101B-9397-08002B2CF9AE}" pid="15" name="MSIP_Label_7084cbda-52b8-46fb-a7b7-cb5bd465ed85_ContentBits">
    <vt:lpwstr>0</vt:lpwstr>
  </property>
</Properties>
</file>