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61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7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9/5/2024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committees/rms/mc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September 10, 2024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679509"/>
            <a:ext cx="8915400" cy="5554382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Reviewed 814_04 Implementation Guide redlines from TXSETCC851– Update the gray box for the SHF (Switch Hold Indicator) to reflect the SHF Reject Code is not valid when LIN07 or LIN09 = MVO.</a:t>
            </a:r>
          </a:p>
          <a:p>
            <a:endParaRPr lang="en-US" sz="2800" dirty="0"/>
          </a:p>
          <a:p>
            <a:r>
              <a:rPr lang="en-US" sz="2800" dirty="0"/>
              <a:t>Reviewed updated Business Requirements for TXSETCC850 and TXSETCC851</a:t>
            </a:r>
          </a:p>
          <a:p>
            <a:pPr lvl="1"/>
            <a:r>
              <a:rPr lang="en-US" sz="2600" dirty="0"/>
              <a:t>TXSETCC850 – update the 824 Guide to reflect current process for ERCOT and CRs to send 824s for all types of 867s</a:t>
            </a:r>
          </a:p>
          <a:p>
            <a:pPr lvl="1"/>
            <a:r>
              <a:rPr lang="en-US" sz="2600" dirty="0"/>
              <a:t>TXSETCC851 – Update the gray box for the SHF in the 814_04</a:t>
            </a:r>
          </a:p>
          <a:p>
            <a:endParaRPr lang="en-US" sz="2800" dirty="0"/>
          </a:p>
          <a:p>
            <a:endParaRPr lang="en-US" sz="24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71C62-3226-D915-6A98-F0884E4FA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8544" y="568354"/>
            <a:ext cx="8915400" cy="572129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Reminder: The following documents can be found on the MCT page on ERCOT.com </a:t>
            </a:r>
          </a:p>
          <a:p>
            <a:pPr lvl="1"/>
            <a:r>
              <a:rPr lang="en-US" sz="2600" dirty="0"/>
              <a:t>Texas SET v5.0 Business Requirements</a:t>
            </a:r>
          </a:p>
          <a:p>
            <a:pPr lvl="1"/>
            <a:r>
              <a:rPr lang="en-US" sz="2600" dirty="0"/>
              <a:t>DDL for TDSP ESIID Extract </a:t>
            </a:r>
          </a:p>
          <a:p>
            <a:pPr lvl="1"/>
            <a:r>
              <a:rPr lang="en-US" sz="2600" dirty="0"/>
              <a:t>DDL for the Siebel Service Order Extract</a:t>
            </a:r>
          </a:p>
          <a:p>
            <a:pPr lvl="1"/>
            <a:r>
              <a:rPr lang="en-US" sz="2600" dirty="0"/>
              <a:t>Zip file containing all approved Texas SET v5.0 Change Controls</a:t>
            </a:r>
          </a:p>
          <a:p>
            <a:pPr lvl="1"/>
            <a:r>
              <a:rPr lang="en-US" sz="2600" dirty="0"/>
              <a:t>Texas SET v5.0 DRAFT Redlines</a:t>
            </a:r>
          </a:p>
          <a:p>
            <a:pPr lvl="1"/>
            <a:r>
              <a:rPr lang="en-US" sz="2600" dirty="0"/>
              <a:t>Texas SET v5.0 DRAFT SEF Files</a:t>
            </a:r>
          </a:p>
          <a:p>
            <a:pPr lvl="1"/>
            <a:r>
              <a:rPr lang="en-US" sz="2600" dirty="0"/>
              <a:t>Texas SET v5.0 Implementation Plan</a:t>
            </a:r>
          </a:p>
          <a:p>
            <a:pPr marL="457200" lvl="1" indent="0">
              <a:buNone/>
            </a:pPr>
            <a:endParaRPr lang="en-US" sz="2800" dirty="0">
              <a:hlinkClick r:id="rId2"/>
            </a:endParaRPr>
          </a:p>
          <a:p>
            <a:pPr marL="457200" lvl="1" indent="0">
              <a:buNone/>
            </a:pPr>
            <a:r>
              <a:rPr lang="en-US" sz="2800" dirty="0">
                <a:hlinkClick r:id="rId2"/>
              </a:rPr>
              <a:t>Market Coordination Team for Texas SET Version Releases (ercot.com)</a:t>
            </a:r>
            <a:endParaRPr lang="en-US" sz="2200" dirty="0"/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14676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September</a:t>
            </a:r>
            <a:r>
              <a:rPr lang="en-US" sz="2800" baseline="30000" dirty="0"/>
              <a:t> </a:t>
            </a:r>
            <a:r>
              <a:rPr lang="en-US" sz="2800" dirty="0"/>
              <a:t>17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endParaRPr lang="en-US" sz="2800" baseline="30000" dirty="0"/>
          </a:p>
          <a:p>
            <a:r>
              <a:rPr lang="en-US" sz="2800" dirty="0"/>
              <a:t>October 23</a:t>
            </a:r>
            <a:r>
              <a:rPr lang="en-US" sz="2800" baseline="30000" dirty="0"/>
              <a:t>rd</a:t>
            </a:r>
            <a:r>
              <a:rPr lang="en-US" sz="2800" dirty="0"/>
              <a:t>   </a:t>
            </a:r>
          </a:p>
          <a:p>
            <a:endParaRPr lang="en-US" sz="2800" baseline="30000" dirty="0"/>
          </a:p>
          <a:p>
            <a:r>
              <a:rPr lang="en-US" sz="2800" dirty="0"/>
              <a:t>December 3</a:t>
            </a:r>
            <a:r>
              <a:rPr lang="en-US" sz="2800" baseline="30000" dirty="0"/>
              <a:t>rd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4032</TotalTime>
  <Words>168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Wisp</vt:lpstr>
      <vt:lpstr>Market Coordination Team Update</vt:lpstr>
      <vt:lpstr>PowerPoint Presentation</vt:lpstr>
      <vt:lpstr>PowerPoint Presentation</vt:lpstr>
      <vt:lpstr>Future Meetings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Hanson, Pamela</cp:lastModifiedBy>
  <cp:revision>37</cp:revision>
  <dcterms:created xsi:type="dcterms:W3CDTF">2022-07-28T16:49:29Z</dcterms:created>
  <dcterms:modified xsi:type="dcterms:W3CDTF">2024-09-05T14:56:24Z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