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7" r:id="rId9"/>
    <p:sldId id="28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7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1452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09/10/2024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TX SET 5.0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0924 was sent on 03/20/24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reminder for Flight 0924 was sent on 05/08/24 and the final reminder was sent on 07/24/24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application deadline was 07/03/24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signup deadline was 07/31/24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08/06/24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09/23/24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0924 </a:t>
            </a:r>
            <a:r>
              <a:rPr lang="en-US" sz="2000" dirty="0">
                <a:solidFill>
                  <a:prstClr val="black"/>
                </a:solidFill>
              </a:rPr>
              <a:t>is scheduled to conclude on 10/04/24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10/18/24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09/10/24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/>
              <a:t>As of 09/09/24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29 New CRs are registered for Flight 0924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New CR withdrew from testing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25 of the new CRs are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113 Existing CRs have registered for Flight 0924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Connectivity testing is in progress with 182 connectivity and penny tests complete.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09/10/24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6604</TotalTime>
  <Words>143</Words>
  <Application>Microsoft Office PowerPoint</Application>
  <PresentationFormat>On-screen Show (4:3)</PresentationFormat>
  <Paragraphs>31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0924 TX SET 5.0 Preview</vt:lpstr>
      <vt:lpstr>Flight 0924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234</cp:revision>
  <cp:lastPrinted>2016-01-21T20:53:15Z</cp:lastPrinted>
  <dcterms:created xsi:type="dcterms:W3CDTF">2016-01-21T15:20:31Z</dcterms:created>
  <dcterms:modified xsi:type="dcterms:W3CDTF">2024-09-09T15:21:30Z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