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234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</a:t>
            </a:r>
            <a:r>
              <a:rPr lang="en-US" baseline="0"/>
              <a:t>to 300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(July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September 03,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38154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36038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DFED3F-7EE8-A622-80C2-8A64199FC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8760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F3317F-76A6-B0C6-C50E-DC8FCABEB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225</cp:revision>
  <cp:lastPrinted>2016-01-21T20:53:15Z</cp:lastPrinted>
  <dcterms:created xsi:type="dcterms:W3CDTF">2016-01-21T15:20:31Z</dcterms:created>
  <dcterms:modified xsi:type="dcterms:W3CDTF">2024-09-03T16:17:15Z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