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2"/>
  </p:notesMasterIdLst>
  <p:handoutMasterIdLst>
    <p:handoutMasterId r:id="rId23"/>
  </p:handoutMasterIdLst>
  <p:sldIdLst>
    <p:sldId id="260" r:id="rId6"/>
    <p:sldId id="848" r:id="rId7"/>
    <p:sldId id="836" r:id="rId8"/>
    <p:sldId id="846" r:id="rId9"/>
    <p:sldId id="834" r:id="rId10"/>
    <p:sldId id="851" r:id="rId11"/>
    <p:sldId id="853" r:id="rId12"/>
    <p:sldId id="844" r:id="rId13"/>
    <p:sldId id="858" r:id="rId14"/>
    <p:sldId id="838" r:id="rId15"/>
    <p:sldId id="840" r:id="rId16"/>
    <p:sldId id="841" r:id="rId17"/>
    <p:sldId id="842" r:id="rId18"/>
    <p:sldId id="843" r:id="rId19"/>
    <p:sldId id="850" r:id="rId20"/>
    <p:sldId id="857"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7093A1-EA94-3DBA-9F8A-473D71E0B634}" name="Chu, Zhengguo" initials="CZ" userId="S::Zhengguo.Chu@ercot.com::46b45079-141b-4798-8f61-111a7cd7aa1e" providerId="AD"/>
  <p188:author id="{43831BD2-3014-FC08-390A-9936949E1516}" name="Maggio, Dave" initials="MD" userId="S::David.Maggio@ercot.com::ac169136-3d92-4093-a1ee-cd2fa0ab6301" providerId="AD"/>
  <p188:author id="{210B60F4-3CD0-D4C8-ADBF-F7AE863456C6}" name="Li, Weifeng" initials="LW" userId="S::Weifeng.Li@ercot.com::f63eff4a-e321-4b54-b8af-09453b3ebe6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003865"/>
    <a:srgbClr val="CBE3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A04C68-D859-4BB0-98D9-B378C3C84DB3}" v="2" dt="2024-09-09T16:05:03.5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924" y="10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gio, Dave" userId="ac169136-3d92-4093-a1ee-cd2fa0ab6301" providerId="ADAL" clId="{AC60C60E-9E19-4FB6-B5DA-02DB9F59004C}"/>
    <pc:docChg chg="undo redo custSel modSld">
      <pc:chgData name="Maggio, Dave" userId="ac169136-3d92-4093-a1ee-cd2fa0ab6301" providerId="ADAL" clId="{AC60C60E-9E19-4FB6-B5DA-02DB9F59004C}" dt="2024-09-06T21:22:18.640" v="821"/>
      <pc:docMkLst>
        <pc:docMk/>
      </pc:docMkLst>
      <pc:sldChg chg="modSp mod">
        <pc:chgData name="Maggio, Dave" userId="ac169136-3d92-4093-a1ee-cd2fa0ab6301" providerId="ADAL" clId="{AC60C60E-9E19-4FB6-B5DA-02DB9F59004C}" dt="2024-09-06T20:51:38.508" v="580" actId="14100"/>
        <pc:sldMkLst>
          <pc:docMk/>
          <pc:sldMk cId="730603795" sldId="260"/>
        </pc:sldMkLst>
        <pc:spChg chg="mod">
          <ac:chgData name="Maggio, Dave" userId="ac169136-3d92-4093-a1ee-cd2fa0ab6301" providerId="ADAL" clId="{AC60C60E-9E19-4FB6-B5DA-02DB9F59004C}" dt="2024-09-06T20:51:38.508" v="580" actId="14100"/>
          <ac:spMkLst>
            <pc:docMk/>
            <pc:sldMk cId="730603795" sldId="260"/>
            <ac:spMk id="7" creationId="{00000000-0000-0000-0000-000000000000}"/>
          </ac:spMkLst>
        </pc:spChg>
      </pc:sldChg>
      <pc:sldChg chg="modSp mod">
        <pc:chgData name="Maggio, Dave" userId="ac169136-3d92-4093-a1ee-cd2fa0ab6301" providerId="ADAL" clId="{AC60C60E-9E19-4FB6-B5DA-02DB9F59004C}" dt="2024-09-06T20:54:16.958" v="696" actId="20577"/>
        <pc:sldMkLst>
          <pc:docMk/>
          <pc:sldMk cId="2348029545" sldId="836"/>
        </pc:sldMkLst>
        <pc:spChg chg="mod">
          <ac:chgData name="Maggio, Dave" userId="ac169136-3d92-4093-a1ee-cd2fa0ab6301" providerId="ADAL" clId="{AC60C60E-9E19-4FB6-B5DA-02DB9F59004C}" dt="2024-09-06T20:54:16.958" v="696" actId="20577"/>
          <ac:spMkLst>
            <pc:docMk/>
            <pc:sldMk cId="2348029545" sldId="836"/>
            <ac:spMk id="6" creationId="{6415239E-48A7-89E5-E9A2-8EDE90454F28}"/>
          </ac:spMkLst>
        </pc:spChg>
      </pc:sldChg>
      <pc:sldChg chg="modSp mod">
        <pc:chgData name="Maggio, Dave" userId="ac169136-3d92-4093-a1ee-cd2fa0ab6301" providerId="ADAL" clId="{AC60C60E-9E19-4FB6-B5DA-02DB9F59004C}" dt="2024-09-06T20:53:16.941" v="688" actId="20577"/>
        <pc:sldMkLst>
          <pc:docMk/>
          <pc:sldMk cId="2575441078" sldId="848"/>
        </pc:sldMkLst>
        <pc:spChg chg="mod">
          <ac:chgData name="Maggio, Dave" userId="ac169136-3d92-4093-a1ee-cd2fa0ab6301" providerId="ADAL" clId="{AC60C60E-9E19-4FB6-B5DA-02DB9F59004C}" dt="2024-09-06T20:53:16.941" v="688" actId="20577"/>
          <ac:spMkLst>
            <pc:docMk/>
            <pc:sldMk cId="2575441078" sldId="848"/>
            <ac:spMk id="3" creationId="{F1F3AE31-216C-0CC3-42EA-825F13F7E95C}"/>
          </ac:spMkLst>
        </pc:spChg>
      </pc:sldChg>
      <pc:sldChg chg="modSp mod">
        <pc:chgData name="Maggio, Dave" userId="ac169136-3d92-4093-a1ee-cd2fa0ab6301" providerId="ADAL" clId="{AC60C60E-9E19-4FB6-B5DA-02DB9F59004C}" dt="2024-09-06T20:57:47.506" v="810" actId="403"/>
        <pc:sldMkLst>
          <pc:docMk/>
          <pc:sldMk cId="2739982445" sldId="850"/>
        </pc:sldMkLst>
        <pc:spChg chg="mod">
          <ac:chgData name="Maggio, Dave" userId="ac169136-3d92-4093-a1ee-cd2fa0ab6301" providerId="ADAL" clId="{AC60C60E-9E19-4FB6-B5DA-02DB9F59004C}" dt="2024-09-06T20:57:47.506" v="810" actId="403"/>
          <ac:spMkLst>
            <pc:docMk/>
            <pc:sldMk cId="2739982445" sldId="850"/>
            <ac:spMk id="3" creationId="{A3C559EA-1CEB-1B24-391B-30EEEFEFDD3C}"/>
          </ac:spMkLst>
        </pc:spChg>
      </pc:sldChg>
      <pc:sldChg chg="modSp mod addCm modCm">
        <pc:chgData name="Maggio, Dave" userId="ac169136-3d92-4093-a1ee-cd2fa0ab6301" providerId="ADAL" clId="{AC60C60E-9E19-4FB6-B5DA-02DB9F59004C}" dt="2024-09-06T21:22:18.640" v="821"/>
        <pc:sldMkLst>
          <pc:docMk/>
          <pc:sldMk cId="1985844716" sldId="851"/>
        </pc:sldMkLst>
        <pc:spChg chg="mod">
          <ac:chgData name="Maggio, Dave" userId="ac169136-3d92-4093-a1ee-cd2fa0ab6301" providerId="ADAL" clId="{AC60C60E-9E19-4FB6-B5DA-02DB9F59004C}" dt="2024-09-06T20:56:12.927" v="711" actId="20577"/>
          <ac:spMkLst>
            <pc:docMk/>
            <pc:sldMk cId="1985844716" sldId="851"/>
            <ac:spMk id="3" creationId="{34BD2999-AD27-8CDD-8860-58D648EBD1D1}"/>
          </ac:spMkLst>
        </pc:spChg>
        <pc:extLst>
          <p:ext xmlns:p="http://schemas.openxmlformats.org/presentationml/2006/main" uri="{D6D511B9-2390-475A-947B-AFAB55BFBCF1}">
            <pc226:cmChg xmlns:pc226="http://schemas.microsoft.com/office/powerpoint/2022/06/main/command" chg="">
              <pc226:chgData name="Maggio, Dave" userId="ac169136-3d92-4093-a1ee-cd2fa0ab6301" providerId="ADAL" clId="{AC60C60E-9E19-4FB6-B5DA-02DB9F59004C}" dt="2024-09-06T20:56:05.151" v="707"/>
              <pc2:cmMkLst xmlns:pc2="http://schemas.microsoft.com/office/powerpoint/2019/9/main/command">
                <pc:docMk/>
                <pc:sldMk cId="1985844716" sldId="851"/>
                <pc2:cmMk id="{C30E9F9C-C1CC-4CDB-B789-C8BAE9C91383}"/>
              </pc2:cmMkLst>
              <pc226:cmRplyChg chg="add">
                <pc226:chgData name="Maggio, Dave" userId="ac169136-3d92-4093-a1ee-cd2fa0ab6301" providerId="ADAL" clId="{AC60C60E-9E19-4FB6-B5DA-02DB9F59004C}" dt="2024-09-06T20:56:05.151" v="707"/>
                <pc2:cmRplyMkLst xmlns:pc2="http://schemas.microsoft.com/office/powerpoint/2019/9/main/command">
                  <pc:docMk/>
                  <pc:sldMk cId="1985844716" sldId="851"/>
                  <pc2:cmMk id="{C30E9F9C-C1CC-4CDB-B789-C8BAE9C91383}"/>
                  <pc2:cmRplyMk id="{A9754820-D250-450F-A27A-262DEC658A41}"/>
                </pc2:cmRplyMkLst>
              </pc226:cmRplyChg>
            </pc226:cmChg>
            <pc226:cmChg xmlns:pc226="http://schemas.microsoft.com/office/powerpoint/2022/06/main/command" chg="add">
              <pc226:chgData name="Maggio, Dave" userId="ac169136-3d92-4093-a1ee-cd2fa0ab6301" providerId="ADAL" clId="{AC60C60E-9E19-4FB6-B5DA-02DB9F59004C}" dt="2024-09-06T21:22:18.640" v="821"/>
              <pc2:cmMkLst xmlns:pc2="http://schemas.microsoft.com/office/powerpoint/2019/9/main/command">
                <pc:docMk/>
                <pc:sldMk cId="1985844716" sldId="851"/>
                <pc2:cmMk id="{AE625EA7-4F46-4BCB-9484-AC2F165F3ED0}"/>
              </pc2:cmMkLst>
              <pc226:cmRplyChg chg="add">
                <pc226:chgData name="Maggio, Dave" userId="ac169136-3d92-4093-a1ee-cd2fa0ab6301" providerId="ADAL" clId="{AC60C60E-9E19-4FB6-B5DA-02DB9F59004C}" dt="2024-09-06T21:22:18.640" v="821"/>
                <pc2:cmRplyMkLst xmlns:pc2="http://schemas.microsoft.com/office/powerpoint/2019/9/main/command">
                  <pc:docMk/>
                  <pc:sldMk cId="1985844716" sldId="851"/>
                  <pc2:cmMk id="{AE625EA7-4F46-4BCB-9484-AC2F165F3ED0}"/>
                  <pc2:cmRplyMk id="{CBAD68BE-28D7-413E-A39C-12F51C1B2AA7}"/>
                </pc2:cmRplyMkLst>
              </pc226:cmRplyChg>
            </pc226:cmChg>
          </p:ext>
        </pc:extLst>
      </pc:sldChg>
      <pc:sldChg chg="modSp mod">
        <pc:chgData name="Maggio, Dave" userId="ac169136-3d92-4093-a1ee-cd2fa0ab6301" providerId="ADAL" clId="{AC60C60E-9E19-4FB6-B5DA-02DB9F59004C}" dt="2024-09-06T20:58:22.906" v="820" actId="20577"/>
        <pc:sldMkLst>
          <pc:docMk/>
          <pc:sldMk cId="1887135887" sldId="853"/>
        </pc:sldMkLst>
        <pc:spChg chg="mod">
          <ac:chgData name="Maggio, Dave" userId="ac169136-3d92-4093-a1ee-cd2fa0ab6301" providerId="ADAL" clId="{AC60C60E-9E19-4FB6-B5DA-02DB9F59004C}" dt="2024-09-06T20:58:22.906" v="820" actId="20577"/>
          <ac:spMkLst>
            <pc:docMk/>
            <pc:sldMk cId="1887135887" sldId="853"/>
            <ac:spMk id="6" creationId="{5DE2E20F-DA5C-5269-65B5-7AC1422042A7}"/>
          </ac:spMkLst>
        </pc:spChg>
      </pc:sldChg>
      <pc:sldChg chg="modSp mod">
        <pc:chgData name="Maggio, Dave" userId="ac169136-3d92-4093-a1ee-cd2fa0ab6301" providerId="ADAL" clId="{AC60C60E-9E19-4FB6-B5DA-02DB9F59004C}" dt="2024-09-06T20:50:25.694" v="506" actId="20577"/>
        <pc:sldMkLst>
          <pc:docMk/>
          <pc:sldMk cId="1884403612" sldId="857"/>
        </pc:sldMkLst>
        <pc:spChg chg="mod">
          <ac:chgData name="Maggio, Dave" userId="ac169136-3d92-4093-a1ee-cd2fa0ab6301" providerId="ADAL" clId="{AC60C60E-9E19-4FB6-B5DA-02DB9F59004C}" dt="2024-09-06T20:50:25.694" v="506" actId="20577"/>
          <ac:spMkLst>
            <pc:docMk/>
            <pc:sldMk cId="1884403612" sldId="857"/>
            <ac:spMk id="3" creationId="{39B3E95F-A621-66A3-932B-CE86AD61D708}"/>
          </ac:spMkLst>
        </pc:spChg>
      </pc:sldChg>
    </pc:docChg>
  </pc:docChgLst>
  <pc:docChgLst>
    <pc:chgData name="Li, Weifeng" userId="f63eff4a-e321-4b54-b8af-09453b3ebe6a" providerId="ADAL" clId="{C3A04C68-D859-4BB0-98D9-B378C3C84DB3}"/>
    <pc:docChg chg="undo redo custSel addSld delSld modSld sldOrd">
      <pc:chgData name="Li, Weifeng" userId="f63eff4a-e321-4b54-b8af-09453b3ebe6a" providerId="ADAL" clId="{C3A04C68-D859-4BB0-98D9-B378C3C84DB3}" dt="2024-09-09T16:05:40.948" v="2221"/>
      <pc:docMkLst>
        <pc:docMk/>
      </pc:docMkLst>
      <pc:sldChg chg="addSp delSp modSp mod addCm delCm">
        <pc:chgData name="Li, Weifeng" userId="f63eff4a-e321-4b54-b8af-09453b3ebe6a" providerId="ADAL" clId="{C3A04C68-D859-4BB0-98D9-B378C3C84DB3}" dt="2024-09-09T15:57:54.537" v="2215"/>
        <pc:sldMkLst>
          <pc:docMk/>
          <pc:sldMk cId="671534843" sldId="834"/>
        </pc:sldMkLst>
        <pc:spChg chg="mod">
          <ac:chgData name="Li, Weifeng" userId="f63eff4a-e321-4b54-b8af-09453b3ebe6a" providerId="ADAL" clId="{C3A04C68-D859-4BB0-98D9-B378C3C84DB3}" dt="2024-09-06T20:30:45.368" v="2176" actId="20577"/>
          <ac:spMkLst>
            <pc:docMk/>
            <pc:sldMk cId="671534843" sldId="834"/>
            <ac:spMk id="3" creationId="{E9AC3B5E-AC82-F28B-DEAB-A0B3F99D1C90}"/>
          </ac:spMkLst>
        </pc:spChg>
        <pc:picChg chg="add mod">
          <ac:chgData name="Li, Weifeng" userId="f63eff4a-e321-4b54-b8af-09453b3ebe6a" providerId="ADAL" clId="{C3A04C68-D859-4BB0-98D9-B378C3C84DB3}" dt="2024-09-06T20:09:20.007" v="2132" actId="1076"/>
          <ac:picMkLst>
            <pc:docMk/>
            <pc:sldMk cId="671534843" sldId="834"/>
            <ac:picMk id="6" creationId="{5D34E9F4-645E-E66F-D666-7FF79A58FE49}"/>
          </ac:picMkLst>
        </pc:picChg>
        <pc:picChg chg="del">
          <ac:chgData name="Li, Weifeng" userId="f63eff4a-e321-4b54-b8af-09453b3ebe6a" providerId="ADAL" clId="{C3A04C68-D859-4BB0-98D9-B378C3C84DB3}" dt="2024-09-06T19:38:46.040" v="2073" actId="478"/>
          <ac:picMkLst>
            <pc:docMk/>
            <pc:sldMk cId="671534843" sldId="834"/>
            <ac:picMk id="15" creationId="{360ECD6A-98A8-1193-70EC-437AB98D7721}"/>
          </ac:picMkLst>
        </pc:picChg>
        <pc:extLst>
          <p:ext xmlns:p="http://schemas.openxmlformats.org/presentationml/2006/main" uri="{D6D511B9-2390-475A-947B-AFAB55BFBCF1}">
            <pc226:cmChg xmlns:pc226="http://schemas.microsoft.com/office/powerpoint/2022/06/main/command" chg="add del">
              <pc226:chgData name="Li, Weifeng" userId="f63eff4a-e321-4b54-b8af-09453b3ebe6a" providerId="ADAL" clId="{C3A04C68-D859-4BB0-98D9-B378C3C84DB3}" dt="2024-09-09T15:57:54.537" v="2215"/>
              <pc2:cmMkLst xmlns:pc2="http://schemas.microsoft.com/office/powerpoint/2019/9/main/command">
                <pc:docMk/>
                <pc:sldMk cId="671534843" sldId="834"/>
                <pc2:cmMk id="{6C45ADA4-7849-4089-B191-4B7A6F90F6E4}"/>
              </pc2:cmMkLst>
            </pc226:cmChg>
          </p:ext>
        </pc:extLst>
      </pc:sldChg>
      <pc:sldChg chg="addSp delSp modSp mod addCm delCm">
        <pc:chgData name="Li, Weifeng" userId="f63eff4a-e321-4b54-b8af-09453b3ebe6a" providerId="ADAL" clId="{C3A04C68-D859-4BB0-98D9-B378C3C84DB3}" dt="2024-09-09T15:57:42.193" v="2212"/>
        <pc:sldMkLst>
          <pc:docMk/>
          <pc:sldMk cId="2348029545" sldId="836"/>
        </pc:sldMkLst>
        <pc:spChg chg="mod">
          <ac:chgData name="Li, Weifeng" userId="f63eff4a-e321-4b54-b8af-09453b3ebe6a" providerId="ADAL" clId="{C3A04C68-D859-4BB0-98D9-B378C3C84DB3}" dt="2024-09-06T16:46:23.874" v="1999"/>
          <ac:spMkLst>
            <pc:docMk/>
            <pc:sldMk cId="2348029545" sldId="836"/>
            <ac:spMk id="6" creationId="{6415239E-48A7-89E5-E9A2-8EDE90454F28}"/>
          </ac:spMkLst>
        </pc:spChg>
        <pc:picChg chg="add mod">
          <ac:chgData name="Li, Weifeng" userId="f63eff4a-e321-4b54-b8af-09453b3ebe6a" providerId="ADAL" clId="{C3A04C68-D859-4BB0-98D9-B378C3C84DB3}" dt="2024-09-06T20:02:30.844" v="2101" actId="1076"/>
          <ac:picMkLst>
            <pc:docMk/>
            <pc:sldMk cId="2348029545" sldId="836"/>
            <ac:picMk id="5" creationId="{AF42FC34-F2B0-1FD3-F7A8-1D81BB8CBCC4}"/>
          </ac:picMkLst>
        </pc:picChg>
        <pc:picChg chg="del mod">
          <ac:chgData name="Li, Weifeng" userId="f63eff4a-e321-4b54-b8af-09453b3ebe6a" providerId="ADAL" clId="{C3A04C68-D859-4BB0-98D9-B378C3C84DB3}" dt="2024-09-06T20:02:24.302" v="2097" actId="478"/>
          <ac:picMkLst>
            <pc:docMk/>
            <pc:sldMk cId="2348029545" sldId="836"/>
            <ac:picMk id="17" creationId="{523D56E1-1CC5-4A06-D1A0-BCBCA2D950BB}"/>
          </ac:picMkLst>
        </pc:picChg>
        <pc:extLst>
          <p:ext xmlns:p="http://schemas.openxmlformats.org/presentationml/2006/main" uri="{D6D511B9-2390-475A-947B-AFAB55BFBCF1}">
            <pc226:cmChg xmlns:pc226="http://schemas.microsoft.com/office/powerpoint/2022/06/main/command" chg="add del">
              <pc226:chgData name="Li, Weifeng" userId="f63eff4a-e321-4b54-b8af-09453b3ebe6a" providerId="ADAL" clId="{C3A04C68-D859-4BB0-98D9-B378C3C84DB3}" dt="2024-09-09T15:57:42.193" v="2212"/>
              <pc2:cmMkLst xmlns:pc2="http://schemas.microsoft.com/office/powerpoint/2019/9/main/command">
                <pc:docMk/>
                <pc:sldMk cId="2348029545" sldId="836"/>
                <pc2:cmMk id="{DB76AE5B-C391-4F1C-8F70-9CF07B03C066}"/>
              </pc2:cmMkLst>
            </pc226:cmChg>
          </p:ext>
        </pc:extLst>
      </pc:sldChg>
      <pc:sldChg chg="addSp modSp mod">
        <pc:chgData name="Li, Weifeng" userId="f63eff4a-e321-4b54-b8af-09453b3ebe6a" providerId="ADAL" clId="{C3A04C68-D859-4BB0-98D9-B378C3C84DB3}" dt="2024-09-05T19:49:05.764" v="1882" actId="20577"/>
        <pc:sldMkLst>
          <pc:docMk/>
          <pc:sldMk cId="4034506093" sldId="838"/>
        </pc:sldMkLst>
        <pc:spChg chg="add mod">
          <ac:chgData name="Li, Weifeng" userId="f63eff4a-e321-4b54-b8af-09453b3ebe6a" providerId="ADAL" clId="{C3A04C68-D859-4BB0-98D9-B378C3C84DB3}" dt="2024-09-05T19:49:05.764" v="1882" actId="20577"/>
          <ac:spMkLst>
            <pc:docMk/>
            <pc:sldMk cId="4034506093" sldId="838"/>
            <ac:spMk id="5" creationId="{2B8F420B-3A0E-F1BB-2DCD-AFDA787B8328}"/>
          </ac:spMkLst>
        </pc:spChg>
        <pc:picChg chg="mod">
          <ac:chgData name="Li, Weifeng" userId="f63eff4a-e321-4b54-b8af-09453b3ebe6a" providerId="ADAL" clId="{C3A04C68-D859-4BB0-98D9-B378C3C84DB3}" dt="2024-09-04T21:05:07.108" v="1472" actId="1076"/>
          <ac:picMkLst>
            <pc:docMk/>
            <pc:sldMk cId="4034506093" sldId="838"/>
            <ac:picMk id="12" creationId="{639F3E9F-5909-3751-8071-96C5C768D9E7}"/>
          </ac:picMkLst>
        </pc:picChg>
        <pc:picChg chg="mod">
          <ac:chgData name="Li, Weifeng" userId="f63eff4a-e321-4b54-b8af-09453b3ebe6a" providerId="ADAL" clId="{C3A04C68-D859-4BB0-98D9-B378C3C84DB3}" dt="2024-09-04T21:05:08.585" v="1473" actId="1076"/>
          <ac:picMkLst>
            <pc:docMk/>
            <pc:sldMk cId="4034506093" sldId="838"/>
            <ac:picMk id="14" creationId="{70C35C40-C0CA-C93E-DC25-8E667D118570}"/>
          </ac:picMkLst>
        </pc:picChg>
      </pc:sldChg>
      <pc:sldChg chg="addSp modSp mod">
        <pc:chgData name="Li, Weifeng" userId="f63eff4a-e321-4b54-b8af-09453b3ebe6a" providerId="ADAL" clId="{C3A04C68-D859-4BB0-98D9-B378C3C84DB3}" dt="2024-09-05T19:49:10.170" v="1886" actId="20577"/>
        <pc:sldMkLst>
          <pc:docMk/>
          <pc:sldMk cId="4256669009" sldId="840"/>
        </pc:sldMkLst>
        <pc:spChg chg="add mod">
          <ac:chgData name="Li, Weifeng" userId="f63eff4a-e321-4b54-b8af-09453b3ebe6a" providerId="ADAL" clId="{C3A04C68-D859-4BB0-98D9-B378C3C84DB3}" dt="2024-09-05T19:49:10.170" v="1886" actId="20577"/>
          <ac:spMkLst>
            <pc:docMk/>
            <pc:sldMk cId="4256669009" sldId="840"/>
            <ac:spMk id="5" creationId="{77A67749-6F94-A63E-8807-E8F7A67A2514}"/>
          </ac:spMkLst>
        </pc:spChg>
        <pc:picChg chg="mod">
          <ac:chgData name="Li, Weifeng" userId="f63eff4a-e321-4b54-b8af-09453b3ebe6a" providerId="ADAL" clId="{C3A04C68-D859-4BB0-98D9-B378C3C84DB3}" dt="2024-09-04T21:05:32.782" v="1502" actId="1076"/>
          <ac:picMkLst>
            <pc:docMk/>
            <pc:sldMk cId="4256669009" sldId="840"/>
            <ac:picMk id="8" creationId="{347AD0E7-A539-4B83-FA2C-1FD292919607}"/>
          </ac:picMkLst>
        </pc:picChg>
        <pc:picChg chg="mod">
          <ac:chgData name="Li, Weifeng" userId="f63eff4a-e321-4b54-b8af-09453b3ebe6a" providerId="ADAL" clId="{C3A04C68-D859-4BB0-98D9-B378C3C84DB3}" dt="2024-09-04T21:05:34.117" v="1503" actId="1076"/>
          <ac:picMkLst>
            <pc:docMk/>
            <pc:sldMk cId="4256669009" sldId="840"/>
            <ac:picMk id="10" creationId="{6F485A81-C8DD-A9B8-5AC6-B05F7FB7795F}"/>
          </ac:picMkLst>
        </pc:picChg>
      </pc:sldChg>
      <pc:sldChg chg="addSp delSp modSp mod">
        <pc:chgData name="Li, Weifeng" userId="f63eff4a-e321-4b54-b8af-09453b3ebe6a" providerId="ADAL" clId="{C3A04C68-D859-4BB0-98D9-B378C3C84DB3}" dt="2024-09-05T19:49:13.558" v="1890" actId="20577"/>
        <pc:sldMkLst>
          <pc:docMk/>
          <pc:sldMk cId="876496307" sldId="841"/>
        </pc:sldMkLst>
        <pc:spChg chg="add del">
          <ac:chgData name="Li, Weifeng" userId="f63eff4a-e321-4b54-b8af-09453b3ebe6a" providerId="ADAL" clId="{C3A04C68-D859-4BB0-98D9-B378C3C84DB3}" dt="2024-09-04T21:06:11.707" v="1522" actId="22"/>
          <ac:spMkLst>
            <pc:docMk/>
            <pc:sldMk cId="876496307" sldId="841"/>
            <ac:spMk id="6" creationId="{62734006-44BA-DA3A-E4F0-F2EBF870B662}"/>
          </ac:spMkLst>
        </pc:spChg>
        <pc:spChg chg="add mod">
          <ac:chgData name="Li, Weifeng" userId="f63eff4a-e321-4b54-b8af-09453b3ebe6a" providerId="ADAL" clId="{C3A04C68-D859-4BB0-98D9-B378C3C84DB3}" dt="2024-09-05T19:49:13.558" v="1890" actId="20577"/>
          <ac:spMkLst>
            <pc:docMk/>
            <pc:sldMk cId="876496307" sldId="841"/>
            <ac:spMk id="7" creationId="{3EB22A3B-5281-EB3F-7F18-FCDA3C1CAE0A}"/>
          </ac:spMkLst>
        </pc:spChg>
        <pc:picChg chg="mod">
          <ac:chgData name="Li, Weifeng" userId="f63eff4a-e321-4b54-b8af-09453b3ebe6a" providerId="ADAL" clId="{C3A04C68-D859-4BB0-98D9-B378C3C84DB3}" dt="2024-09-04T21:06:06.733" v="1519" actId="1076"/>
          <ac:picMkLst>
            <pc:docMk/>
            <pc:sldMk cId="876496307" sldId="841"/>
            <ac:picMk id="8" creationId="{2425139E-43F3-A98C-B8AB-C2D93CF88CAB}"/>
          </ac:picMkLst>
        </pc:picChg>
        <pc:picChg chg="mod">
          <ac:chgData name="Li, Weifeng" userId="f63eff4a-e321-4b54-b8af-09453b3ebe6a" providerId="ADAL" clId="{C3A04C68-D859-4BB0-98D9-B378C3C84DB3}" dt="2024-09-04T21:06:08.416" v="1520" actId="1076"/>
          <ac:picMkLst>
            <pc:docMk/>
            <pc:sldMk cId="876496307" sldId="841"/>
            <ac:picMk id="10" creationId="{98CDDFC7-A246-19B6-8AED-1F616C44A006}"/>
          </ac:picMkLst>
        </pc:picChg>
      </pc:sldChg>
      <pc:sldChg chg="addSp modSp mod">
        <pc:chgData name="Li, Weifeng" userId="f63eff4a-e321-4b54-b8af-09453b3ebe6a" providerId="ADAL" clId="{C3A04C68-D859-4BB0-98D9-B378C3C84DB3}" dt="2024-09-05T19:49:16.219" v="1894" actId="20577"/>
        <pc:sldMkLst>
          <pc:docMk/>
          <pc:sldMk cId="3921000409" sldId="842"/>
        </pc:sldMkLst>
        <pc:spChg chg="add mod">
          <ac:chgData name="Li, Weifeng" userId="f63eff4a-e321-4b54-b8af-09453b3ebe6a" providerId="ADAL" clId="{C3A04C68-D859-4BB0-98D9-B378C3C84DB3}" dt="2024-09-05T19:49:16.219" v="1894" actId="20577"/>
          <ac:spMkLst>
            <pc:docMk/>
            <pc:sldMk cId="3921000409" sldId="842"/>
            <ac:spMk id="5" creationId="{058EC85C-6524-8BCD-4897-756C40917CBB}"/>
          </ac:spMkLst>
        </pc:spChg>
        <pc:picChg chg="mod">
          <ac:chgData name="Li, Weifeng" userId="f63eff4a-e321-4b54-b8af-09453b3ebe6a" providerId="ADAL" clId="{C3A04C68-D859-4BB0-98D9-B378C3C84DB3}" dt="2024-09-04T21:06:57.196" v="1546" actId="1076"/>
          <ac:picMkLst>
            <pc:docMk/>
            <pc:sldMk cId="3921000409" sldId="842"/>
            <ac:picMk id="10" creationId="{5FE84056-6813-B183-7BDD-CACB38E4DA0F}"/>
          </ac:picMkLst>
        </pc:picChg>
        <pc:picChg chg="mod">
          <ac:chgData name="Li, Weifeng" userId="f63eff4a-e321-4b54-b8af-09453b3ebe6a" providerId="ADAL" clId="{C3A04C68-D859-4BB0-98D9-B378C3C84DB3}" dt="2024-09-04T21:06:59.100" v="1547" actId="1076"/>
          <ac:picMkLst>
            <pc:docMk/>
            <pc:sldMk cId="3921000409" sldId="842"/>
            <ac:picMk id="12" creationId="{CED65821-5FBC-73BF-DCB4-BA80AF87F298}"/>
          </ac:picMkLst>
        </pc:picChg>
      </pc:sldChg>
      <pc:sldChg chg="addSp modSp mod">
        <pc:chgData name="Li, Weifeng" userId="f63eff4a-e321-4b54-b8af-09453b3ebe6a" providerId="ADAL" clId="{C3A04C68-D859-4BB0-98D9-B378C3C84DB3}" dt="2024-09-05T19:49:23.049" v="1898" actId="20577"/>
        <pc:sldMkLst>
          <pc:docMk/>
          <pc:sldMk cId="3266439433" sldId="843"/>
        </pc:sldMkLst>
        <pc:spChg chg="add mod">
          <ac:chgData name="Li, Weifeng" userId="f63eff4a-e321-4b54-b8af-09453b3ebe6a" providerId="ADAL" clId="{C3A04C68-D859-4BB0-98D9-B378C3C84DB3}" dt="2024-09-05T19:49:23.049" v="1898" actId="20577"/>
          <ac:spMkLst>
            <pc:docMk/>
            <pc:sldMk cId="3266439433" sldId="843"/>
            <ac:spMk id="5" creationId="{496A63AB-648F-C25C-CB75-885FA05E10FF}"/>
          </ac:spMkLst>
        </pc:spChg>
        <pc:picChg chg="mod">
          <ac:chgData name="Li, Weifeng" userId="f63eff4a-e321-4b54-b8af-09453b3ebe6a" providerId="ADAL" clId="{C3A04C68-D859-4BB0-98D9-B378C3C84DB3}" dt="2024-09-04T21:07:45.533" v="1605" actId="1076"/>
          <ac:picMkLst>
            <pc:docMk/>
            <pc:sldMk cId="3266439433" sldId="843"/>
            <ac:picMk id="8" creationId="{65970628-E984-1BD3-D862-E2F7B42197CF}"/>
          </ac:picMkLst>
        </pc:picChg>
        <pc:picChg chg="mod">
          <ac:chgData name="Li, Weifeng" userId="f63eff4a-e321-4b54-b8af-09453b3ebe6a" providerId="ADAL" clId="{C3A04C68-D859-4BB0-98D9-B378C3C84DB3}" dt="2024-09-04T21:07:45.533" v="1605" actId="1076"/>
          <ac:picMkLst>
            <pc:docMk/>
            <pc:sldMk cId="3266439433" sldId="843"/>
            <ac:picMk id="10" creationId="{4BA23A73-0808-045D-DA36-89652ABE891D}"/>
          </ac:picMkLst>
        </pc:picChg>
      </pc:sldChg>
      <pc:sldChg chg="addSp delSp modSp mod">
        <pc:chgData name="Li, Weifeng" userId="f63eff4a-e321-4b54-b8af-09453b3ebe6a" providerId="ADAL" clId="{C3A04C68-D859-4BB0-98D9-B378C3C84DB3}" dt="2024-09-06T15:38:53.470" v="1910" actId="1076"/>
        <pc:sldMkLst>
          <pc:docMk/>
          <pc:sldMk cId="3632284047" sldId="844"/>
        </pc:sldMkLst>
        <pc:spChg chg="del">
          <ac:chgData name="Li, Weifeng" userId="f63eff4a-e321-4b54-b8af-09453b3ebe6a" providerId="ADAL" clId="{C3A04C68-D859-4BB0-98D9-B378C3C84DB3}" dt="2024-09-04T21:01:58.293" v="1194" actId="478"/>
          <ac:spMkLst>
            <pc:docMk/>
            <pc:sldMk cId="3632284047" sldId="844"/>
            <ac:spMk id="5" creationId="{603A3846-05A1-57B4-60A6-C50FC0134EDF}"/>
          </ac:spMkLst>
        </pc:spChg>
        <pc:spChg chg="add mod">
          <ac:chgData name="Li, Weifeng" userId="f63eff4a-e321-4b54-b8af-09453b3ebe6a" providerId="ADAL" clId="{C3A04C68-D859-4BB0-98D9-B378C3C84DB3}" dt="2024-09-05T19:48:59.157" v="1878" actId="20577"/>
          <ac:spMkLst>
            <pc:docMk/>
            <pc:sldMk cId="3632284047" sldId="844"/>
            <ac:spMk id="8" creationId="{60147821-C21B-D7C1-397D-6B1BB0974512}"/>
          </ac:spMkLst>
        </pc:spChg>
        <pc:picChg chg="mod">
          <ac:chgData name="Li, Weifeng" userId="f63eff4a-e321-4b54-b8af-09453b3ebe6a" providerId="ADAL" clId="{C3A04C68-D859-4BB0-98D9-B378C3C84DB3}" dt="2024-09-04T21:04:59.022" v="1470" actId="1076"/>
          <ac:picMkLst>
            <pc:docMk/>
            <pc:sldMk cId="3632284047" sldId="844"/>
            <ac:picMk id="7" creationId="{F335200C-223D-93BE-E216-47562B1C5F25}"/>
          </ac:picMkLst>
        </pc:picChg>
        <pc:picChg chg="mod">
          <ac:chgData name="Li, Weifeng" userId="f63eff4a-e321-4b54-b8af-09453b3ebe6a" providerId="ADAL" clId="{C3A04C68-D859-4BB0-98D9-B378C3C84DB3}" dt="2024-09-06T15:38:53.470" v="1910" actId="1076"/>
          <ac:picMkLst>
            <pc:docMk/>
            <pc:sldMk cId="3632284047" sldId="844"/>
            <ac:picMk id="9" creationId="{ED330DBB-E6ED-DE9A-F88D-FD377D4BFB93}"/>
          </ac:picMkLst>
        </pc:picChg>
      </pc:sldChg>
      <pc:sldChg chg="addSp delSp modSp mod addCm delCm modCm">
        <pc:chgData name="Li, Weifeng" userId="f63eff4a-e321-4b54-b8af-09453b3ebe6a" providerId="ADAL" clId="{C3A04C68-D859-4BB0-98D9-B378C3C84DB3}" dt="2024-09-09T15:57:51.190" v="2214"/>
        <pc:sldMkLst>
          <pc:docMk/>
          <pc:sldMk cId="1958938804" sldId="846"/>
        </pc:sldMkLst>
        <pc:spChg chg="mod">
          <ac:chgData name="Li, Weifeng" userId="f63eff4a-e321-4b54-b8af-09453b3ebe6a" providerId="ADAL" clId="{C3A04C68-D859-4BB0-98D9-B378C3C84DB3}" dt="2024-09-06T20:06:03.982" v="2128" actId="14100"/>
          <ac:spMkLst>
            <pc:docMk/>
            <pc:sldMk cId="1958938804" sldId="846"/>
            <ac:spMk id="3" creationId="{083CCD28-7FCC-5A4D-66C6-05044DEF3CA5}"/>
          </ac:spMkLst>
        </pc:spChg>
        <pc:spChg chg="del mod">
          <ac:chgData name="Li, Weifeng" userId="f63eff4a-e321-4b54-b8af-09453b3ebe6a" providerId="ADAL" clId="{C3A04C68-D859-4BB0-98D9-B378C3C84DB3}" dt="2024-09-06T20:05:31.022" v="2118" actId="478"/>
          <ac:spMkLst>
            <pc:docMk/>
            <pc:sldMk cId="1958938804" sldId="846"/>
            <ac:spMk id="6" creationId="{99A04618-A1FB-C3FC-0682-1805484C9199}"/>
          </ac:spMkLst>
        </pc:spChg>
        <pc:graphicFrameChg chg="add mod">
          <ac:chgData name="Li, Weifeng" userId="f63eff4a-e321-4b54-b8af-09453b3ebe6a" providerId="ADAL" clId="{C3A04C68-D859-4BB0-98D9-B378C3C84DB3}" dt="2024-09-06T20:13:42.715" v="2174" actId="20577"/>
          <ac:graphicFrameMkLst>
            <pc:docMk/>
            <pc:sldMk cId="1958938804" sldId="846"/>
            <ac:graphicFrameMk id="5" creationId="{6AABC65B-4410-4020-8C07-3616CDEC4E68}"/>
          </ac:graphicFrameMkLst>
        </pc:graphicFrameChg>
        <pc:graphicFrameChg chg="del">
          <ac:chgData name="Li, Weifeng" userId="f63eff4a-e321-4b54-b8af-09453b3ebe6a" providerId="ADAL" clId="{C3A04C68-D859-4BB0-98D9-B378C3C84DB3}" dt="2024-09-04T21:42:54.007" v="1608" actId="478"/>
          <ac:graphicFrameMkLst>
            <pc:docMk/>
            <pc:sldMk cId="1958938804" sldId="846"/>
            <ac:graphicFrameMk id="5" creationId="{D9F4F584-176B-F44D-398E-00BAFEA8AE55}"/>
          </ac:graphicFrameMkLst>
        </pc:graphicFrameChg>
        <pc:graphicFrameChg chg="add del mod">
          <ac:chgData name="Li, Weifeng" userId="f63eff4a-e321-4b54-b8af-09453b3ebe6a" providerId="ADAL" clId="{C3A04C68-D859-4BB0-98D9-B378C3C84DB3}" dt="2024-09-06T20:05:03.918" v="2111" actId="478"/>
          <ac:graphicFrameMkLst>
            <pc:docMk/>
            <pc:sldMk cId="1958938804" sldId="846"/>
            <ac:graphicFrameMk id="7" creationId="{CCA7D1DF-72DE-0DD4-F3EC-776A7C3303C7}"/>
          </ac:graphicFrameMkLst>
        </pc:graphicFrameChg>
        <pc:extLst>
          <p:ext xmlns:p="http://schemas.openxmlformats.org/presentationml/2006/main" uri="{D6D511B9-2390-475A-947B-AFAB55BFBCF1}">
            <pc226:cmChg xmlns:pc226="http://schemas.microsoft.com/office/powerpoint/2022/06/main/command" chg="add del">
              <pc226:chgData name="Li, Weifeng" userId="f63eff4a-e321-4b54-b8af-09453b3ebe6a" providerId="ADAL" clId="{C3A04C68-D859-4BB0-98D9-B378C3C84DB3}" dt="2024-09-09T15:57:51.190" v="2214"/>
              <pc2:cmMkLst xmlns:pc2="http://schemas.microsoft.com/office/powerpoint/2019/9/main/command">
                <pc:docMk/>
                <pc:sldMk cId="1958938804" sldId="846"/>
                <pc2:cmMk id="{C7825D4C-25FF-43E2-B21E-3798B562007E}"/>
              </pc2:cmMkLst>
            </pc226:cmChg>
            <pc226:cmChg xmlns:pc226="http://schemas.microsoft.com/office/powerpoint/2022/06/main/command" chg="del mod">
              <pc226:chgData name="Li, Weifeng" userId="f63eff4a-e321-4b54-b8af-09453b3ebe6a" providerId="ADAL" clId="{C3A04C68-D859-4BB0-98D9-B378C3C84DB3}" dt="2024-09-09T15:57:48.371" v="2213"/>
              <pc2:cmMkLst xmlns:pc2="http://schemas.microsoft.com/office/powerpoint/2019/9/main/command">
                <pc:docMk/>
                <pc:sldMk cId="1958938804" sldId="846"/>
                <pc2:cmMk id="{0F9936EB-513F-4AFB-8B2A-DC46B6D20991}"/>
              </pc2:cmMkLst>
            </pc226:cmChg>
          </p:ext>
        </pc:extLst>
      </pc:sldChg>
      <pc:sldChg chg="addSp delSp modSp mod ord addCm modCm">
        <pc:chgData name="Li, Weifeng" userId="f63eff4a-e321-4b54-b8af-09453b3ebe6a" providerId="ADAL" clId="{C3A04C68-D859-4BB0-98D9-B378C3C84DB3}" dt="2024-09-06T14:51:15.838" v="1909" actId="20577"/>
        <pc:sldMkLst>
          <pc:docMk/>
          <pc:sldMk cId="3922492090" sldId="847"/>
        </pc:sldMkLst>
        <pc:spChg chg="mod">
          <ac:chgData name="Li, Weifeng" userId="f63eff4a-e321-4b54-b8af-09453b3ebe6a" providerId="ADAL" clId="{C3A04C68-D859-4BB0-98D9-B378C3C84DB3}" dt="2024-09-06T14:51:15.838" v="1909" actId="20577"/>
          <ac:spMkLst>
            <pc:docMk/>
            <pc:sldMk cId="3922492090" sldId="847"/>
            <ac:spMk id="2" creationId="{E3136EA1-06D0-CFC7-AF91-202DE4B4354F}"/>
          </ac:spMkLst>
        </pc:spChg>
        <pc:spChg chg="mod">
          <ac:chgData name="Li, Weifeng" userId="f63eff4a-e321-4b54-b8af-09453b3ebe6a" providerId="ADAL" clId="{C3A04C68-D859-4BB0-98D9-B378C3C84DB3}" dt="2024-09-04T20:57:05.237" v="1048" actId="404"/>
          <ac:spMkLst>
            <pc:docMk/>
            <pc:sldMk cId="3922492090" sldId="847"/>
            <ac:spMk id="6" creationId="{5DE2E20F-DA5C-5269-65B5-7AC1422042A7}"/>
          </ac:spMkLst>
        </pc:spChg>
        <pc:spChg chg="add del mod">
          <ac:chgData name="Li, Weifeng" userId="f63eff4a-e321-4b54-b8af-09453b3ebe6a" providerId="ADAL" clId="{C3A04C68-D859-4BB0-98D9-B378C3C84DB3}" dt="2024-09-04T21:00:56.513" v="1193" actId="478"/>
          <ac:spMkLst>
            <pc:docMk/>
            <pc:sldMk cId="3922492090" sldId="847"/>
            <ac:spMk id="9" creationId="{D0F78E9D-EBBE-E230-8B99-E747B927E513}"/>
          </ac:spMkLst>
        </pc:spChg>
        <pc:spChg chg="del">
          <ac:chgData name="Li, Weifeng" userId="f63eff4a-e321-4b54-b8af-09453b3ebe6a" providerId="ADAL" clId="{C3A04C68-D859-4BB0-98D9-B378C3C84DB3}" dt="2024-09-04T20:54:37.139" v="1038" actId="478"/>
          <ac:spMkLst>
            <pc:docMk/>
            <pc:sldMk cId="3922492090" sldId="847"/>
            <ac:spMk id="19" creationId="{B4C75436-ADD3-FE53-7A07-58327C23DF71}"/>
          </ac:spMkLst>
        </pc:spChg>
        <pc:spChg chg="del">
          <ac:chgData name="Li, Weifeng" userId="f63eff4a-e321-4b54-b8af-09453b3ebe6a" providerId="ADAL" clId="{C3A04C68-D859-4BB0-98D9-B378C3C84DB3}" dt="2024-09-04T20:54:41.399" v="1040" actId="478"/>
          <ac:spMkLst>
            <pc:docMk/>
            <pc:sldMk cId="3922492090" sldId="847"/>
            <ac:spMk id="20" creationId="{F3729953-73F4-C8DE-EBB1-73F8B2088EF7}"/>
          </ac:spMkLst>
        </pc:spChg>
        <pc:picChg chg="add mod">
          <ac:chgData name="Li, Weifeng" userId="f63eff4a-e321-4b54-b8af-09453b3ebe6a" providerId="ADAL" clId="{C3A04C68-D859-4BB0-98D9-B378C3C84DB3}" dt="2024-09-04T20:57:13.804" v="1051" actId="1076"/>
          <ac:picMkLst>
            <pc:docMk/>
            <pc:sldMk cId="3922492090" sldId="847"/>
            <ac:picMk id="5" creationId="{1EF8BC06-82B5-D77B-89F4-390E121BD96B}"/>
          </ac:picMkLst>
        </pc:picChg>
        <pc:picChg chg="add mod">
          <ac:chgData name="Li, Weifeng" userId="f63eff4a-e321-4b54-b8af-09453b3ebe6a" providerId="ADAL" clId="{C3A04C68-D859-4BB0-98D9-B378C3C84DB3}" dt="2024-09-04T20:57:49.333" v="1057" actId="1076"/>
          <ac:picMkLst>
            <pc:docMk/>
            <pc:sldMk cId="3922492090" sldId="847"/>
            <ac:picMk id="8" creationId="{C7B345F8-150F-DDC9-2E05-3D262CCBA900}"/>
          </ac:picMkLst>
        </pc:picChg>
        <pc:picChg chg="del mod">
          <ac:chgData name="Li, Weifeng" userId="f63eff4a-e321-4b54-b8af-09453b3ebe6a" providerId="ADAL" clId="{C3A04C68-D859-4BB0-98D9-B378C3C84DB3}" dt="2024-09-04T20:54:39.120" v="1039" actId="478"/>
          <ac:picMkLst>
            <pc:docMk/>
            <pc:sldMk cId="3922492090" sldId="847"/>
            <ac:picMk id="15" creationId="{24FCF68F-2CB5-4A29-53CB-7E9EBC2FA706}"/>
          </ac:picMkLst>
        </pc:picChg>
        <pc:picChg chg="del mod">
          <ac:chgData name="Li, Weifeng" userId="f63eff4a-e321-4b54-b8af-09453b3ebe6a" providerId="ADAL" clId="{C3A04C68-D859-4BB0-98D9-B378C3C84DB3}" dt="2024-09-04T20:54:34.245" v="1037" actId="478"/>
          <ac:picMkLst>
            <pc:docMk/>
            <pc:sldMk cId="3922492090" sldId="847"/>
            <ac:picMk id="17" creationId="{5D557539-1D2E-3CFD-0DEB-059BA2F609E1}"/>
          </ac:picMkLst>
        </pc:picChg>
        <pc:extLst>
          <p:ext xmlns:p="http://schemas.openxmlformats.org/presentationml/2006/main" uri="{D6D511B9-2390-475A-947B-AFAB55BFBCF1}">
            <pc226:cmChg xmlns:pc226="http://schemas.microsoft.com/office/powerpoint/2022/06/main/command" chg="mod">
              <pc226:chgData name="Li, Weifeng" userId="f63eff4a-e321-4b54-b8af-09453b3ebe6a" providerId="ADAL" clId="{C3A04C68-D859-4BB0-98D9-B378C3C84DB3}" dt="2024-09-04T20:50:53.302" v="1036" actId="20577"/>
              <pc2:cmMkLst xmlns:pc2="http://schemas.microsoft.com/office/powerpoint/2019/9/main/command">
                <pc:docMk/>
                <pc:sldMk cId="3922492090" sldId="847"/>
                <pc2:cmMk id="{E36B870D-B3BD-4346-97B2-98A88D1B9624}"/>
              </pc2:cmMkLst>
            </pc226:cmChg>
            <pc226:cmChg xmlns:pc226="http://schemas.microsoft.com/office/powerpoint/2022/06/main/command" chg="add">
              <pc226:chgData name="Li, Weifeng" userId="f63eff4a-e321-4b54-b8af-09453b3ebe6a" providerId="ADAL" clId="{C3A04C68-D859-4BB0-98D9-B378C3C84DB3}" dt="2024-09-04T21:08:29.985" v="1606"/>
              <pc2:cmMkLst xmlns:pc2="http://schemas.microsoft.com/office/powerpoint/2019/9/main/command">
                <pc:docMk/>
                <pc:sldMk cId="3922492090" sldId="847"/>
                <pc2:cmMk id="{2758B631-EDBD-45E7-AE5D-F22779C3FCAD}"/>
              </pc2:cmMkLst>
              <pc226:cmRplyChg chg="add">
                <pc226:chgData name="Li, Weifeng" userId="f63eff4a-e321-4b54-b8af-09453b3ebe6a" providerId="ADAL" clId="{C3A04C68-D859-4BB0-98D9-B378C3C84DB3}" dt="2024-09-04T21:08:29.985" v="1606"/>
                <pc2:cmRplyMkLst xmlns:pc2="http://schemas.microsoft.com/office/powerpoint/2019/9/main/command">
                  <pc:docMk/>
                  <pc:sldMk cId="3922492090" sldId="847"/>
                  <pc2:cmMk id="{2758B631-EDBD-45E7-AE5D-F22779C3FCAD}"/>
                  <pc2:cmRplyMk id="{09B54251-979C-4EA1-A87F-B7CA44D1C090}"/>
                </pc2:cmRplyMkLst>
              </pc226:cmRplyChg>
            </pc226:cmChg>
          </p:ext>
        </pc:extLst>
      </pc:sldChg>
      <pc:sldChg chg="modSp mod ord">
        <pc:chgData name="Li, Weifeng" userId="f63eff4a-e321-4b54-b8af-09453b3ebe6a" providerId="ADAL" clId="{C3A04C68-D859-4BB0-98D9-B378C3C84DB3}" dt="2024-09-09T16:05:40.948" v="2221"/>
        <pc:sldMkLst>
          <pc:docMk/>
          <pc:sldMk cId="2575441078" sldId="848"/>
        </pc:sldMkLst>
        <pc:spChg chg="mod">
          <ac:chgData name="Li, Weifeng" userId="f63eff4a-e321-4b54-b8af-09453b3ebe6a" providerId="ADAL" clId="{C3A04C68-D859-4BB0-98D9-B378C3C84DB3}" dt="2024-09-04T21:44:47.294" v="1631" actId="20577"/>
          <ac:spMkLst>
            <pc:docMk/>
            <pc:sldMk cId="2575441078" sldId="848"/>
            <ac:spMk id="3" creationId="{F1F3AE31-216C-0CC3-42EA-825F13F7E95C}"/>
          </ac:spMkLst>
        </pc:spChg>
      </pc:sldChg>
      <pc:sldChg chg="modSp mod">
        <pc:chgData name="Li, Weifeng" userId="f63eff4a-e321-4b54-b8af-09453b3ebe6a" providerId="ADAL" clId="{C3A04C68-D859-4BB0-98D9-B378C3C84DB3}" dt="2024-09-04T21:45:28.447" v="1639" actId="20577"/>
        <pc:sldMkLst>
          <pc:docMk/>
          <pc:sldMk cId="2739982445" sldId="850"/>
        </pc:sldMkLst>
        <pc:spChg chg="mod">
          <ac:chgData name="Li, Weifeng" userId="f63eff4a-e321-4b54-b8af-09453b3ebe6a" providerId="ADAL" clId="{C3A04C68-D859-4BB0-98D9-B378C3C84DB3}" dt="2024-09-04T21:45:28.447" v="1639" actId="20577"/>
          <ac:spMkLst>
            <pc:docMk/>
            <pc:sldMk cId="2739982445" sldId="850"/>
            <ac:spMk id="3" creationId="{A3C559EA-1CEB-1B24-391B-30EEEFEFDD3C}"/>
          </ac:spMkLst>
        </pc:spChg>
      </pc:sldChg>
      <pc:sldChg chg="modSp mod delCm modCm">
        <pc:chgData name="Li, Weifeng" userId="f63eff4a-e321-4b54-b8af-09453b3ebe6a" providerId="ADAL" clId="{C3A04C68-D859-4BB0-98D9-B378C3C84DB3}" dt="2024-09-09T15:57:59.218" v="2217"/>
        <pc:sldMkLst>
          <pc:docMk/>
          <pc:sldMk cId="1985844716" sldId="851"/>
        </pc:sldMkLst>
        <pc:spChg chg="mod">
          <ac:chgData name="Li, Weifeng" userId="f63eff4a-e321-4b54-b8af-09453b3ebe6a" providerId="ADAL" clId="{C3A04C68-D859-4BB0-98D9-B378C3C84DB3}" dt="2024-09-06T20:04:23.867" v="2110" actId="20577"/>
          <ac:spMkLst>
            <pc:docMk/>
            <pc:sldMk cId="1985844716" sldId="851"/>
            <ac:spMk id="3" creationId="{34BD2999-AD27-8CDD-8860-58D648EBD1D1}"/>
          </ac:spMkLst>
        </pc:spChg>
        <pc:extLst>
          <p:ext xmlns:p="http://schemas.openxmlformats.org/presentationml/2006/main" uri="{D6D511B9-2390-475A-947B-AFAB55BFBCF1}">
            <pc226:cmChg xmlns:pc226="http://schemas.microsoft.com/office/powerpoint/2022/06/main/command" chg="del">
              <pc226:chgData name="Li, Weifeng" userId="f63eff4a-e321-4b54-b8af-09453b3ebe6a" providerId="ADAL" clId="{C3A04C68-D859-4BB0-98D9-B378C3C84DB3}" dt="2024-09-09T15:57:57.973" v="2216"/>
              <pc2:cmMkLst xmlns:pc2="http://schemas.microsoft.com/office/powerpoint/2019/9/main/command">
                <pc:docMk/>
                <pc:sldMk cId="1985844716" sldId="851"/>
                <pc2:cmMk id="{C30E9F9C-C1CC-4CDB-B789-C8BAE9C91383}"/>
              </pc2:cmMkLst>
            </pc226:cmChg>
            <pc226:cmChg xmlns:pc226="http://schemas.microsoft.com/office/powerpoint/2022/06/main/command" chg="del">
              <pc226:chgData name="Li, Weifeng" userId="f63eff4a-e321-4b54-b8af-09453b3ebe6a" providerId="ADAL" clId="{C3A04C68-D859-4BB0-98D9-B378C3C84DB3}" dt="2024-09-09T15:57:59.218" v="2217"/>
              <pc2:cmMkLst xmlns:pc2="http://schemas.microsoft.com/office/powerpoint/2019/9/main/command">
                <pc:docMk/>
                <pc:sldMk cId="1985844716" sldId="851"/>
                <pc2:cmMk id="{AE625EA7-4F46-4BCB-9484-AC2F165F3ED0}"/>
              </pc2:cmMkLst>
              <pc226:cmRplyChg chg="add mod">
                <pc226:chgData name="Li, Weifeng" userId="f63eff4a-e321-4b54-b8af-09453b3ebe6a" providerId="ADAL" clId="{C3A04C68-D859-4BB0-98D9-B378C3C84DB3}" dt="2024-09-06T21:05:20.646" v="2179"/>
                <pc2:cmRplyMkLst xmlns:pc2="http://schemas.microsoft.com/office/powerpoint/2019/9/main/command">
                  <pc:docMk/>
                  <pc:sldMk cId="1985844716" sldId="851"/>
                  <pc2:cmMk id="{AE625EA7-4F46-4BCB-9484-AC2F165F3ED0}"/>
                  <pc2:cmRplyMk id="{C445D0BD-A678-48E8-8814-A35D10339C00}"/>
                </pc2:cmRplyMkLst>
              </pc226:cmRplyChg>
            </pc226:cmChg>
          </p:ext>
        </pc:extLst>
      </pc:sldChg>
      <pc:sldChg chg="modSp mod">
        <pc:chgData name="Li, Weifeng" userId="f63eff4a-e321-4b54-b8af-09453b3ebe6a" providerId="ADAL" clId="{C3A04C68-D859-4BB0-98D9-B378C3C84DB3}" dt="2024-09-04T21:45:35.258" v="1640" actId="20577"/>
        <pc:sldMkLst>
          <pc:docMk/>
          <pc:sldMk cId="449247477" sldId="852"/>
        </pc:sldMkLst>
        <pc:spChg chg="mod">
          <ac:chgData name="Li, Weifeng" userId="f63eff4a-e321-4b54-b8af-09453b3ebe6a" providerId="ADAL" clId="{C3A04C68-D859-4BB0-98D9-B378C3C84DB3}" dt="2024-09-04T21:45:35.258" v="1640" actId="20577"/>
          <ac:spMkLst>
            <pc:docMk/>
            <pc:sldMk cId="449247477" sldId="852"/>
            <ac:spMk id="2" creationId="{1A6B66C5-F05A-CB88-E49B-D9B713634AE4}"/>
          </ac:spMkLst>
        </pc:spChg>
      </pc:sldChg>
      <pc:sldChg chg="addSp delSp modSp add mod ord addCm delCm modCm">
        <pc:chgData name="Li, Weifeng" userId="f63eff4a-e321-4b54-b8af-09453b3ebe6a" providerId="ADAL" clId="{C3A04C68-D859-4BB0-98D9-B378C3C84DB3}" dt="2024-09-09T15:58:10.251" v="2218"/>
        <pc:sldMkLst>
          <pc:docMk/>
          <pc:sldMk cId="1887135887" sldId="853"/>
        </pc:sldMkLst>
        <pc:spChg chg="mod">
          <ac:chgData name="Li, Weifeng" userId="f63eff4a-e321-4b54-b8af-09453b3ebe6a" providerId="ADAL" clId="{C3A04C68-D859-4BB0-98D9-B378C3C84DB3}" dt="2024-09-06T14:51:08.009" v="1908" actId="20577"/>
          <ac:spMkLst>
            <pc:docMk/>
            <pc:sldMk cId="1887135887" sldId="853"/>
            <ac:spMk id="2" creationId="{E3136EA1-06D0-CFC7-AF91-202DE4B4354F}"/>
          </ac:spMkLst>
        </pc:spChg>
        <pc:spChg chg="mod">
          <ac:chgData name="Li, Weifeng" userId="f63eff4a-e321-4b54-b8af-09453b3ebe6a" providerId="ADAL" clId="{C3A04C68-D859-4BB0-98D9-B378C3C84DB3}" dt="2024-09-05T15:55:04.252" v="1835" actId="20577"/>
          <ac:spMkLst>
            <pc:docMk/>
            <pc:sldMk cId="1887135887" sldId="853"/>
            <ac:spMk id="6" creationId="{5DE2E20F-DA5C-5269-65B5-7AC1422042A7}"/>
          </ac:spMkLst>
        </pc:spChg>
        <pc:spChg chg="mod">
          <ac:chgData name="Li, Weifeng" userId="f63eff4a-e321-4b54-b8af-09453b3ebe6a" providerId="ADAL" clId="{C3A04C68-D859-4BB0-98D9-B378C3C84DB3}" dt="2024-09-06T19:38:18.839" v="2072" actId="20577"/>
          <ac:spMkLst>
            <pc:docMk/>
            <pc:sldMk cId="1887135887" sldId="853"/>
            <ac:spMk id="11" creationId="{CF1BB26E-1A4D-0910-738F-EA18BF65F64E}"/>
          </ac:spMkLst>
        </pc:spChg>
        <pc:spChg chg="add mod">
          <ac:chgData name="Li, Weifeng" userId="f63eff4a-e321-4b54-b8af-09453b3ebe6a" providerId="ADAL" clId="{C3A04C68-D859-4BB0-98D9-B378C3C84DB3}" dt="2024-09-06T20:09:56.722" v="2146" actId="20577"/>
          <ac:spMkLst>
            <pc:docMk/>
            <pc:sldMk cId="1887135887" sldId="853"/>
            <ac:spMk id="12" creationId="{5EEC2749-5916-092D-DB10-9DFD3B8101FC}"/>
          </ac:spMkLst>
        </pc:spChg>
        <pc:picChg chg="del">
          <ac:chgData name="Li, Weifeng" userId="f63eff4a-e321-4b54-b8af-09453b3ebe6a" providerId="ADAL" clId="{C3A04C68-D859-4BB0-98D9-B378C3C84DB3}" dt="2024-09-05T15:51:32.627" v="1642" actId="478"/>
          <ac:picMkLst>
            <pc:docMk/>
            <pc:sldMk cId="1887135887" sldId="853"/>
            <ac:picMk id="5" creationId="{1EF8BC06-82B5-D77B-89F4-390E121BD96B}"/>
          </ac:picMkLst>
        </pc:picChg>
        <pc:picChg chg="add mod">
          <ac:chgData name="Li, Weifeng" userId="f63eff4a-e321-4b54-b8af-09453b3ebe6a" providerId="ADAL" clId="{C3A04C68-D859-4BB0-98D9-B378C3C84DB3}" dt="2024-09-05T16:32:09.652" v="1841" actId="1076"/>
          <ac:picMkLst>
            <pc:docMk/>
            <pc:sldMk cId="1887135887" sldId="853"/>
            <ac:picMk id="7" creationId="{7AB7DDA7-AE6F-31BE-7E0F-7AF5DDC33040}"/>
          </ac:picMkLst>
        </pc:picChg>
        <pc:picChg chg="del">
          <ac:chgData name="Li, Weifeng" userId="f63eff4a-e321-4b54-b8af-09453b3ebe6a" providerId="ADAL" clId="{C3A04C68-D859-4BB0-98D9-B378C3C84DB3}" dt="2024-09-05T15:51:33.115" v="1643" actId="478"/>
          <ac:picMkLst>
            <pc:docMk/>
            <pc:sldMk cId="1887135887" sldId="853"/>
            <ac:picMk id="8" creationId="{C7B345F8-150F-DDC9-2E05-3D262CCBA900}"/>
          </ac:picMkLst>
        </pc:picChg>
        <pc:picChg chg="add mod">
          <ac:chgData name="Li, Weifeng" userId="f63eff4a-e321-4b54-b8af-09453b3ebe6a" providerId="ADAL" clId="{C3A04C68-D859-4BB0-98D9-B378C3C84DB3}" dt="2024-09-05T16:32:10.691" v="1842" actId="1076"/>
          <ac:picMkLst>
            <pc:docMk/>
            <pc:sldMk cId="1887135887" sldId="853"/>
            <ac:picMk id="10" creationId="{DF13D58A-29A2-7700-65B6-2D7A6E14C3DE}"/>
          </ac:picMkLst>
        </pc:picChg>
        <pc:extLst>
          <p:ext xmlns:p="http://schemas.openxmlformats.org/presentationml/2006/main" uri="{D6D511B9-2390-475A-947B-AFAB55BFBCF1}">
            <pc226:cmChg xmlns:pc226="http://schemas.microsoft.com/office/powerpoint/2022/06/main/command" chg="del">
              <pc226:chgData name="Li, Weifeng" userId="f63eff4a-e321-4b54-b8af-09453b3ebe6a" providerId="ADAL" clId="{C3A04C68-D859-4BB0-98D9-B378C3C84DB3}" dt="2024-09-05T16:32:49.960" v="1869"/>
              <pc2:cmMkLst xmlns:pc2="http://schemas.microsoft.com/office/powerpoint/2019/9/main/command">
                <pc:docMk/>
                <pc:sldMk cId="1887135887" sldId="853"/>
                <pc2:cmMk id="{E4E6288F-649D-4795-AEDA-D093A99DEC0E}"/>
              </pc2:cmMkLst>
            </pc226:cmChg>
            <pc226:cmChg xmlns:pc226="http://schemas.microsoft.com/office/powerpoint/2022/06/main/command" chg="del mod">
              <pc226:chgData name="Li, Weifeng" userId="f63eff4a-e321-4b54-b8af-09453b3ebe6a" providerId="ADAL" clId="{C3A04C68-D859-4BB0-98D9-B378C3C84DB3}" dt="2024-09-05T16:32:47.995" v="1868"/>
              <pc2:cmMkLst xmlns:pc2="http://schemas.microsoft.com/office/powerpoint/2019/9/main/command">
                <pc:docMk/>
                <pc:sldMk cId="1887135887" sldId="853"/>
                <pc2:cmMk id="{83B28BB4-4E2B-432C-B761-22725A693ED4}"/>
              </pc2:cmMkLst>
            </pc226:cmChg>
            <pc226:cmChg xmlns:pc226="http://schemas.microsoft.com/office/powerpoint/2022/06/main/command" chg="add del mod">
              <pc226:chgData name="Li, Weifeng" userId="f63eff4a-e321-4b54-b8af-09453b3ebe6a" providerId="ADAL" clId="{C3A04C68-D859-4BB0-98D9-B378C3C84DB3}" dt="2024-09-09T15:58:10.251" v="2218"/>
              <pc2:cmMkLst xmlns:pc2="http://schemas.microsoft.com/office/powerpoint/2019/9/main/command">
                <pc:docMk/>
                <pc:sldMk cId="1887135887" sldId="853"/>
                <pc2:cmMk id="{BAD677E3-7AE5-4230-A8C2-542C6FE08891}"/>
              </pc2:cmMkLst>
              <pc226:cmRplyChg chg="add mod">
                <pc226:chgData name="Li, Weifeng" userId="f63eff4a-e321-4b54-b8af-09453b3ebe6a" providerId="ADAL" clId="{C3A04C68-D859-4BB0-98D9-B378C3C84DB3}" dt="2024-09-05T16:35:12.788" v="1873"/>
                <pc2:cmRplyMkLst xmlns:pc2="http://schemas.microsoft.com/office/powerpoint/2019/9/main/command">
                  <pc:docMk/>
                  <pc:sldMk cId="1887135887" sldId="853"/>
                  <pc2:cmMk id="{BAD677E3-7AE5-4230-A8C2-542C6FE08891}"/>
                  <pc2:cmRplyMk id="{8F375EC2-83FE-4385-8CD5-38A176112C7E}"/>
                </pc2:cmRplyMkLst>
              </pc226:cmRplyChg>
              <pc226:cmRplyChg chg="add">
                <pc226:chgData name="Li, Weifeng" userId="f63eff4a-e321-4b54-b8af-09453b3ebe6a" providerId="ADAL" clId="{C3A04C68-D859-4BB0-98D9-B378C3C84DB3}" dt="2024-09-06T21:13:38.294" v="2180"/>
                <pc2:cmRplyMkLst xmlns:pc2="http://schemas.microsoft.com/office/powerpoint/2019/9/main/command">
                  <pc:docMk/>
                  <pc:sldMk cId="1887135887" sldId="853"/>
                  <pc2:cmMk id="{BAD677E3-7AE5-4230-A8C2-542C6FE08891}"/>
                  <pc2:cmRplyMk id="{080092F6-F205-4030-99E1-A4949875E466}"/>
                </pc2:cmRplyMkLst>
              </pc226:cmRplyChg>
            </pc226:cmChg>
          </p:ext>
        </pc:extLst>
      </pc:sldChg>
      <pc:sldChg chg="delSp add del mod">
        <pc:chgData name="Li, Weifeng" userId="f63eff4a-e321-4b54-b8af-09453b3ebe6a" providerId="ADAL" clId="{C3A04C68-D859-4BB0-98D9-B378C3C84DB3}" dt="2024-09-05T16:54:10.969" v="1874" actId="47"/>
        <pc:sldMkLst>
          <pc:docMk/>
          <pc:sldMk cId="636130555" sldId="854"/>
        </pc:sldMkLst>
        <pc:picChg chg="del">
          <ac:chgData name="Li, Weifeng" userId="f63eff4a-e321-4b54-b8af-09453b3ebe6a" providerId="ADAL" clId="{C3A04C68-D859-4BB0-98D9-B378C3C84DB3}" dt="2024-09-05T15:51:41.939" v="1648" actId="478"/>
          <ac:picMkLst>
            <pc:docMk/>
            <pc:sldMk cId="636130555" sldId="854"/>
            <ac:picMk id="5" creationId="{1EF8BC06-82B5-D77B-89F4-390E121BD96B}"/>
          </ac:picMkLst>
        </pc:picChg>
        <pc:picChg chg="del">
          <ac:chgData name="Li, Weifeng" userId="f63eff4a-e321-4b54-b8af-09453b3ebe6a" providerId="ADAL" clId="{C3A04C68-D859-4BB0-98D9-B378C3C84DB3}" dt="2024-09-05T15:51:36.506" v="1645" actId="478"/>
          <ac:picMkLst>
            <pc:docMk/>
            <pc:sldMk cId="636130555" sldId="854"/>
            <ac:picMk id="8" creationId="{C7B345F8-150F-DDC9-2E05-3D262CCBA900}"/>
          </ac:picMkLst>
        </pc:picChg>
      </pc:sldChg>
      <pc:sldChg chg="modSp add mod">
        <pc:chgData name="Li, Weifeng" userId="f63eff4a-e321-4b54-b8af-09453b3ebe6a" providerId="ADAL" clId="{C3A04C68-D859-4BB0-98D9-B378C3C84DB3}" dt="2024-09-06T19:37:17.670" v="2034" actId="404"/>
        <pc:sldMkLst>
          <pc:docMk/>
          <pc:sldMk cId="3690936385" sldId="854"/>
        </pc:sldMkLst>
        <pc:spChg chg="mod">
          <ac:chgData name="Li, Weifeng" userId="f63eff4a-e321-4b54-b8af-09453b3ebe6a" providerId="ADAL" clId="{C3A04C68-D859-4BB0-98D9-B378C3C84DB3}" dt="2024-09-06T19:37:17.670" v="2034" actId="404"/>
          <ac:spMkLst>
            <pc:docMk/>
            <pc:sldMk cId="3690936385" sldId="854"/>
            <ac:spMk id="2" creationId="{29C2B683-784C-6ADE-C4C5-3C157381D631}"/>
          </ac:spMkLst>
        </pc:spChg>
        <pc:spChg chg="mod">
          <ac:chgData name="Li, Weifeng" userId="f63eff4a-e321-4b54-b8af-09453b3ebe6a" providerId="ADAL" clId="{C3A04C68-D859-4BB0-98D9-B378C3C84DB3}" dt="2024-09-06T19:36:51.854" v="2009" actId="20577"/>
          <ac:spMkLst>
            <pc:docMk/>
            <pc:sldMk cId="3690936385" sldId="854"/>
            <ac:spMk id="6" creationId="{6415239E-48A7-89E5-E9A2-8EDE90454F28}"/>
          </ac:spMkLst>
        </pc:spChg>
      </pc:sldChg>
      <pc:sldChg chg="modSp add mod">
        <pc:chgData name="Li, Weifeng" userId="f63eff4a-e321-4b54-b8af-09453b3ebe6a" providerId="ADAL" clId="{C3A04C68-D859-4BB0-98D9-B378C3C84DB3}" dt="2024-09-06T19:37:28.691" v="2039"/>
        <pc:sldMkLst>
          <pc:docMk/>
          <pc:sldMk cId="1507538519" sldId="855"/>
        </pc:sldMkLst>
        <pc:spChg chg="mod">
          <ac:chgData name="Li, Weifeng" userId="f63eff4a-e321-4b54-b8af-09453b3ebe6a" providerId="ADAL" clId="{C3A04C68-D859-4BB0-98D9-B378C3C84DB3}" dt="2024-09-06T19:37:28.691" v="2039"/>
          <ac:spMkLst>
            <pc:docMk/>
            <pc:sldMk cId="1507538519" sldId="855"/>
            <ac:spMk id="2" creationId="{68E94F79-3BC3-3F22-3299-54C47BF522D2}"/>
          </ac:spMkLst>
        </pc:spChg>
      </pc:sldChg>
      <pc:sldChg chg="modSp add mod">
        <pc:chgData name="Li, Weifeng" userId="f63eff4a-e321-4b54-b8af-09453b3ebe6a" providerId="ADAL" clId="{C3A04C68-D859-4BB0-98D9-B378C3C84DB3}" dt="2024-09-06T19:37:41.307" v="2043"/>
        <pc:sldMkLst>
          <pc:docMk/>
          <pc:sldMk cId="3101164258" sldId="856"/>
        </pc:sldMkLst>
        <pc:spChg chg="mod">
          <ac:chgData name="Li, Weifeng" userId="f63eff4a-e321-4b54-b8af-09453b3ebe6a" providerId="ADAL" clId="{C3A04C68-D859-4BB0-98D9-B378C3C84DB3}" dt="2024-09-06T19:37:41.307" v="2043"/>
          <ac:spMkLst>
            <pc:docMk/>
            <pc:sldMk cId="3101164258" sldId="856"/>
            <ac:spMk id="2" creationId="{CB56BEDF-4BA2-EC02-15C5-1A77C85808CF}"/>
          </ac:spMkLst>
        </pc:spChg>
        <pc:spChg chg="mod">
          <ac:chgData name="Li, Weifeng" userId="f63eff4a-e321-4b54-b8af-09453b3ebe6a" providerId="ADAL" clId="{C3A04C68-D859-4BB0-98D9-B378C3C84DB3}" dt="2024-09-06T19:36:58.705" v="2010" actId="20577"/>
          <ac:spMkLst>
            <pc:docMk/>
            <pc:sldMk cId="3101164258" sldId="856"/>
            <ac:spMk id="3" creationId="{E9AC3B5E-AC82-F28B-DEAB-A0B3F99D1C90}"/>
          </ac:spMkLst>
        </pc:spChg>
      </pc:sldChg>
      <pc:sldChg chg="addSp delSp modSp add del mod ord">
        <pc:chgData name="Li, Weifeng" userId="f63eff4a-e321-4b54-b8af-09453b3ebe6a" providerId="ADAL" clId="{C3A04C68-D859-4BB0-98D9-B378C3C84DB3}" dt="2024-09-09T16:05:03.564" v="2219"/>
        <pc:sldMkLst>
          <pc:docMk/>
          <pc:sldMk cId="1437822738" sldId="858"/>
        </pc:sldMkLst>
        <pc:spChg chg="mod">
          <ac:chgData name="Li, Weifeng" userId="f63eff4a-e321-4b54-b8af-09453b3ebe6a" providerId="ADAL" clId="{C3A04C68-D859-4BB0-98D9-B378C3C84DB3}" dt="2024-09-09T15:52:32.286" v="2187" actId="20577"/>
          <ac:spMkLst>
            <pc:docMk/>
            <pc:sldMk cId="1437822738" sldId="858"/>
            <ac:spMk id="2" creationId="{4C89C4CD-8CF9-1496-AEAC-FC9FCAD2BD79}"/>
          </ac:spMkLst>
        </pc:spChg>
        <pc:spChg chg="add del mod">
          <ac:chgData name="Li, Weifeng" userId="f63eff4a-e321-4b54-b8af-09453b3ebe6a" providerId="ADAL" clId="{C3A04C68-D859-4BB0-98D9-B378C3C84DB3}" dt="2024-09-09T15:54:46.169" v="2209" actId="478"/>
          <ac:spMkLst>
            <pc:docMk/>
            <pc:sldMk cId="1437822738" sldId="858"/>
            <ac:spMk id="8" creationId="{60147821-C21B-D7C1-397D-6B1BB0974512}"/>
          </ac:spMkLst>
        </pc:spChg>
        <pc:spChg chg="add del mod">
          <ac:chgData name="Li, Weifeng" userId="f63eff4a-e321-4b54-b8af-09453b3ebe6a" providerId="ADAL" clId="{C3A04C68-D859-4BB0-98D9-B378C3C84DB3}" dt="2024-09-09T15:54:50.734" v="2210" actId="478"/>
          <ac:spMkLst>
            <pc:docMk/>
            <pc:sldMk cId="1437822738" sldId="858"/>
            <ac:spMk id="11" creationId="{2B66506A-89B4-6CFB-FBF3-B45461876B95}"/>
          </ac:spMkLst>
        </pc:spChg>
        <pc:picChg chg="add mod">
          <ac:chgData name="Li, Weifeng" userId="f63eff4a-e321-4b54-b8af-09453b3ebe6a" providerId="ADAL" clId="{C3A04C68-D859-4BB0-98D9-B378C3C84DB3}" dt="2024-09-09T15:53:04.603" v="2202" actId="1076"/>
          <ac:picMkLst>
            <pc:docMk/>
            <pc:sldMk cId="1437822738" sldId="858"/>
            <ac:picMk id="6" creationId="{55706FFA-10FA-6560-9B3B-43619F23B1BC}"/>
          </ac:picMkLst>
        </pc:picChg>
        <pc:picChg chg="del">
          <ac:chgData name="Li, Weifeng" userId="f63eff4a-e321-4b54-b8af-09453b3ebe6a" providerId="ADAL" clId="{C3A04C68-D859-4BB0-98D9-B378C3C84DB3}" dt="2024-09-09T15:54:34.265" v="2205" actId="478"/>
          <ac:picMkLst>
            <pc:docMk/>
            <pc:sldMk cId="1437822738" sldId="858"/>
            <ac:picMk id="7" creationId="{F335200C-223D-93BE-E216-47562B1C5F25}"/>
          </ac:picMkLst>
        </pc:picChg>
        <pc:picChg chg="del">
          <ac:chgData name="Li, Weifeng" userId="f63eff4a-e321-4b54-b8af-09453b3ebe6a" providerId="ADAL" clId="{C3A04C68-D859-4BB0-98D9-B378C3C84DB3}" dt="2024-09-09T15:53:00.403" v="2200" actId="478"/>
          <ac:picMkLst>
            <pc:docMk/>
            <pc:sldMk cId="1437822738" sldId="858"/>
            <ac:picMk id="9" creationId="{ED330DBB-E6ED-DE9A-F88D-FD377D4BFB93}"/>
          </ac:picMkLst>
        </pc:picChg>
        <pc:picChg chg="add mod">
          <ac:chgData name="Li, Weifeng" userId="f63eff4a-e321-4b54-b8af-09453b3ebe6a" providerId="ADAL" clId="{C3A04C68-D859-4BB0-98D9-B378C3C84DB3}" dt="2024-09-09T15:54:42.700" v="2207" actId="1076"/>
          <ac:picMkLst>
            <pc:docMk/>
            <pc:sldMk cId="1437822738" sldId="858"/>
            <ac:picMk id="13" creationId="{25391B7E-4E9F-1E3C-DFDE-E7120B140AE4}"/>
          </ac:picMkLst>
        </pc:picChg>
      </pc:sldChg>
    </pc:docChg>
  </pc:docChgLst>
  <pc:docChgLst>
    <pc:chgData name="Chu, Zhengguo" userId="46b45079-141b-4798-8f61-111a7cd7aa1e" providerId="ADAL" clId="{37DFD2B8-5264-4D55-A6B7-B32E56B601C8}"/>
    <pc:docChg chg="custSel addSld delSld modSld">
      <pc:chgData name="Chu, Zhengguo" userId="46b45079-141b-4798-8f61-111a7cd7aa1e" providerId="ADAL" clId="{37DFD2B8-5264-4D55-A6B7-B32E56B601C8}" dt="2024-09-06T22:13:24.968" v="934" actId="47"/>
      <pc:docMkLst>
        <pc:docMk/>
      </pc:docMkLst>
      <pc:sldChg chg="modSp mod">
        <pc:chgData name="Chu, Zhengguo" userId="46b45079-141b-4798-8f61-111a7cd7aa1e" providerId="ADAL" clId="{37DFD2B8-5264-4D55-A6B7-B32E56B601C8}" dt="2024-09-06T18:23:06.184" v="932" actId="20577"/>
        <pc:sldMkLst>
          <pc:docMk/>
          <pc:sldMk cId="730603795" sldId="260"/>
        </pc:sldMkLst>
        <pc:spChg chg="mod">
          <ac:chgData name="Chu, Zhengguo" userId="46b45079-141b-4798-8f61-111a7cd7aa1e" providerId="ADAL" clId="{37DFD2B8-5264-4D55-A6B7-B32E56B601C8}" dt="2024-09-06T18:23:06.184" v="932" actId="20577"/>
          <ac:spMkLst>
            <pc:docMk/>
            <pc:sldMk cId="730603795" sldId="260"/>
            <ac:spMk id="7" creationId="{00000000-0000-0000-0000-000000000000}"/>
          </ac:spMkLst>
        </pc:spChg>
      </pc:sldChg>
      <pc:sldChg chg="modSp mod addCm delCm modCm">
        <pc:chgData name="Chu, Zhengguo" userId="46b45079-141b-4798-8f61-111a7cd7aa1e" providerId="ADAL" clId="{37DFD2B8-5264-4D55-A6B7-B32E56B601C8}" dt="2024-09-04T19:59:25.086" v="680" actId="6549"/>
        <pc:sldMkLst>
          <pc:docMk/>
          <pc:sldMk cId="671534843" sldId="834"/>
        </pc:sldMkLst>
        <pc:spChg chg="mod">
          <ac:chgData name="Chu, Zhengguo" userId="46b45079-141b-4798-8f61-111a7cd7aa1e" providerId="ADAL" clId="{37DFD2B8-5264-4D55-A6B7-B32E56B601C8}" dt="2024-09-04T19:59:25.086" v="680" actId="6549"/>
          <ac:spMkLst>
            <pc:docMk/>
            <pc:sldMk cId="671534843" sldId="834"/>
            <ac:spMk id="3" creationId="{E9AC3B5E-AC82-F28B-DEAB-A0B3F99D1C90}"/>
          </ac:spMkLst>
        </pc:spChg>
        <pc:picChg chg="mod">
          <ac:chgData name="Chu, Zhengguo" userId="46b45079-141b-4798-8f61-111a7cd7aa1e" providerId="ADAL" clId="{37DFD2B8-5264-4D55-A6B7-B32E56B601C8}" dt="2024-09-04T19:51:13.002" v="555" actId="1076"/>
          <ac:picMkLst>
            <pc:docMk/>
            <pc:sldMk cId="671534843" sldId="834"/>
            <ac:picMk id="15" creationId="{360ECD6A-98A8-1193-70EC-437AB98D7721}"/>
          </ac:picMkLst>
        </pc:picChg>
        <pc:extLst>
          <p:ext xmlns:p="http://schemas.openxmlformats.org/presentationml/2006/main" uri="{D6D511B9-2390-475A-947B-AFAB55BFBCF1}">
            <pc226:cmChg xmlns:pc226="http://schemas.microsoft.com/office/powerpoint/2022/06/main/command" chg="add del mod">
              <pc226:chgData name="Chu, Zhengguo" userId="46b45079-141b-4798-8f61-111a7cd7aa1e" providerId="ADAL" clId="{37DFD2B8-5264-4D55-A6B7-B32E56B601C8}" dt="2024-09-04T19:53:25.791" v="559"/>
              <pc2:cmMkLst xmlns:pc2="http://schemas.microsoft.com/office/powerpoint/2019/9/main/command">
                <pc:docMk/>
                <pc:sldMk cId="671534843" sldId="834"/>
                <pc2:cmMk id="{0BB56950-4E2C-4C0E-A4D6-3450A6DAB1D2}"/>
              </pc2:cmMkLst>
            </pc226:cmChg>
          </p:ext>
        </pc:extLst>
      </pc:sldChg>
      <pc:sldChg chg="addCm delCm">
        <pc:chgData name="Chu, Zhengguo" userId="46b45079-141b-4798-8f61-111a7cd7aa1e" providerId="ADAL" clId="{37DFD2B8-5264-4D55-A6B7-B32E56B601C8}" dt="2024-09-04T19:49:53.683" v="549"/>
        <pc:sldMkLst>
          <pc:docMk/>
          <pc:sldMk cId="2348029545" sldId="836"/>
        </pc:sldMkLst>
        <pc:extLst>
          <p:ext xmlns:p="http://schemas.openxmlformats.org/presentationml/2006/main" uri="{D6D511B9-2390-475A-947B-AFAB55BFBCF1}">
            <pc226:cmChg xmlns:pc226="http://schemas.microsoft.com/office/powerpoint/2022/06/main/command" chg="add del">
              <pc226:chgData name="Chu, Zhengguo" userId="46b45079-141b-4798-8f61-111a7cd7aa1e" providerId="ADAL" clId="{37DFD2B8-5264-4D55-A6B7-B32E56B601C8}" dt="2024-09-04T19:49:53.683" v="549"/>
              <pc2:cmMkLst xmlns:pc2="http://schemas.microsoft.com/office/powerpoint/2019/9/main/command">
                <pc:docMk/>
                <pc:sldMk cId="2348029545" sldId="836"/>
                <pc2:cmMk id="{2185FAF7-EA79-48EB-9493-90228CF10822}"/>
              </pc2:cmMkLst>
            </pc226:cmChg>
          </p:ext>
        </pc:extLst>
      </pc:sldChg>
      <pc:sldChg chg="addSp modSp mod">
        <pc:chgData name="Chu, Zhengguo" userId="46b45079-141b-4798-8f61-111a7cd7aa1e" providerId="ADAL" clId="{37DFD2B8-5264-4D55-A6B7-B32E56B601C8}" dt="2024-09-04T20:09:19.560" v="898" actId="14100"/>
        <pc:sldMkLst>
          <pc:docMk/>
          <pc:sldMk cId="3632284047" sldId="844"/>
        </pc:sldMkLst>
        <pc:spChg chg="add mod">
          <ac:chgData name="Chu, Zhengguo" userId="46b45079-141b-4798-8f61-111a7cd7aa1e" providerId="ADAL" clId="{37DFD2B8-5264-4D55-A6B7-B32E56B601C8}" dt="2024-09-04T20:09:19.560" v="898" actId="14100"/>
          <ac:spMkLst>
            <pc:docMk/>
            <pc:sldMk cId="3632284047" sldId="844"/>
            <ac:spMk id="5" creationId="{603A3846-05A1-57B4-60A6-C50FC0134EDF}"/>
          </ac:spMkLst>
        </pc:spChg>
      </pc:sldChg>
      <pc:sldChg chg="addCm">
        <pc:chgData name="Chu, Zhengguo" userId="46b45079-141b-4798-8f61-111a7cd7aa1e" providerId="ADAL" clId="{37DFD2B8-5264-4D55-A6B7-B32E56B601C8}" dt="2024-09-04T18:41:11.652" v="1"/>
        <pc:sldMkLst>
          <pc:docMk/>
          <pc:sldMk cId="1958938804" sldId="846"/>
        </pc:sldMkLst>
        <pc:extLst>
          <p:ext xmlns:p="http://schemas.openxmlformats.org/presentationml/2006/main" uri="{D6D511B9-2390-475A-947B-AFAB55BFBCF1}">
            <pc226:cmChg xmlns:pc226="http://schemas.microsoft.com/office/powerpoint/2022/06/main/command" chg="add">
              <pc226:chgData name="Chu, Zhengguo" userId="46b45079-141b-4798-8f61-111a7cd7aa1e" providerId="ADAL" clId="{37DFD2B8-5264-4D55-A6B7-B32E56B601C8}" dt="2024-09-04T18:41:11.652" v="1"/>
              <pc2:cmMkLst xmlns:pc2="http://schemas.microsoft.com/office/powerpoint/2019/9/main/command">
                <pc:docMk/>
                <pc:sldMk cId="1958938804" sldId="846"/>
                <pc2:cmMk id="{0F9936EB-513F-4AFB-8B2A-DC46B6D20991}"/>
              </pc2:cmMkLst>
            </pc226:cmChg>
          </p:ext>
        </pc:extLst>
      </pc:sldChg>
      <pc:sldChg chg="modSp del mod addCm modCm">
        <pc:chgData name="Chu, Zhengguo" userId="46b45079-141b-4798-8f61-111a7cd7aa1e" providerId="ADAL" clId="{37DFD2B8-5264-4D55-A6B7-B32E56B601C8}" dt="2024-09-06T22:13:24.968" v="934" actId="47"/>
        <pc:sldMkLst>
          <pc:docMk/>
          <pc:sldMk cId="3922492090" sldId="847"/>
        </pc:sldMkLst>
        <pc:spChg chg="mod">
          <ac:chgData name="Chu, Zhengguo" userId="46b45079-141b-4798-8f61-111a7cd7aa1e" providerId="ADAL" clId="{37DFD2B8-5264-4D55-A6B7-B32E56B601C8}" dt="2024-09-04T18:43:53.808" v="18" actId="13926"/>
          <ac:spMkLst>
            <pc:docMk/>
            <pc:sldMk cId="3922492090" sldId="847"/>
            <ac:spMk id="2" creationId="{E3136EA1-06D0-CFC7-AF91-202DE4B4354F}"/>
          </ac:spMkLst>
        </pc:spChg>
        <pc:spChg chg="mod">
          <ac:chgData name="Chu, Zhengguo" userId="46b45079-141b-4798-8f61-111a7cd7aa1e" providerId="ADAL" clId="{37DFD2B8-5264-4D55-A6B7-B32E56B601C8}" dt="2024-09-04T20:08:47.969" v="844" actId="20577"/>
          <ac:spMkLst>
            <pc:docMk/>
            <pc:sldMk cId="3922492090" sldId="847"/>
            <ac:spMk id="6" creationId="{5DE2E20F-DA5C-5269-65B5-7AC1422042A7}"/>
          </ac:spMkLst>
        </pc:spChg>
        <pc:picChg chg="mod">
          <ac:chgData name="Chu, Zhengguo" userId="46b45079-141b-4798-8f61-111a7cd7aa1e" providerId="ADAL" clId="{37DFD2B8-5264-4D55-A6B7-B32E56B601C8}" dt="2024-09-04T19:23:29.651" v="168" actId="1035"/>
          <ac:picMkLst>
            <pc:docMk/>
            <pc:sldMk cId="3922492090" sldId="847"/>
            <ac:picMk id="15" creationId="{24FCF68F-2CB5-4A29-53CB-7E9EBC2FA706}"/>
          </ac:picMkLst>
        </pc:picChg>
        <pc:picChg chg="mod">
          <ac:chgData name="Chu, Zhengguo" userId="46b45079-141b-4798-8f61-111a7cd7aa1e" providerId="ADAL" clId="{37DFD2B8-5264-4D55-A6B7-B32E56B601C8}" dt="2024-09-04T20:06:12.045" v="787" actId="1076"/>
          <ac:picMkLst>
            <pc:docMk/>
            <pc:sldMk cId="3922492090" sldId="847"/>
            <ac:picMk id="17" creationId="{5D557539-1D2E-3CFD-0DEB-059BA2F609E1}"/>
          </ac:picMkLst>
        </pc:picChg>
        <pc:extLst>
          <p:ext xmlns:p="http://schemas.openxmlformats.org/presentationml/2006/main" uri="{D6D511B9-2390-475A-947B-AFAB55BFBCF1}">
            <pc226:cmChg xmlns:pc226="http://schemas.microsoft.com/office/powerpoint/2022/06/main/command" chg="add mod">
              <pc226:chgData name="Chu, Zhengguo" userId="46b45079-141b-4798-8f61-111a7cd7aa1e" providerId="ADAL" clId="{37DFD2B8-5264-4D55-A6B7-B32E56B601C8}" dt="2024-09-04T20:08:47.969" v="844" actId="20577"/>
              <pc2:cmMkLst xmlns:pc2="http://schemas.microsoft.com/office/powerpoint/2019/9/main/command">
                <pc:docMk/>
                <pc:sldMk cId="3922492090" sldId="847"/>
                <pc2:cmMk id="{E36B870D-B3BD-4346-97B2-98A88D1B9624}"/>
              </pc2:cmMkLst>
            </pc226:cmChg>
          </p:ext>
        </pc:extLst>
      </pc:sldChg>
      <pc:sldChg chg="modSp mod">
        <pc:chgData name="Chu, Zhengguo" userId="46b45079-141b-4798-8f61-111a7cd7aa1e" providerId="ADAL" clId="{37DFD2B8-5264-4D55-A6B7-B32E56B601C8}" dt="2024-09-04T19:49:25.559" v="548" actId="6549"/>
        <pc:sldMkLst>
          <pc:docMk/>
          <pc:sldMk cId="2575441078" sldId="848"/>
        </pc:sldMkLst>
        <pc:spChg chg="mod">
          <ac:chgData name="Chu, Zhengguo" userId="46b45079-141b-4798-8f61-111a7cd7aa1e" providerId="ADAL" clId="{37DFD2B8-5264-4D55-A6B7-B32E56B601C8}" dt="2024-09-04T19:49:25.559" v="548" actId="6549"/>
          <ac:spMkLst>
            <pc:docMk/>
            <pc:sldMk cId="2575441078" sldId="848"/>
            <ac:spMk id="3" creationId="{F1F3AE31-216C-0CC3-42EA-825F13F7E95C}"/>
          </ac:spMkLst>
        </pc:spChg>
      </pc:sldChg>
      <pc:sldChg chg="modSp mod addCm">
        <pc:chgData name="Chu, Zhengguo" userId="46b45079-141b-4798-8f61-111a7cd7aa1e" providerId="ADAL" clId="{37DFD2B8-5264-4D55-A6B7-B32E56B601C8}" dt="2024-09-04T20:01:11.400" v="762" actId="20577"/>
        <pc:sldMkLst>
          <pc:docMk/>
          <pc:sldMk cId="1985844716" sldId="851"/>
        </pc:sldMkLst>
        <pc:spChg chg="mod">
          <ac:chgData name="Chu, Zhengguo" userId="46b45079-141b-4798-8f61-111a7cd7aa1e" providerId="ADAL" clId="{37DFD2B8-5264-4D55-A6B7-B32E56B601C8}" dt="2024-09-04T20:01:11.400" v="762" actId="20577"/>
          <ac:spMkLst>
            <pc:docMk/>
            <pc:sldMk cId="1985844716" sldId="851"/>
            <ac:spMk id="3" creationId="{34BD2999-AD27-8CDD-8860-58D648EBD1D1}"/>
          </ac:spMkLst>
        </pc:spChg>
        <pc:extLst>
          <p:ext xmlns:p="http://schemas.openxmlformats.org/presentationml/2006/main" uri="{D6D511B9-2390-475A-947B-AFAB55BFBCF1}">
            <pc226:cmChg xmlns:pc226="http://schemas.microsoft.com/office/powerpoint/2022/06/main/command" chg="add">
              <pc226:chgData name="Chu, Zhengguo" userId="46b45079-141b-4798-8f61-111a7cd7aa1e" providerId="ADAL" clId="{37DFD2B8-5264-4D55-A6B7-B32E56B601C8}" dt="2024-09-04T18:44:17.565" v="19"/>
              <pc2:cmMkLst xmlns:pc2="http://schemas.microsoft.com/office/powerpoint/2019/9/main/command">
                <pc:docMk/>
                <pc:sldMk cId="1985844716" sldId="851"/>
                <pc2:cmMk id="{C30E9F9C-C1CC-4CDB-B789-C8BAE9C91383}"/>
              </pc2:cmMkLst>
            </pc226:cmChg>
          </p:ext>
        </pc:extLst>
      </pc:sldChg>
      <pc:sldChg chg="modSp new del mod">
        <pc:chgData name="Chu, Zhengguo" userId="46b45079-141b-4798-8f61-111a7cd7aa1e" providerId="ADAL" clId="{37DFD2B8-5264-4D55-A6B7-B32E56B601C8}" dt="2024-09-06T22:13:24.968" v="934" actId="47"/>
        <pc:sldMkLst>
          <pc:docMk/>
          <pc:sldMk cId="449247477" sldId="852"/>
        </pc:sldMkLst>
        <pc:spChg chg="mod">
          <ac:chgData name="Chu, Zhengguo" userId="46b45079-141b-4798-8f61-111a7cd7aa1e" providerId="ADAL" clId="{37DFD2B8-5264-4D55-A6B7-B32E56B601C8}" dt="2024-09-04T20:09:40.418" v="908" actId="20577"/>
          <ac:spMkLst>
            <pc:docMk/>
            <pc:sldMk cId="449247477" sldId="852"/>
            <ac:spMk id="2" creationId="{1A6B66C5-F05A-CB88-E49B-D9B713634AE4}"/>
          </ac:spMkLst>
        </pc:spChg>
      </pc:sldChg>
      <pc:sldChg chg="modCm">
        <pc:chgData name="Chu, Zhengguo" userId="46b45079-141b-4798-8f61-111a7cd7aa1e" providerId="ADAL" clId="{37DFD2B8-5264-4D55-A6B7-B32E56B601C8}" dt="2024-09-06T21:05:09.777" v="933"/>
        <pc:sldMkLst>
          <pc:docMk/>
          <pc:sldMk cId="1887135887" sldId="853"/>
        </pc:sldMkLst>
        <pc:extLst>
          <p:ext xmlns:p="http://schemas.openxmlformats.org/presentationml/2006/main" uri="{D6D511B9-2390-475A-947B-AFAB55BFBCF1}">
            <pc226:cmChg xmlns:pc226="http://schemas.microsoft.com/office/powerpoint/2022/06/main/command" chg="">
              <pc226:chgData name="Chu, Zhengguo" userId="46b45079-141b-4798-8f61-111a7cd7aa1e" providerId="ADAL" clId="{37DFD2B8-5264-4D55-A6B7-B32E56B601C8}" dt="2024-09-06T21:05:09.777" v="933"/>
              <pc2:cmMkLst xmlns:pc2="http://schemas.microsoft.com/office/powerpoint/2019/9/main/command">
                <pc:docMk/>
                <pc:sldMk cId="1887135887" sldId="853"/>
                <pc2:cmMk id="{BAD677E3-7AE5-4230-A8C2-542C6FE08891}"/>
              </pc2:cmMkLst>
              <pc226:cmRplyChg chg="add">
                <pc226:chgData name="Chu, Zhengguo" userId="46b45079-141b-4798-8f61-111a7cd7aa1e" providerId="ADAL" clId="{37DFD2B8-5264-4D55-A6B7-B32E56B601C8}" dt="2024-09-06T21:05:09.777" v="933"/>
                <pc2:cmRplyMkLst xmlns:pc2="http://schemas.microsoft.com/office/powerpoint/2019/9/main/command">
                  <pc:docMk/>
                  <pc:sldMk cId="1887135887" sldId="853"/>
                  <pc2:cmMk id="{BAD677E3-7AE5-4230-A8C2-542C6FE08891}"/>
                  <pc2:cmRplyMk id="{79866364-901C-4704-8FFD-28516A2CB702}"/>
                </pc2:cmRplyMkLst>
              </pc226:cmRplyChg>
            </pc226:cmChg>
          </p:ext>
        </pc:extLst>
      </pc:sldChg>
      <pc:sldChg chg="del">
        <pc:chgData name="Chu, Zhengguo" userId="46b45079-141b-4798-8f61-111a7cd7aa1e" providerId="ADAL" clId="{37DFD2B8-5264-4D55-A6B7-B32E56B601C8}" dt="2024-09-06T22:13:24.968" v="934" actId="47"/>
        <pc:sldMkLst>
          <pc:docMk/>
          <pc:sldMk cId="3690936385" sldId="854"/>
        </pc:sldMkLst>
      </pc:sldChg>
      <pc:sldChg chg="del">
        <pc:chgData name="Chu, Zhengguo" userId="46b45079-141b-4798-8f61-111a7cd7aa1e" providerId="ADAL" clId="{37DFD2B8-5264-4D55-A6B7-B32E56B601C8}" dt="2024-09-06T22:13:24.968" v="934" actId="47"/>
        <pc:sldMkLst>
          <pc:docMk/>
          <pc:sldMk cId="1507538519" sldId="855"/>
        </pc:sldMkLst>
      </pc:sldChg>
      <pc:sldChg chg="del">
        <pc:chgData name="Chu, Zhengguo" userId="46b45079-141b-4798-8f61-111a7cd7aa1e" providerId="ADAL" clId="{37DFD2B8-5264-4D55-A6B7-B32E56B601C8}" dt="2024-09-06T22:13:24.968" v="934" actId="47"/>
        <pc:sldMkLst>
          <pc:docMk/>
          <pc:sldMk cId="3101164258" sldId="856"/>
        </pc:sldMkLst>
      </pc:sldChg>
    </pc:docChg>
  </pc:docChgLst>
  <pc:docChgLst>
    <pc:chgData name="King, Ryan" userId="S::ryan.king@ercot.com::397dfbf6-562d-4090-9673-fd056153c159" providerId="AD" clId="Web-{ABB6EA81-9045-B496-9E6D-68486CFE2C69}"/>
    <pc:docChg chg="modSld">
      <pc:chgData name="King, Ryan" userId="S::ryan.king@ercot.com::397dfbf6-562d-4090-9673-fd056153c159" providerId="AD" clId="Web-{ABB6EA81-9045-B496-9E6D-68486CFE2C69}" dt="2024-09-06T13:26:07.671" v="5" actId="20577"/>
      <pc:docMkLst>
        <pc:docMk/>
      </pc:docMkLst>
      <pc:sldChg chg="modSp">
        <pc:chgData name="King, Ryan" userId="S::ryan.king@ercot.com::397dfbf6-562d-4090-9673-fd056153c159" providerId="AD" clId="Web-{ABB6EA81-9045-B496-9E6D-68486CFE2C69}" dt="2024-09-06T13:26:07.671" v="5" actId="20577"/>
        <pc:sldMkLst>
          <pc:docMk/>
          <pc:sldMk cId="2575441078" sldId="848"/>
        </pc:sldMkLst>
        <pc:spChg chg="mod">
          <ac:chgData name="King, Ryan" userId="S::ryan.king@ercot.com::397dfbf6-562d-4090-9673-fd056153c159" providerId="AD" clId="Web-{ABB6EA81-9045-B496-9E6D-68486CFE2C69}" dt="2024-09-06T13:26:07.671" v="5" actId="20577"/>
          <ac:spMkLst>
            <pc:docMk/>
            <pc:sldMk cId="2575441078" sldId="848"/>
            <ac:spMk id="3" creationId="{F1F3AE31-216C-0CC3-42EA-825F13F7E95C}"/>
          </ac:spMkLst>
        </pc:spChg>
      </pc:sldChg>
    </pc:docChg>
  </pc:docChgLst>
  <pc:docChgLst>
    <pc:chgData name="King, Ryan" userId="S::ryan.king@ercot.com::397dfbf6-562d-4090-9673-fd056153c159" providerId="AD" clId="Web-{477F99D3-18F4-08FB-74C8-1E84C3EFF910}"/>
    <pc:docChg chg="modSld">
      <pc:chgData name="King, Ryan" userId="S::ryan.king@ercot.com::397dfbf6-562d-4090-9673-fd056153c159" providerId="AD" clId="Web-{477F99D3-18F4-08FB-74C8-1E84C3EFF910}" dt="2024-09-06T21:20:42.324" v="4" actId="20577"/>
      <pc:docMkLst>
        <pc:docMk/>
      </pc:docMkLst>
      <pc:sldChg chg="modSp">
        <pc:chgData name="King, Ryan" userId="S::ryan.king@ercot.com::397dfbf6-562d-4090-9673-fd056153c159" providerId="AD" clId="Web-{477F99D3-18F4-08FB-74C8-1E84C3EFF910}" dt="2024-09-06T21:19:13.823" v="2" actId="20577"/>
        <pc:sldMkLst>
          <pc:docMk/>
          <pc:sldMk cId="2575441078" sldId="848"/>
        </pc:sldMkLst>
        <pc:spChg chg="mod">
          <ac:chgData name="King, Ryan" userId="S::ryan.king@ercot.com::397dfbf6-562d-4090-9673-fd056153c159" providerId="AD" clId="Web-{477F99D3-18F4-08FB-74C8-1E84C3EFF910}" dt="2024-09-06T21:19:13.823" v="2" actId="20577"/>
          <ac:spMkLst>
            <pc:docMk/>
            <pc:sldMk cId="2575441078" sldId="848"/>
            <ac:spMk id="3" creationId="{F1F3AE31-216C-0CC3-42EA-825F13F7E95C}"/>
          </ac:spMkLst>
        </pc:spChg>
      </pc:sldChg>
      <pc:sldChg chg="modSp">
        <pc:chgData name="King, Ryan" userId="S::ryan.king@ercot.com::397dfbf6-562d-4090-9673-fd056153c159" providerId="AD" clId="Web-{477F99D3-18F4-08FB-74C8-1E84C3EFF910}" dt="2024-09-06T21:20:42.324" v="4" actId="20577"/>
        <pc:sldMkLst>
          <pc:docMk/>
          <pc:sldMk cId="2739982445" sldId="850"/>
        </pc:sldMkLst>
        <pc:spChg chg="mod">
          <ac:chgData name="King, Ryan" userId="S::ryan.king@ercot.com::397dfbf6-562d-4090-9673-fd056153c159" providerId="AD" clId="Web-{477F99D3-18F4-08FB-74C8-1E84C3EFF910}" dt="2024-09-06T21:20:42.324" v="4" actId="20577"/>
          <ac:spMkLst>
            <pc:docMk/>
            <pc:sldMk cId="2739982445" sldId="850"/>
            <ac:spMk id="3" creationId="{A3C559EA-1CEB-1B24-391B-30EEEFEFDD3C}"/>
          </ac:spMkLst>
        </pc:spChg>
      </pc:sldChg>
    </pc:docChg>
  </pc:docChgLst>
  <pc:docChgLst>
    <pc:chgData name="King, Ryan" userId="397dfbf6-562d-4090-9673-fd056153c159" providerId="ADAL" clId="{8D4842A3-0E52-4335-BFE9-6F0845ECF87F}"/>
    <pc:docChg chg="modSld">
      <pc:chgData name="King, Ryan" userId="397dfbf6-562d-4090-9673-fd056153c159" providerId="ADAL" clId="{8D4842A3-0E52-4335-BFE9-6F0845ECF87F}" dt="2024-09-06T20:00:59.797" v="19" actId="20577"/>
      <pc:docMkLst>
        <pc:docMk/>
      </pc:docMkLst>
      <pc:sldChg chg="modSp mod">
        <pc:chgData name="King, Ryan" userId="397dfbf6-562d-4090-9673-fd056153c159" providerId="ADAL" clId="{8D4842A3-0E52-4335-BFE9-6F0845ECF87F}" dt="2024-09-06T20:00:06.217" v="12" actId="20577"/>
        <pc:sldMkLst>
          <pc:docMk/>
          <pc:sldMk cId="2348029545" sldId="836"/>
        </pc:sldMkLst>
        <pc:spChg chg="mod">
          <ac:chgData name="King, Ryan" userId="397dfbf6-562d-4090-9673-fd056153c159" providerId="ADAL" clId="{8D4842A3-0E52-4335-BFE9-6F0845ECF87F}" dt="2024-09-06T20:00:06.217" v="12" actId="20577"/>
          <ac:spMkLst>
            <pc:docMk/>
            <pc:sldMk cId="2348029545" sldId="836"/>
            <ac:spMk id="6" creationId="{6415239E-48A7-89E5-E9A2-8EDE90454F28}"/>
          </ac:spMkLst>
        </pc:spChg>
      </pc:sldChg>
      <pc:sldChg chg="modSp mod">
        <pc:chgData name="King, Ryan" userId="397dfbf6-562d-4090-9673-fd056153c159" providerId="ADAL" clId="{8D4842A3-0E52-4335-BFE9-6F0845ECF87F}" dt="2024-09-06T20:00:59.797" v="19" actId="20577"/>
        <pc:sldMkLst>
          <pc:docMk/>
          <pc:sldMk cId="1887135887" sldId="853"/>
        </pc:sldMkLst>
        <pc:spChg chg="mod">
          <ac:chgData name="King, Ryan" userId="397dfbf6-562d-4090-9673-fd056153c159" providerId="ADAL" clId="{8D4842A3-0E52-4335-BFE9-6F0845ECF87F}" dt="2024-09-06T20:00:59.797" v="19" actId="20577"/>
          <ac:spMkLst>
            <pc:docMk/>
            <pc:sldMk cId="1887135887" sldId="853"/>
            <ac:spMk id="6" creationId="{5DE2E20F-DA5C-5269-65B5-7AC1422042A7}"/>
          </ac:spMkLst>
        </pc:spChg>
      </pc:sldChg>
    </pc:docChg>
  </pc:docChgLst>
  <pc:docChgLst>
    <pc:chgData name="Maggio, Dave" userId="S::david.maggio@ercot.com::ac169136-3d92-4093-a1ee-cd2fa0ab6301" providerId="AD" clId="Web-{F9169EFB-CA50-8ED1-293E-0A3A9AA75C5F}"/>
    <pc:docChg chg="addSld modSld">
      <pc:chgData name="Maggio, Dave" userId="S::david.maggio@ercot.com::ac169136-3d92-4093-a1ee-cd2fa0ab6301" providerId="AD" clId="Web-{F9169EFB-CA50-8ED1-293E-0A3A9AA75C5F}" dt="2024-09-06T20:44:04.583" v="1507" actId="20577"/>
      <pc:docMkLst>
        <pc:docMk/>
      </pc:docMkLst>
      <pc:sldChg chg="addSp delSp modSp">
        <pc:chgData name="Maggio, Dave" userId="S::david.maggio@ercot.com::ac169136-3d92-4093-a1ee-cd2fa0ab6301" providerId="AD" clId="Web-{F9169EFB-CA50-8ED1-293E-0A3A9AA75C5F}" dt="2024-09-06T20:44:01.489" v="1160" actId="1076"/>
        <pc:sldMkLst>
          <pc:docMk/>
          <pc:sldMk cId="730603795" sldId="260"/>
        </pc:sldMkLst>
        <pc:spChg chg="add del mod">
          <ac:chgData name="Maggio, Dave" userId="S::david.maggio@ercot.com::ac169136-3d92-4093-a1ee-cd2fa0ab6301" providerId="AD" clId="Web-{F9169EFB-CA50-8ED1-293E-0A3A9AA75C5F}" dt="2024-09-06T20:44:01.489" v="1160" actId="1076"/>
          <ac:spMkLst>
            <pc:docMk/>
            <pc:sldMk cId="730603795" sldId="260"/>
            <ac:spMk id="7" creationId="{00000000-0000-0000-0000-000000000000}"/>
          </ac:spMkLst>
        </pc:spChg>
      </pc:sldChg>
      <pc:sldChg chg="modSp">
        <pc:chgData name="Maggio, Dave" userId="S::david.maggio@ercot.com::ac169136-3d92-4093-a1ee-cd2fa0ab6301" providerId="AD" clId="Web-{F9169EFB-CA50-8ED1-293E-0A3A9AA75C5F}" dt="2024-09-06T20:17:10.328" v="49" actId="20577"/>
        <pc:sldMkLst>
          <pc:docMk/>
          <pc:sldMk cId="2739982445" sldId="850"/>
        </pc:sldMkLst>
        <pc:spChg chg="mod">
          <ac:chgData name="Maggio, Dave" userId="S::david.maggio@ercot.com::ac169136-3d92-4093-a1ee-cd2fa0ab6301" providerId="AD" clId="Web-{F9169EFB-CA50-8ED1-293E-0A3A9AA75C5F}" dt="2024-09-06T20:17:07.656" v="46" actId="20577"/>
          <ac:spMkLst>
            <pc:docMk/>
            <pc:sldMk cId="2739982445" sldId="850"/>
            <ac:spMk id="2" creationId="{AC464DFE-AFCC-7F1E-C4E3-FBD8D2385C09}"/>
          </ac:spMkLst>
        </pc:spChg>
        <pc:spChg chg="mod">
          <ac:chgData name="Maggio, Dave" userId="S::david.maggio@ercot.com::ac169136-3d92-4093-a1ee-cd2fa0ab6301" providerId="AD" clId="Web-{F9169EFB-CA50-8ED1-293E-0A3A9AA75C5F}" dt="2024-09-06T20:17:10.328" v="49" actId="20577"/>
          <ac:spMkLst>
            <pc:docMk/>
            <pc:sldMk cId="2739982445" sldId="850"/>
            <ac:spMk id="3" creationId="{A3C559EA-1CEB-1B24-391B-30EEEFEFDD3C}"/>
          </ac:spMkLst>
        </pc:spChg>
      </pc:sldChg>
      <pc:sldChg chg="addSp delSp modSp new">
        <pc:chgData name="Maggio, Dave" userId="S::david.maggio@ercot.com::ac169136-3d92-4093-a1ee-cd2fa0ab6301" providerId="AD" clId="Web-{F9169EFB-CA50-8ED1-293E-0A3A9AA75C5F}" dt="2024-09-06T20:44:04.583" v="1507" actId="20577"/>
        <pc:sldMkLst>
          <pc:docMk/>
          <pc:sldMk cId="1884403612" sldId="857"/>
        </pc:sldMkLst>
        <pc:spChg chg="mod">
          <ac:chgData name="Maggio, Dave" userId="S::david.maggio@ercot.com::ac169136-3d92-4093-a1ee-cd2fa0ab6301" providerId="AD" clId="Web-{F9169EFB-CA50-8ED1-293E-0A3A9AA75C5F}" dt="2024-09-06T20:31:41.035" v="809" actId="20577"/>
          <ac:spMkLst>
            <pc:docMk/>
            <pc:sldMk cId="1884403612" sldId="857"/>
            <ac:spMk id="2" creationId="{7E4AE952-DC15-3A74-C54A-BC9941359C6D}"/>
          </ac:spMkLst>
        </pc:spChg>
        <pc:spChg chg="mod">
          <ac:chgData name="Maggio, Dave" userId="S::david.maggio@ercot.com::ac169136-3d92-4093-a1ee-cd2fa0ab6301" providerId="AD" clId="Web-{F9169EFB-CA50-8ED1-293E-0A3A9AA75C5F}" dt="2024-09-06T20:44:04.583" v="1507" actId="20577"/>
          <ac:spMkLst>
            <pc:docMk/>
            <pc:sldMk cId="1884403612" sldId="857"/>
            <ac:spMk id="3" creationId="{39B3E95F-A621-66A3-932B-CE86AD61D708}"/>
          </ac:spMkLst>
        </pc:spChg>
        <pc:spChg chg="add del mod">
          <ac:chgData name="Maggio, Dave" userId="S::david.maggio@ercot.com::ac169136-3d92-4093-a1ee-cd2fa0ab6301" providerId="AD" clId="Web-{F9169EFB-CA50-8ED1-293E-0A3A9AA75C5F}" dt="2024-09-06T20:16:55.593" v="38"/>
          <ac:spMkLst>
            <pc:docMk/>
            <pc:sldMk cId="1884403612" sldId="857"/>
            <ac:spMk id="5" creationId="{1F409CD4-6B20-38A1-DAA6-2DC3E98AFBFA}"/>
          </ac:spMkLst>
        </pc:spChg>
        <pc:spChg chg="add del mod">
          <ac:chgData name="Maggio, Dave" userId="S::david.maggio@ercot.com::ac169136-3d92-4093-a1ee-cd2fa0ab6301" providerId="AD" clId="Web-{F9169EFB-CA50-8ED1-293E-0A3A9AA75C5F}" dt="2024-09-06T20:16:58.281" v="42"/>
          <ac:spMkLst>
            <pc:docMk/>
            <pc:sldMk cId="1884403612" sldId="857"/>
            <ac:spMk id="6" creationId="{CF66897A-637F-BC36-179F-75204E9B7C7F}"/>
          </ac:spMkLst>
        </pc:spChg>
      </pc:sldChg>
    </pc:docChg>
  </pc:docChgLst>
</pc:chgInfo>
</file>

<file path=ppt/charts/_rels/chart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image" Target="../media/image4.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oleObject" Target="https://ercot.sharepoint.com/sites/DPT-MarketAnalysisSupv/Shared%20Documents/Analysis/2024-08-12%20AS%20Offer%20Curve%20Distribution/proxy_count_by_type_chart.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Count_onos_excluded!$B$1</c:f>
              <c:strCache>
                <c:ptCount val="1"/>
                <c:pt idx="0">
                  <c:v>tpo_Wind</c:v>
                </c:pt>
              </c:strCache>
            </c:strRef>
          </c:tx>
          <c:spPr>
            <a:blipFill dpi="0" rotWithShape="0">
              <a:blip xmlns:r="http://schemas.openxmlformats.org/officeDocument/2006/relationships" r:embed="rId1"/>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Count_onos_excluded!$B$2:$B$7</c:f>
              <c:numCache>
                <c:formatCode>0</c:formatCode>
                <c:ptCount val="6"/>
                <c:pt idx="0">
                  <c:v>363.79758713136698</c:v>
                </c:pt>
                <c:pt idx="1">
                  <c:v>358.71167369901502</c:v>
                </c:pt>
                <c:pt idx="2">
                  <c:v>358.65394736842097</c:v>
                </c:pt>
                <c:pt idx="3">
                  <c:v>355.044594594594</c:v>
                </c:pt>
                <c:pt idx="4">
                  <c:v>366.606622516556</c:v>
                </c:pt>
                <c:pt idx="5">
                  <c:v>366.49525101763902</c:v>
                </c:pt>
              </c:numCache>
            </c:numRef>
          </c:val>
          <c:extLst>
            <c:ext xmlns:c16="http://schemas.microsoft.com/office/drawing/2014/chart" uri="{C3380CC4-5D6E-409C-BE32-E72D297353CC}">
              <c16:uniqueId val="{00000000-64F7-4C5D-BC11-C1897459E01D}"/>
            </c:ext>
          </c:extLst>
        </c:ser>
        <c:ser>
          <c:idx val="1"/>
          <c:order val="1"/>
          <c:tx>
            <c:strRef>
              <c:f>Count_onos_excluded!$C$1</c:f>
              <c:strCache>
                <c:ptCount val="1"/>
                <c:pt idx="0">
                  <c:v>tpo_Solar</c:v>
                </c:pt>
              </c:strCache>
            </c:strRef>
          </c:tx>
          <c:spPr>
            <a:blipFill dpi="0" rotWithShape="0">
              <a:blip xmlns:r="http://schemas.openxmlformats.org/officeDocument/2006/relationships" r:embed="rId2"/>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Count_onos_excluded!$C$2:$C$7</c:f>
              <c:numCache>
                <c:formatCode>0</c:formatCode>
                <c:ptCount val="6"/>
                <c:pt idx="0">
                  <c:v>151.384718498659</c:v>
                </c:pt>
                <c:pt idx="1">
                  <c:v>153.43741209563899</c:v>
                </c:pt>
                <c:pt idx="2">
                  <c:v>158.33815789473601</c:v>
                </c:pt>
                <c:pt idx="3">
                  <c:v>161.55675675675599</c:v>
                </c:pt>
                <c:pt idx="4">
                  <c:v>169.690066225165</c:v>
                </c:pt>
                <c:pt idx="5">
                  <c:v>170.17096336499301</c:v>
                </c:pt>
              </c:numCache>
            </c:numRef>
          </c:val>
          <c:extLst>
            <c:ext xmlns:c16="http://schemas.microsoft.com/office/drawing/2014/chart" uri="{C3380CC4-5D6E-409C-BE32-E72D297353CC}">
              <c16:uniqueId val="{00000001-64F7-4C5D-BC11-C1897459E01D}"/>
            </c:ext>
          </c:extLst>
        </c:ser>
        <c:ser>
          <c:idx val="2"/>
          <c:order val="2"/>
          <c:tx>
            <c:strRef>
              <c:f>Count_onos_excluded!$D$1</c:f>
              <c:strCache>
                <c:ptCount val="1"/>
                <c:pt idx="0">
                  <c:v>tpo_Power Storage</c:v>
                </c:pt>
              </c:strCache>
            </c:strRef>
          </c:tx>
          <c:spPr>
            <a:blipFill dpi="0" rotWithShape="0">
              <a:blip xmlns:r="http://schemas.openxmlformats.org/officeDocument/2006/relationships" r:embed="rId3"/>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Count_onos_excluded!$D$2:$D$7</c:f>
              <c:numCache>
                <c:formatCode>0</c:formatCode>
                <c:ptCount val="6"/>
                <c:pt idx="0">
                  <c:v>197.918230563002</c:v>
                </c:pt>
                <c:pt idx="1">
                  <c:v>201.38677918424699</c:v>
                </c:pt>
                <c:pt idx="2">
                  <c:v>211.667105263157</c:v>
                </c:pt>
                <c:pt idx="3">
                  <c:v>215.52567567567499</c:v>
                </c:pt>
                <c:pt idx="4">
                  <c:v>229.69403973509901</c:v>
                </c:pt>
                <c:pt idx="5">
                  <c:v>245.180461329715</c:v>
                </c:pt>
              </c:numCache>
            </c:numRef>
          </c:val>
          <c:extLst>
            <c:ext xmlns:c16="http://schemas.microsoft.com/office/drawing/2014/chart" uri="{C3380CC4-5D6E-409C-BE32-E72D297353CC}">
              <c16:uniqueId val="{00000002-64F7-4C5D-BC11-C1897459E01D}"/>
            </c:ext>
          </c:extLst>
        </c:ser>
        <c:ser>
          <c:idx val="4"/>
          <c:order val="3"/>
          <c:tx>
            <c:strRef>
              <c:f>Count_onos_excluded!$F$1</c:f>
              <c:strCache>
                <c:ptCount val="1"/>
                <c:pt idx="0">
                  <c:v>tpo_Nuclear</c:v>
                </c:pt>
              </c:strCache>
            </c:strRef>
          </c:tx>
          <c:spPr>
            <a:blipFill dpi="0" rotWithShape="0">
              <a:blip xmlns:r="http://schemas.openxmlformats.org/officeDocument/2006/relationships" r:embed="rId4"/>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Count_onos_excluded!$F$2:$F$7</c:f>
              <c:numCache>
                <c:formatCode>0</c:formatCode>
                <c:ptCount val="6"/>
                <c:pt idx="0">
                  <c:v>1.9946380697050901</c:v>
                </c:pt>
                <c:pt idx="1">
                  <c:v>1.96343178621659</c:v>
                </c:pt>
                <c:pt idx="2">
                  <c:v>1.7421052631578899</c:v>
                </c:pt>
                <c:pt idx="3">
                  <c:v>1.9459459459459401</c:v>
                </c:pt>
                <c:pt idx="4">
                  <c:v>1.9245033112582699</c:v>
                </c:pt>
                <c:pt idx="5">
                  <c:v>1.9796472184531799</c:v>
                </c:pt>
              </c:numCache>
            </c:numRef>
          </c:val>
          <c:extLst>
            <c:ext xmlns:c16="http://schemas.microsoft.com/office/drawing/2014/chart" uri="{C3380CC4-5D6E-409C-BE32-E72D297353CC}">
              <c16:uniqueId val="{00000003-64F7-4C5D-BC11-C1897459E01D}"/>
            </c:ext>
          </c:extLst>
        </c:ser>
        <c:ser>
          <c:idx val="5"/>
          <c:order val="4"/>
          <c:tx>
            <c:strRef>
              <c:f>Count_onos_excluded!$G$1</c:f>
              <c:strCache>
                <c:ptCount val="1"/>
                <c:pt idx="0">
                  <c:v>tpo_Natural Gas</c:v>
                </c:pt>
              </c:strCache>
            </c:strRef>
          </c:tx>
          <c:spPr>
            <a:blipFill dpi="0" rotWithShape="0">
              <a:blip xmlns:r="http://schemas.openxmlformats.org/officeDocument/2006/relationships" r:embed="rId5"/>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Count_onos_excluded!$G$2:$G$7</c:f>
              <c:numCache>
                <c:formatCode>0</c:formatCode>
                <c:ptCount val="6"/>
                <c:pt idx="0">
                  <c:v>114.780160857908</c:v>
                </c:pt>
                <c:pt idx="1">
                  <c:v>87.744022503516106</c:v>
                </c:pt>
                <c:pt idx="2">
                  <c:v>98.015789473684194</c:v>
                </c:pt>
                <c:pt idx="3">
                  <c:v>92.890540540540499</c:v>
                </c:pt>
                <c:pt idx="4">
                  <c:v>120.113907284768</c:v>
                </c:pt>
                <c:pt idx="5">
                  <c:v>140.097693351424</c:v>
                </c:pt>
              </c:numCache>
            </c:numRef>
          </c:val>
          <c:extLst>
            <c:ext xmlns:c16="http://schemas.microsoft.com/office/drawing/2014/chart" uri="{C3380CC4-5D6E-409C-BE32-E72D297353CC}">
              <c16:uniqueId val="{00000004-64F7-4C5D-BC11-C1897459E01D}"/>
            </c:ext>
          </c:extLst>
        </c:ser>
        <c:ser>
          <c:idx val="6"/>
          <c:order val="5"/>
          <c:tx>
            <c:strRef>
              <c:f>Count_onos_excluded!$H$1</c:f>
              <c:strCache>
                <c:ptCount val="1"/>
                <c:pt idx="0">
                  <c:v>tpo_Hydro</c:v>
                </c:pt>
              </c:strCache>
            </c:strRef>
          </c:tx>
          <c:spPr>
            <a:blipFill dpi="0" rotWithShape="0">
              <a:blip xmlns:r="http://schemas.openxmlformats.org/officeDocument/2006/relationships" r:embed="rId6"/>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Count_onos_excluded!$H$2:$H$7</c:f>
              <c:numCache>
                <c:formatCode>0</c:formatCode>
                <c:ptCount val="6"/>
                <c:pt idx="0">
                  <c:v>14.718498659517399</c:v>
                </c:pt>
                <c:pt idx="1">
                  <c:v>13.4444444444444</c:v>
                </c:pt>
                <c:pt idx="2">
                  <c:v>13.7</c:v>
                </c:pt>
                <c:pt idx="3">
                  <c:v>10.408108108108101</c:v>
                </c:pt>
                <c:pt idx="4">
                  <c:v>11.7496688741721</c:v>
                </c:pt>
                <c:pt idx="5">
                  <c:v>11.854816824966001</c:v>
                </c:pt>
              </c:numCache>
            </c:numRef>
          </c:val>
          <c:extLst>
            <c:ext xmlns:c16="http://schemas.microsoft.com/office/drawing/2014/chart" uri="{C3380CC4-5D6E-409C-BE32-E72D297353CC}">
              <c16:uniqueId val="{00000005-64F7-4C5D-BC11-C1897459E01D}"/>
            </c:ext>
          </c:extLst>
        </c:ser>
        <c:ser>
          <c:idx val="7"/>
          <c:order val="6"/>
          <c:tx>
            <c:strRef>
              <c:f>Count_onos_excluded!$I$1</c:f>
              <c:strCache>
                <c:ptCount val="1"/>
                <c:pt idx="0">
                  <c:v>tpo_Coal and Lignite</c:v>
                </c:pt>
              </c:strCache>
            </c:strRef>
          </c:tx>
          <c:spPr>
            <a:blipFill dpi="0" rotWithShape="0">
              <a:blip xmlns:r="http://schemas.openxmlformats.org/officeDocument/2006/relationships" r:embed="rId7"/>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Count_onos_excluded!$I$2:$I$7</c:f>
              <c:numCache>
                <c:formatCode>0</c:formatCode>
                <c:ptCount val="6"/>
                <c:pt idx="0">
                  <c:v>23.302949061662101</c:v>
                </c:pt>
                <c:pt idx="1">
                  <c:v>17.042194092827</c:v>
                </c:pt>
                <c:pt idx="2">
                  <c:v>13.5236842105263</c:v>
                </c:pt>
                <c:pt idx="3">
                  <c:v>15.516216216216201</c:v>
                </c:pt>
                <c:pt idx="4">
                  <c:v>19.132450331125799</c:v>
                </c:pt>
                <c:pt idx="5">
                  <c:v>20.671641791044699</c:v>
                </c:pt>
              </c:numCache>
            </c:numRef>
          </c:val>
          <c:extLst>
            <c:ext xmlns:c16="http://schemas.microsoft.com/office/drawing/2014/chart" uri="{C3380CC4-5D6E-409C-BE32-E72D297353CC}">
              <c16:uniqueId val="{00000006-64F7-4C5D-BC11-C1897459E01D}"/>
            </c:ext>
          </c:extLst>
        </c:ser>
        <c:ser>
          <c:idx val="3"/>
          <c:order val="7"/>
          <c:tx>
            <c:strRef>
              <c:f>Count_onos_excluded!$E$1</c:f>
              <c:strCache>
                <c:ptCount val="1"/>
                <c:pt idx="0">
                  <c:v>tpo_Other</c:v>
                </c:pt>
              </c:strCache>
            </c:strRef>
          </c:tx>
          <c:spPr>
            <a:blipFill dpi="0" rotWithShape="0">
              <a:blip xmlns:r="http://schemas.openxmlformats.org/officeDocument/2006/relationships" r:embed="rId8"/>
              <a:srcRect/>
              <a:tile tx="0" ty="0" sx="100000" sy="100000" flip="none" algn="tl"/>
            </a:blip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Count_onos_excluded!$E$2:$E$7</c:f>
              <c:numCache>
                <c:formatCode>0</c:formatCode>
                <c:ptCount val="6"/>
                <c:pt idx="0">
                  <c:v>4.2941988950276198</c:v>
                </c:pt>
                <c:pt idx="1">
                  <c:v>5.2967651195499297</c:v>
                </c:pt>
                <c:pt idx="2">
                  <c:v>6.2184210526315704</c:v>
                </c:pt>
                <c:pt idx="3">
                  <c:v>6.5540540540540499</c:v>
                </c:pt>
                <c:pt idx="4">
                  <c:v>5.6092715231788004</c:v>
                </c:pt>
                <c:pt idx="5">
                  <c:v>4.7259158751696004</c:v>
                </c:pt>
              </c:numCache>
            </c:numRef>
          </c:val>
          <c:extLst>
            <c:ext xmlns:c16="http://schemas.microsoft.com/office/drawing/2014/chart" uri="{C3380CC4-5D6E-409C-BE32-E72D297353CC}">
              <c16:uniqueId val="{00000007-64F7-4C5D-BC11-C1897459E01D}"/>
            </c:ext>
          </c:extLst>
        </c:ser>
        <c:ser>
          <c:idx val="8"/>
          <c:order val="8"/>
          <c:tx>
            <c:strRef>
              <c:f>Count_onos_excluded!$J$1</c:f>
              <c:strCache>
                <c:ptCount val="1"/>
                <c:pt idx="0">
                  <c:v>proxy_Wind</c:v>
                </c:pt>
              </c:strCache>
            </c:strRef>
          </c:tx>
          <c:spPr>
            <a:solidFill>
              <a:srgbClr val="26D07C"/>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Count_onos_excluded!$J$2:$J$7</c:f>
              <c:numCache>
                <c:formatCode>0</c:formatCode>
                <c:ptCount val="6"/>
                <c:pt idx="0">
                  <c:v>2.1367292225201</c:v>
                </c:pt>
                <c:pt idx="1">
                  <c:v>8.5189873417721493</c:v>
                </c:pt>
                <c:pt idx="2">
                  <c:v>8.9749999999999996</c:v>
                </c:pt>
                <c:pt idx="3">
                  <c:v>12.1391891891891</c:v>
                </c:pt>
                <c:pt idx="4">
                  <c:v>7.3668874172185399</c:v>
                </c:pt>
                <c:pt idx="5">
                  <c:v>9.8127544097693296</c:v>
                </c:pt>
              </c:numCache>
            </c:numRef>
          </c:val>
          <c:extLst>
            <c:ext xmlns:c16="http://schemas.microsoft.com/office/drawing/2014/chart" uri="{C3380CC4-5D6E-409C-BE32-E72D297353CC}">
              <c16:uniqueId val="{00000008-64F7-4C5D-BC11-C1897459E01D}"/>
            </c:ext>
          </c:extLst>
        </c:ser>
        <c:ser>
          <c:idx val="9"/>
          <c:order val="9"/>
          <c:tx>
            <c:strRef>
              <c:f>Count_onos_excluded!$K$1</c:f>
              <c:strCache>
                <c:ptCount val="1"/>
                <c:pt idx="0">
                  <c:v>proxy_Solar</c:v>
                </c:pt>
              </c:strCache>
            </c:strRef>
          </c:tx>
          <c:spPr>
            <a:solidFill>
              <a:srgbClr val="FFD100"/>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Count_onos_excluded!$K$2:$K$7</c:f>
              <c:numCache>
                <c:formatCode>0</c:formatCode>
                <c:ptCount val="6"/>
                <c:pt idx="0">
                  <c:v>8.6916890080428892</c:v>
                </c:pt>
                <c:pt idx="1">
                  <c:v>7.3417721518987298</c:v>
                </c:pt>
                <c:pt idx="2">
                  <c:v>6.38947368421052</c:v>
                </c:pt>
                <c:pt idx="3">
                  <c:v>8.3040540540540508</c:v>
                </c:pt>
                <c:pt idx="4">
                  <c:v>4.2569536423840999</c:v>
                </c:pt>
                <c:pt idx="5">
                  <c:v>5.23609226594301</c:v>
                </c:pt>
              </c:numCache>
            </c:numRef>
          </c:val>
          <c:extLst>
            <c:ext xmlns:c16="http://schemas.microsoft.com/office/drawing/2014/chart" uri="{C3380CC4-5D6E-409C-BE32-E72D297353CC}">
              <c16:uniqueId val="{00000009-64F7-4C5D-BC11-C1897459E01D}"/>
            </c:ext>
          </c:extLst>
        </c:ser>
        <c:ser>
          <c:idx val="10"/>
          <c:order val="10"/>
          <c:tx>
            <c:strRef>
              <c:f>Count_onos_excluded!$L$1</c:f>
              <c:strCache>
                <c:ptCount val="1"/>
                <c:pt idx="0">
                  <c:v>proxy_Power Storage</c:v>
                </c:pt>
              </c:strCache>
            </c:strRef>
          </c:tx>
          <c:spPr>
            <a:solidFill>
              <a:srgbClr val="890C58"/>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Count_onos_excluded!$L$2:$L$7</c:f>
              <c:numCache>
                <c:formatCode>0</c:formatCode>
                <c:ptCount val="6"/>
                <c:pt idx="0">
                  <c:v>39.117962466487903</c:v>
                </c:pt>
                <c:pt idx="1">
                  <c:v>40.905766526019598</c:v>
                </c:pt>
                <c:pt idx="2">
                  <c:v>39.518421052631503</c:v>
                </c:pt>
                <c:pt idx="3">
                  <c:v>41.216216216216203</c:v>
                </c:pt>
                <c:pt idx="4">
                  <c:v>39.753642384105902</c:v>
                </c:pt>
                <c:pt idx="5">
                  <c:v>45.896879240162797</c:v>
                </c:pt>
              </c:numCache>
            </c:numRef>
          </c:val>
          <c:extLst>
            <c:ext xmlns:c16="http://schemas.microsoft.com/office/drawing/2014/chart" uri="{C3380CC4-5D6E-409C-BE32-E72D297353CC}">
              <c16:uniqueId val="{0000000A-64F7-4C5D-BC11-C1897459E01D}"/>
            </c:ext>
          </c:extLst>
        </c:ser>
        <c:ser>
          <c:idx val="12"/>
          <c:order val="11"/>
          <c:tx>
            <c:strRef>
              <c:f>Count_onos_excluded!$N$1</c:f>
              <c:strCache>
                <c:ptCount val="1"/>
                <c:pt idx="0">
                  <c:v>proxy_Nuclear</c:v>
                </c:pt>
              </c:strCache>
            </c:strRef>
          </c:tx>
          <c:spPr>
            <a:solidFill>
              <a:srgbClr val="FF8200"/>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Count_onos_excluded!$N$2:$N$7</c:f>
              <c:numCache>
                <c:formatCode>0</c:formatCode>
                <c:ptCount val="6"/>
                <c:pt idx="0">
                  <c:v>9.2493297587131304E-2</c:v>
                </c:pt>
                <c:pt idx="1">
                  <c:v>5.0632911392405E-2</c:v>
                </c:pt>
                <c:pt idx="2">
                  <c:v>0.1</c:v>
                </c:pt>
                <c:pt idx="3">
                  <c:v>5.6756756756756697E-2</c:v>
                </c:pt>
                <c:pt idx="4">
                  <c:v>0.185430463576158</c:v>
                </c:pt>
                <c:pt idx="5">
                  <c:v>0.103120759837177</c:v>
                </c:pt>
              </c:numCache>
            </c:numRef>
          </c:val>
          <c:extLst>
            <c:ext xmlns:c16="http://schemas.microsoft.com/office/drawing/2014/chart" uri="{C3380CC4-5D6E-409C-BE32-E72D297353CC}">
              <c16:uniqueId val="{0000000B-64F7-4C5D-BC11-C1897459E01D}"/>
            </c:ext>
          </c:extLst>
        </c:ser>
        <c:ser>
          <c:idx val="13"/>
          <c:order val="12"/>
          <c:tx>
            <c:strRef>
              <c:f>Count_onos_excluded!$O$1</c:f>
              <c:strCache>
                <c:ptCount val="1"/>
                <c:pt idx="0">
                  <c:v>proxy_Natural Gas</c:v>
                </c:pt>
              </c:strCache>
            </c:strRef>
          </c:tx>
          <c:spPr>
            <a:solidFill>
              <a:srgbClr val="00AEC7"/>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Count_onos_excluded!$O$2:$O$7</c:f>
              <c:numCache>
                <c:formatCode>0</c:formatCode>
                <c:ptCount val="6"/>
                <c:pt idx="0">
                  <c:v>5.1112600536192998</c:v>
                </c:pt>
                <c:pt idx="1">
                  <c:v>6.8551336146272801</c:v>
                </c:pt>
                <c:pt idx="2">
                  <c:v>9.3973684210526294</c:v>
                </c:pt>
                <c:pt idx="3">
                  <c:v>10.627027027026999</c:v>
                </c:pt>
                <c:pt idx="4">
                  <c:v>9.0596026490066208</c:v>
                </c:pt>
                <c:pt idx="5">
                  <c:v>10.791044776119399</c:v>
                </c:pt>
              </c:numCache>
            </c:numRef>
          </c:val>
          <c:extLst>
            <c:ext xmlns:c16="http://schemas.microsoft.com/office/drawing/2014/chart" uri="{C3380CC4-5D6E-409C-BE32-E72D297353CC}">
              <c16:uniqueId val="{0000000C-64F7-4C5D-BC11-C1897459E01D}"/>
            </c:ext>
          </c:extLst>
        </c:ser>
        <c:ser>
          <c:idx val="14"/>
          <c:order val="13"/>
          <c:tx>
            <c:strRef>
              <c:f>Count_onos_excluded!$P$1</c:f>
              <c:strCache>
                <c:ptCount val="1"/>
                <c:pt idx="0">
                  <c:v>proxy_Hydro</c:v>
                </c:pt>
              </c:strCache>
            </c:strRef>
          </c:tx>
          <c:spPr>
            <a:solidFill>
              <a:srgbClr val="003865"/>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Count_onos_excluded!$P$2:$P$7</c:f>
              <c:numCache>
                <c:formatCode>0</c:formatCode>
                <c:ptCount val="6"/>
                <c:pt idx="0">
                  <c:v>1.0067024128686299</c:v>
                </c:pt>
                <c:pt idx="1">
                  <c:v>1.43178621659634</c:v>
                </c:pt>
                <c:pt idx="2">
                  <c:v>0.68026315789473601</c:v>
                </c:pt>
                <c:pt idx="3">
                  <c:v>2.56216216216216</c:v>
                </c:pt>
                <c:pt idx="4">
                  <c:v>2.5867549668874101</c:v>
                </c:pt>
                <c:pt idx="5">
                  <c:v>1.2170963364993199</c:v>
                </c:pt>
              </c:numCache>
            </c:numRef>
          </c:val>
          <c:extLst>
            <c:ext xmlns:c16="http://schemas.microsoft.com/office/drawing/2014/chart" uri="{C3380CC4-5D6E-409C-BE32-E72D297353CC}">
              <c16:uniqueId val="{0000000D-64F7-4C5D-BC11-C1897459E01D}"/>
            </c:ext>
          </c:extLst>
        </c:ser>
        <c:ser>
          <c:idx val="15"/>
          <c:order val="14"/>
          <c:tx>
            <c:strRef>
              <c:f>Count_onos_excluded!$Q$1</c:f>
              <c:strCache>
                <c:ptCount val="1"/>
                <c:pt idx="0">
                  <c:v>proxy_Coal and Lignite</c:v>
                </c:pt>
              </c:strCache>
            </c:strRef>
          </c:tx>
          <c:spPr>
            <a:solidFill>
              <a:srgbClr val="5B6770"/>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Count_onos_excluded!$Q$2:$Q$7</c:f>
              <c:numCache>
                <c:formatCode>0</c:formatCode>
                <c:ptCount val="6"/>
                <c:pt idx="0">
                  <c:v>0.10053619302949</c:v>
                </c:pt>
                <c:pt idx="1">
                  <c:v>0.48382559774964801</c:v>
                </c:pt>
                <c:pt idx="2">
                  <c:v>0.31052631578947298</c:v>
                </c:pt>
                <c:pt idx="3">
                  <c:v>0.44324324324324299</c:v>
                </c:pt>
                <c:pt idx="4">
                  <c:v>0.27019867549668802</c:v>
                </c:pt>
                <c:pt idx="5">
                  <c:v>0.52645861601085397</c:v>
                </c:pt>
              </c:numCache>
            </c:numRef>
          </c:val>
          <c:extLst>
            <c:ext xmlns:c16="http://schemas.microsoft.com/office/drawing/2014/chart" uri="{C3380CC4-5D6E-409C-BE32-E72D297353CC}">
              <c16:uniqueId val="{0000000E-64F7-4C5D-BC11-C1897459E01D}"/>
            </c:ext>
          </c:extLst>
        </c:ser>
        <c:ser>
          <c:idx val="11"/>
          <c:order val="15"/>
          <c:tx>
            <c:strRef>
              <c:f>Count_onos_excluded!$M$1</c:f>
              <c:strCache>
                <c:ptCount val="1"/>
                <c:pt idx="0">
                  <c:v>proxy_Other</c:v>
                </c:pt>
              </c:strCache>
            </c:strRef>
          </c:tx>
          <c:spPr>
            <a:solidFill>
              <a:srgbClr val="BA9716"/>
            </a:solidFill>
            <a:ln w="25400">
              <a:noFill/>
            </a:ln>
          </c:spPr>
          <c:invertIfNegative val="0"/>
          <c:cat>
            <c:numRef>
              <c:f>Count_onos_excluded!$A$2:$A$7</c:f>
              <c:numCache>
                <c:formatCode>[$-409]mmm\-yy;@</c:formatCode>
                <c:ptCount val="6"/>
                <c:pt idx="0">
                  <c:v>45322</c:v>
                </c:pt>
                <c:pt idx="1">
                  <c:v>45351</c:v>
                </c:pt>
                <c:pt idx="2">
                  <c:v>45382</c:v>
                </c:pt>
                <c:pt idx="3">
                  <c:v>45412</c:v>
                </c:pt>
                <c:pt idx="4">
                  <c:v>45443</c:v>
                </c:pt>
                <c:pt idx="5">
                  <c:v>45473</c:v>
                </c:pt>
              </c:numCache>
            </c:numRef>
          </c:cat>
          <c:val>
            <c:numRef>
              <c:f>Count_onos_excluded!$M$2:$M$7</c:f>
              <c:numCache>
                <c:formatCode>0</c:formatCode>
                <c:ptCount val="6"/>
                <c:pt idx="0">
                  <c:v>0.125690607734806</c:v>
                </c:pt>
                <c:pt idx="1">
                  <c:v>0.20815752461322001</c:v>
                </c:pt>
                <c:pt idx="2">
                  <c:v>0.206578947368421</c:v>
                </c:pt>
                <c:pt idx="3">
                  <c:v>0.99189189189189098</c:v>
                </c:pt>
                <c:pt idx="4">
                  <c:v>1.0940397350993301</c:v>
                </c:pt>
                <c:pt idx="5">
                  <c:v>1.0827679782903601</c:v>
                </c:pt>
              </c:numCache>
            </c:numRef>
          </c:val>
          <c:extLst>
            <c:ext xmlns:c16="http://schemas.microsoft.com/office/drawing/2014/chart" uri="{C3380CC4-5D6E-409C-BE32-E72D297353CC}">
              <c16:uniqueId val="{0000000F-64F7-4C5D-BC11-C1897459E01D}"/>
            </c:ext>
          </c:extLst>
        </c:ser>
        <c:dLbls>
          <c:showLegendKey val="0"/>
          <c:showVal val="0"/>
          <c:showCatName val="0"/>
          <c:showSerName val="0"/>
          <c:showPercent val="0"/>
          <c:showBubbleSize val="0"/>
        </c:dLbls>
        <c:gapWidth val="150"/>
        <c:overlap val="100"/>
        <c:axId val="1790513119"/>
        <c:axId val="1"/>
      </c:barChart>
      <c:lineChart>
        <c:grouping val="standard"/>
        <c:varyColors val="0"/>
        <c:ser>
          <c:idx val="17"/>
          <c:order val="16"/>
          <c:tx>
            <c:v>proxy%</c:v>
          </c:tx>
          <c:spPr>
            <a:ln w="28575" cap="rnd">
              <a:solidFill>
                <a:srgbClr val="FF0000">
                  <a:alpha val="45000"/>
                </a:srgbClr>
              </a:solidFill>
              <a:prstDash val="sysDash"/>
              <a:round/>
            </a:ln>
            <a:effectLst/>
          </c:spPr>
          <c:marker>
            <c:symbol val="circle"/>
            <c:size val="5"/>
            <c:spPr>
              <a:solidFill>
                <a:srgbClr val="FF0000"/>
              </a:solidFill>
              <a:ln w="9525">
                <a:solidFill>
                  <a:schemeClr val="accent6">
                    <a:lumMod val="80000"/>
                    <a:lumOff val="20000"/>
                  </a:schemeClr>
                </a:solidFill>
              </a:ln>
              <a:effectLst/>
            </c:spPr>
          </c:marker>
          <c:val>
            <c:numRef>
              <c:f>Count_onos_excluded!$W$2:$W$7</c:f>
              <c:numCache>
                <c:formatCode>General</c:formatCode>
                <c:ptCount val="6"/>
                <c:pt idx="0">
                  <c:v>6.0811569878924103E-2</c:v>
                </c:pt>
                <c:pt idx="1">
                  <c:v>7.1425125432788297E-2</c:v>
                </c:pt>
                <c:pt idx="2">
                  <c:v>7.0704700599478101E-2</c:v>
                </c:pt>
                <c:pt idx="3">
                  <c:v>7.9654073880244994E-2</c:v>
                </c:pt>
                <c:pt idx="4">
                  <c:v>6.5595840857180898E-2</c:v>
                </c:pt>
                <c:pt idx="5">
                  <c:v>7.1619948847817194E-2</c:v>
                </c:pt>
              </c:numCache>
            </c:numRef>
          </c:val>
          <c:smooth val="0"/>
          <c:extLst>
            <c:ext xmlns:c16="http://schemas.microsoft.com/office/drawing/2014/chart" uri="{C3380CC4-5D6E-409C-BE32-E72D297353CC}">
              <c16:uniqueId val="{00000010-64F7-4C5D-BC11-C1897459E01D}"/>
            </c:ext>
          </c:extLst>
        </c:ser>
        <c:dLbls>
          <c:showLegendKey val="0"/>
          <c:showVal val="0"/>
          <c:showCatName val="0"/>
          <c:showSerName val="0"/>
          <c:showPercent val="0"/>
          <c:showBubbleSize val="0"/>
        </c:dLbls>
        <c:marker val="1"/>
        <c:smooth val="0"/>
        <c:axId val="3"/>
        <c:axId val="4"/>
      </c:lineChart>
      <c:dateAx>
        <c:axId val="1790513119"/>
        <c:scaling>
          <c:orientation val="minMax"/>
        </c:scaling>
        <c:delete val="0"/>
        <c:axPos val="b"/>
        <c:numFmt formatCode="[$-409]mmm\-yy;@"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Offset val="100"/>
        <c:baseTimeUnit val="months"/>
      </c:dateAx>
      <c:valAx>
        <c:axId val="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Monthly Avg Offer Count</a:t>
                </a:r>
              </a:p>
            </c:rich>
          </c:tx>
          <c:overlay val="0"/>
          <c:spPr>
            <a:noFill/>
            <a:ln w="25400">
              <a:noFill/>
            </a:ln>
          </c:spPr>
        </c:title>
        <c:numFmt formatCode="0" sourceLinked="1"/>
        <c:majorTickMark val="none"/>
        <c:minorTickMark val="none"/>
        <c:tickLblPos val="nextTo"/>
        <c:spPr>
          <a:ln w="6350">
            <a:noFill/>
          </a:ln>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790513119"/>
        <c:crosses val="autoZero"/>
        <c:crossBetween val="between"/>
      </c:valAx>
      <c:catAx>
        <c:axId val="3"/>
        <c:scaling>
          <c:orientation val="minMax"/>
        </c:scaling>
        <c:delete val="1"/>
        <c:axPos val="b"/>
        <c:majorTickMark val="out"/>
        <c:minorTickMark val="none"/>
        <c:tickLblPos val="nextTo"/>
        <c:crossAx val="4"/>
        <c:crosses val="autoZero"/>
        <c:auto val="1"/>
        <c:lblAlgn val="ctr"/>
        <c:lblOffset val="100"/>
        <c:noMultiLvlLbl val="0"/>
      </c:catAx>
      <c:valAx>
        <c:axId val="4"/>
        <c:scaling>
          <c:orientation val="minMax"/>
          <c:max val="0.12000000000000001"/>
          <c:min val="0"/>
        </c:scaling>
        <c:delete val="0"/>
        <c:axPos val="r"/>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a:t>
                </a:r>
                <a:r>
                  <a:rPr lang="en-US" sz="1200" b="1" baseline="0"/>
                  <a:t> of offers that are fully proxied</a:t>
                </a:r>
                <a:endParaRPr lang="en-US" sz="1200" b="1"/>
              </a:p>
            </c:rich>
          </c:tx>
          <c:overlay val="0"/>
          <c:spPr>
            <a:noFill/>
            <a:ln w="25400">
              <a:noFill/>
            </a:ln>
          </c:spPr>
        </c:title>
        <c:numFmt formatCode="0%" sourceLinked="0"/>
        <c:majorTickMark val="out"/>
        <c:minorTickMark val="none"/>
        <c:tickLblPos val="nextTo"/>
        <c:spPr>
          <a:ln w="6350">
            <a:noFill/>
          </a:ln>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
        <c:crosses val="max"/>
        <c:crossBetween val="between"/>
      </c:valAx>
      <c:spPr>
        <a:noFill/>
        <a:ln w="25400">
          <a:noFill/>
        </a:ln>
      </c:spPr>
    </c:plotArea>
    <c:legend>
      <c:legendPos val="b"/>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9">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9/9/2024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9/9/2024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12587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24792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732238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4010988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190670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0" y="6553200"/>
            <a:ext cx="935925" cy="246221"/>
          </a:xfrm>
          <a:prstGeom prst="rect">
            <a:avLst/>
          </a:prstGeom>
          <a:noFill/>
        </p:spPr>
        <p:txBody>
          <a:bodyPr wrap="square" rtlCol="0">
            <a:spAutoFit/>
          </a:bodyPr>
          <a:lstStyle/>
          <a:p>
            <a:pPr algn="l"/>
            <a:r>
              <a:rPr lang="en-US" sz="1000" b="1" baseline="0">
                <a:solidFill>
                  <a:schemeClr val="tx2"/>
                </a:solidFill>
              </a:rPr>
              <a:t>INTERNAL</a:t>
            </a:r>
            <a:endParaRPr lang="en-US" sz="1000" b="1">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3.png"/></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1843358"/>
            <a:ext cx="4933308" cy="3046988"/>
          </a:xfrm>
          <a:prstGeom prst="rect">
            <a:avLst/>
          </a:prstGeom>
          <a:noFill/>
        </p:spPr>
        <p:txBody>
          <a:bodyPr wrap="square" lIns="91440" tIns="45720" rIns="91440" bIns="45720" rtlCol="0" anchor="t">
            <a:spAutoFit/>
          </a:bodyPr>
          <a:lstStyle/>
          <a:p>
            <a:r>
              <a:rPr lang="en-US" sz="2400" b="1">
                <a:solidFill>
                  <a:schemeClr val="tx2"/>
                </a:solidFill>
              </a:rPr>
              <a:t>Proxy AS Offer Price Floor: Analysis and Recommendations</a:t>
            </a:r>
            <a:endParaRPr lang="en-US" sz="2400" b="1">
              <a:solidFill>
                <a:schemeClr val="tx2"/>
              </a:solidFill>
              <a:cs typeface="Arial"/>
            </a:endParaRPr>
          </a:p>
          <a:p>
            <a:endParaRPr lang="en-US" b="1">
              <a:solidFill>
                <a:schemeClr val="tx2"/>
              </a:solidFill>
            </a:endParaRPr>
          </a:p>
          <a:p>
            <a:endParaRPr lang="en-US" b="1">
              <a:solidFill>
                <a:schemeClr val="tx2"/>
              </a:solidFill>
            </a:endParaRPr>
          </a:p>
          <a:p>
            <a:r>
              <a:rPr lang="en-US">
                <a:solidFill>
                  <a:schemeClr val="tx2"/>
                </a:solidFill>
              </a:rPr>
              <a:t>Weifeng Li</a:t>
            </a:r>
            <a:endParaRPr lang="en-US">
              <a:solidFill>
                <a:schemeClr val="tx2"/>
              </a:solidFill>
              <a:cs typeface="Arial"/>
            </a:endParaRPr>
          </a:p>
          <a:p>
            <a:r>
              <a:rPr lang="en-US">
                <a:solidFill>
                  <a:schemeClr val="tx2"/>
                </a:solidFill>
              </a:rPr>
              <a:t>Zhengguo Chu</a:t>
            </a:r>
          </a:p>
          <a:p>
            <a:endParaRPr lang="en-US">
              <a:solidFill>
                <a:schemeClr val="tx2"/>
              </a:solidFill>
              <a:cs typeface="Arial"/>
            </a:endParaRPr>
          </a:p>
          <a:p>
            <a:r>
              <a:rPr lang="en-US">
                <a:solidFill>
                  <a:schemeClr val="tx2"/>
                </a:solidFill>
                <a:cs typeface="Arial"/>
              </a:rPr>
              <a:t>RTCBTF</a:t>
            </a:r>
          </a:p>
          <a:p>
            <a:r>
              <a:rPr lang="en-US">
                <a:solidFill>
                  <a:schemeClr val="tx2"/>
                </a:solidFill>
                <a:cs typeface="Arial"/>
              </a:rPr>
              <a:t>September 13, 2024</a:t>
            </a:r>
          </a:p>
          <a:p>
            <a:endParaRPr lang="en-US">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79D88-E1EB-CB5E-D23F-B945DAAA0C61}"/>
              </a:ext>
            </a:extLst>
          </p:cNvPr>
          <p:cNvSpPr>
            <a:spLocks noGrp="1"/>
          </p:cNvSpPr>
          <p:nvPr>
            <p:ph type="title"/>
          </p:nvPr>
        </p:nvSpPr>
        <p:spPr/>
        <p:txBody>
          <a:bodyPr/>
          <a:lstStyle/>
          <a:p>
            <a:r>
              <a:rPr lang="en-US"/>
              <a:t>MW Weighted AS Offer- RRS PFR</a:t>
            </a:r>
          </a:p>
        </p:txBody>
      </p:sp>
      <p:sp>
        <p:nvSpPr>
          <p:cNvPr id="4" name="Slide Number Placeholder 3">
            <a:extLst>
              <a:ext uri="{FF2B5EF4-FFF2-40B4-BE49-F238E27FC236}">
                <a16:creationId xmlns:a16="http://schemas.microsoft.com/office/drawing/2014/main" id="{BDCC1B33-6407-DC8D-C4CE-58A16A737F69}"/>
              </a:ext>
            </a:extLst>
          </p:cNvPr>
          <p:cNvSpPr>
            <a:spLocks noGrp="1"/>
          </p:cNvSpPr>
          <p:nvPr>
            <p:ph type="sldNum" sz="quarter" idx="4"/>
          </p:nvPr>
        </p:nvSpPr>
        <p:spPr/>
        <p:txBody>
          <a:bodyPr/>
          <a:lstStyle/>
          <a:p>
            <a:fld id="{1D93BD3E-1E9A-4970-A6F7-E7AC52762E0C}" type="slidenum">
              <a:rPr lang="en-US" smtClean="0"/>
              <a:pPr/>
              <a:t>10</a:t>
            </a:fld>
            <a:endParaRPr lang="en-US"/>
          </a:p>
        </p:txBody>
      </p:sp>
      <p:pic>
        <p:nvPicPr>
          <p:cNvPr id="12" name="Picture 11">
            <a:extLst>
              <a:ext uri="{FF2B5EF4-FFF2-40B4-BE49-F238E27FC236}">
                <a16:creationId xmlns:a16="http://schemas.microsoft.com/office/drawing/2014/main" id="{639F3E9F-5909-3751-8071-96C5C768D9E7}"/>
              </a:ext>
            </a:extLst>
          </p:cNvPr>
          <p:cNvPicPr>
            <a:picLocks noChangeAspect="1"/>
          </p:cNvPicPr>
          <p:nvPr/>
        </p:nvPicPr>
        <p:blipFill>
          <a:blip r:embed="rId2"/>
          <a:stretch>
            <a:fillRect/>
          </a:stretch>
        </p:blipFill>
        <p:spPr>
          <a:xfrm>
            <a:off x="0" y="2499472"/>
            <a:ext cx="4381500" cy="3562350"/>
          </a:xfrm>
          <a:prstGeom prst="rect">
            <a:avLst/>
          </a:prstGeom>
        </p:spPr>
      </p:pic>
      <p:pic>
        <p:nvPicPr>
          <p:cNvPr id="14" name="Picture 13">
            <a:extLst>
              <a:ext uri="{FF2B5EF4-FFF2-40B4-BE49-F238E27FC236}">
                <a16:creationId xmlns:a16="http://schemas.microsoft.com/office/drawing/2014/main" id="{70C35C40-C0CA-C93E-DC25-8E667D118570}"/>
              </a:ext>
            </a:extLst>
          </p:cNvPr>
          <p:cNvPicPr>
            <a:picLocks noChangeAspect="1"/>
          </p:cNvPicPr>
          <p:nvPr/>
        </p:nvPicPr>
        <p:blipFill>
          <a:blip r:embed="rId3"/>
          <a:stretch>
            <a:fillRect/>
          </a:stretch>
        </p:blipFill>
        <p:spPr>
          <a:xfrm>
            <a:off x="4572000" y="2499472"/>
            <a:ext cx="4381500" cy="3562350"/>
          </a:xfrm>
          <a:prstGeom prst="rect">
            <a:avLst/>
          </a:prstGeom>
        </p:spPr>
      </p:pic>
      <p:sp>
        <p:nvSpPr>
          <p:cNvPr id="3" name="TextBox 2">
            <a:extLst>
              <a:ext uri="{FF2B5EF4-FFF2-40B4-BE49-F238E27FC236}">
                <a16:creationId xmlns:a16="http://schemas.microsoft.com/office/drawing/2014/main" id="{B05A242C-E6D8-3E64-B8F7-A6C521881D51}"/>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5" name="TextBox 4">
            <a:extLst>
              <a:ext uri="{FF2B5EF4-FFF2-40B4-BE49-F238E27FC236}">
                <a16:creationId xmlns:a16="http://schemas.microsoft.com/office/drawing/2014/main" id="{2B8F420B-3A0E-F1BB-2DCD-AFDA787B8328}"/>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RRS PFR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RRS PFR offer price of that hour.</a:t>
            </a:r>
          </a:p>
          <a:p>
            <a:pPr marL="285750" indent="-285750">
              <a:buFont typeface="Arial" panose="020B0604020202020204" pitchFamily="34" charset="0"/>
              <a:buChar char="•"/>
            </a:pPr>
            <a:r>
              <a:rPr lang="en-US" sz="1400">
                <a:solidFill>
                  <a:schemeClr val="tx2"/>
                </a:solidFill>
              </a:rPr>
              <a:t>Two hourly heatmaps of MW weighted RRS PFR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4034506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80741-DD6E-2850-3743-DF499BE7BB98}"/>
              </a:ext>
            </a:extLst>
          </p:cNvPr>
          <p:cNvSpPr>
            <a:spLocks noGrp="1"/>
          </p:cNvSpPr>
          <p:nvPr>
            <p:ph type="title"/>
          </p:nvPr>
        </p:nvSpPr>
        <p:spPr/>
        <p:txBody>
          <a:bodyPr/>
          <a:lstStyle/>
          <a:p>
            <a:r>
              <a:rPr lang="en-US"/>
              <a:t>MW Weighted AS Offer- ONNS</a:t>
            </a:r>
          </a:p>
        </p:txBody>
      </p:sp>
      <p:sp>
        <p:nvSpPr>
          <p:cNvPr id="4" name="Slide Number Placeholder 3">
            <a:extLst>
              <a:ext uri="{FF2B5EF4-FFF2-40B4-BE49-F238E27FC236}">
                <a16:creationId xmlns:a16="http://schemas.microsoft.com/office/drawing/2014/main" id="{212AF837-538F-8201-D30A-C8BA98C2EACD}"/>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8" name="Picture 7">
            <a:extLst>
              <a:ext uri="{FF2B5EF4-FFF2-40B4-BE49-F238E27FC236}">
                <a16:creationId xmlns:a16="http://schemas.microsoft.com/office/drawing/2014/main" id="{347AD0E7-A539-4B83-FA2C-1FD292919607}"/>
              </a:ext>
            </a:extLst>
          </p:cNvPr>
          <p:cNvPicPr>
            <a:picLocks noChangeAspect="1"/>
          </p:cNvPicPr>
          <p:nvPr/>
        </p:nvPicPr>
        <p:blipFill>
          <a:blip r:embed="rId3"/>
          <a:stretch>
            <a:fillRect/>
          </a:stretch>
        </p:blipFill>
        <p:spPr>
          <a:xfrm>
            <a:off x="190500" y="2651872"/>
            <a:ext cx="4381500" cy="3562350"/>
          </a:xfrm>
          <a:prstGeom prst="rect">
            <a:avLst/>
          </a:prstGeom>
        </p:spPr>
      </p:pic>
      <p:pic>
        <p:nvPicPr>
          <p:cNvPr id="10" name="Picture 9">
            <a:extLst>
              <a:ext uri="{FF2B5EF4-FFF2-40B4-BE49-F238E27FC236}">
                <a16:creationId xmlns:a16="http://schemas.microsoft.com/office/drawing/2014/main" id="{6F485A81-C8DD-A9B8-5AC6-B05F7FB7795F}"/>
              </a:ext>
            </a:extLst>
          </p:cNvPr>
          <p:cNvPicPr>
            <a:picLocks noChangeAspect="1"/>
          </p:cNvPicPr>
          <p:nvPr/>
        </p:nvPicPr>
        <p:blipFill>
          <a:blip r:embed="rId4"/>
          <a:stretch>
            <a:fillRect/>
          </a:stretch>
        </p:blipFill>
        <p:spPr>
          <a:xfrm>
            <a:off x="4610100" y="2651872"/>
            <a:ext cx="4381500" cy="3562350"/>
          </a:xfrm>
          <a:prstGeom prst="rect">
            <a:avLst/>
          </a:prstGeom>
        </p:spPr>
      </p:pic>
      <p:sp>
        <p:nvSpPr>
          <p:cNvPr id="3" name="TextBox 2">
            <a:extLst>
              <a:ext uri="{FF2B5EF4-FFF2-40B4-BE49-F238E27FC236}">
                <a16:creationId xmlns:a16="http://schemas.microsoft.com/office/drawing/2014/main" id="{6F2E45A6-C78C-D4F4-A854-CC68703DCE3A}"/>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5" name="TextBox 4">
            <a:extLst>
              <a:ext uri="{FF2B5EF4-FFF2-40B4-BE49-F238E27FC236}">
                <a16:creationId xmlns:a16="http://schemas.microsoft.com/office/drawing/2014/main" id="{77A67749-6F94-A63E-8807-E8F7A67A2514}"/>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Online NSRS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Online NSRS offer price of that hour.</a:t>
            </a:r>
          </a:p>
          <a:p>
            <a:pPr marL="285750" indent="-285750">
              <a:buFont typeface="Arial" panose="020B0604020202020204" pitchFamily="34" charset="0"/>
              <a:buChar char="•"/>
            </a:pPr>
            <a:r>
              <a:rPr lang="en-US" sz="1400">
                <a:solidFill>
                  <a:schemeClr val="tx2"/>
                </a:solidFill>
              </a:rPr>
              <a:t>Two hourly heatmaps of MW weighted Online NSRS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4256669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B6A1-396F-7EE1-8FB3-789C3D970052}"/>
              </a:ext>
            </a:extLst>
          </p:cNvPr>
          <p:cNvSpPr>
            <a:spLocks noGrp="1"/>
          </p:cNvSpPr>
          <p:nvPr>
            <p:ph type="title"/>
          </p:nvPr>
        </p:nvSpPr>
        <p:spPr/>
        <p:txBody>
          <a:bodyPr/>
          <a:lstStyle/>
          <a:p>
            <a:r>
              <a:rPr lang="en-US"/>
              <a:t>MW Weighted AS Offer- ECRS (Online)</a:t>
            </a:r>
          </a:p>
        </p:txBody>
      </p:sp>
      <p:sp>
        <p:nvSpPr>
          <p:cNvPr id="4" name="Slide Number Placeholder 3">
            <a:extLst>
              <a:ext uri="{FF2B5EF4-FFF2-40B4-BE49-F238E27FC236}">
                <a16:creationId xmlns:a16="http://schemas.microsoft.com/office/drawing/2014/main" id="{F6C5E256-0C89-2F27-7654-E9707C0199DF}"/>
              </a:ext>
            </a:extLst>
          </p:cNvPr>
          <p:cNvSpPr>
            <a:spLocks noGrp="1"/>
          </p:cNvSpPr>
          <p:nvPr>
            <p:ph type="sldNum" sz="quarter" idx="4"/>
          </p:nvPr>
        </p:nvSpPr>
        <p:spPr/>
        <p:txBody>
          <a:bodyPr/>
          <a:lstStyle/>
          <a:p>
            <a:fld id="{1D93BD3E-1E9A-4970-A6F7-E7AC52762E0C}" type="slidenum">
              <a:rPr lang="en-US" smtClean="0"/>
              <a:pPr/>
              <a:t>12</a:t>
            </a:fld>
            <a:endParaRPr lang="en-US"/>
          </a:p>
        </p:txBody>
      </p:sp>
      <p:pic>
        <p:nvPicPr>
          <p:cNvPr id="8" name="Picture 7">
            <a:extLst>
              <a:ext uri="{FF2B5EF4-FFF2-40B4-BE49-F238E27FC236}">
                <a16:creationId xmlns:a16="http://schemas.microsoft.com/office/drawing/2014/main" id="{2425139E-43F3-A98C-B8AB-C2D93CF88CAB}"/>
              </a:ext>
            </a:extLst>
          </p:cNvPr>
          <p:cNvPicPr>
            <a:picLocks noChangeAspect="1"/>
          </p:cNvPicPr>
          <p:nvPr/>
        </p:nvPicPr>
        <p:blipFill>
          <a:blip r:embed="rId2"/>
          <a:stretch>
            <a:fillRect/>
          </a:stretch>
        </p:blipFill>
        <p:spPr>
          <a:xfrm>
            <a:off x="109871" y="2611956"/>
            <a:ext cx="4381500" cy="3562350"/>
          </a:xfrm>
          <a:prstGeom prst="rect">
            <a:avLst/>
          </a:prstGeom>
        </p:spPr>
      </p:pic>
      <p:pic>
        <p:nvPicPr>
          <p:cNvPr id="10" name="Picture 9">
            <a:extLst>
              <a:ext uri="{FF2B5EF4-FFF2-40B4-BE49-F238E27FC236}">
                <a16:creationId xmlns:a16="http://schemas.microsoft.com/office/drawing/2014/main" id="{98CDDFC7-A246-19B6-8AED-1F616C44A006}"/>
              </a:ext>
            </a:extLst>
          </p:cNvPr>
          <p:cNvPicPr>
            <a:picLocks noChangeAspect="1"/>
          </p:cNvPicPr>
          <p:nvPr/>
        </p:nvPicPr>
        <p:blipFill>
          <a:blip r:embed="rId3"/>
          <a:stretch>
            <a:fillRect/>
          </a:stretch>
        </p:blipFill>
        <p:spPr>
          <a:xfrm>
            <a:off x="4584274" y="2611956"/>
            <a:ext cx="4381500" cy="3562350"/>
          </a:xfrm>
          <a:prstGeom prst="rect">
            <a:avLst/>
          </a:prstGeom>
        </p:spPr>
      </p:pic>
      <p:sp>
        <p:nvSpPr>
          <p:cNvPr id="3" name="TextBox 2">
            <a:extLst>
              <a:ext uri="{FF2B5EF4-FFF2-40B4-BE49-F238E27FC236}">
                <a16:creationId xmlns:a16="http://schemas.microsoft.com/office/drawing/2014/main" id="{9CAA43D3-8A56-7A04-AE68-E50021B73CCA}"/>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7" name="TextBox 6">
            <a:extLst>
              <a:ext uri="{FF2B5EF4-FFF2-40B4-BE49-F238E27FC236}">
                <a16:creationId xmlns:a16="http://schemas.microsoft.com/office/drawing/2014/main" id="{3EB22A3B-5281-EB3F-7F18-FCDA3C1CAE0A}"/>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Online ECRS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Online ECRS offer price of that hour.</a:t>
            </a:r>
          </a:p>
          <a:p>
            <a:pPr marL="285750" indent="-285750">
              <a:buFont typeface="Arial" panose="020B0604020202020204" pitchFamily="34" charset="0"/>
              <a:buChar char="•"/>
            </a:pPr>
            <a:r>
              <a:rPr lang="en-US" sz="1400">
                <a:solidFill>
                  <a:schemeClr val="tx2"/>
                </a:solidFill>
              </a:rPr>
              <a:t>Two hourly heatmaps of MW weighted Online ECRS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876496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F3108-02AE-CE15-5E81-441A8CFE894C}"/>
              </a:ext>
            </a:extLst>
          </p:cNvPr>
          <p:cNvSpPr>
            <a:spLocks noGrp="1"/>
          </p:cNvSpPr>
          <p:nvPr>
            <p:ph type="title"/>
          </p:nvPr>
        </p:nvSpPr>
        <p:spPr/>
        <p:txBody>
          <a:bodyPr/>
          <a:lstStyle/>
          <a:p>
            <a:r>
              <a:rPr lang="en-US"/>
              <a:t>MW Weighted AS Offer- OFFNS</a:t>
            </a:r>
          </a:p>
        </p:txBody>
      </p:sp>
      <p:sp>
        <p:nvSpPr>
          <p:cNvPr id="4" name="Slide Number Placeholder 3">
            <a:extLst>
              <a:ext uri="{FF2B5EF4-FFF2-40B4-BE49-F238E27FC236}">
                <a16:creationId xmlns:a16="http://schemas.microsoft.com/office/drawing/2014/main" id="{229B7717-739F-21AC-6A9B-0C309543F231}"/>
              </a:ext>
            </a:extLst>
          </p:cNvPr>
          <p:cNvSpPr>
            <a:spLocks noGrp="1"/>
          </p:cNvSpPr>
          <p:nvPr>
            <p:ph type="sldNum" sz="quarter" idx="4"/>
          </p:nvPr>
        </p:nvSpPr>
        <p:spPr/>
        <p:txBody>
          <a:bodyPr/>
          <a:lstStyle/>
          <a:p>
            <a:fld id="{1D93BD3E-1E9A-4970-A6F7-E7AC52762E0C}" type="slidenum">
              <a:rPr lang="en-US" smtClean="0"/>
              <a:pPr/>
              <a:t>13</a:t>
            </a:fld>
            <a:endParaRPr lang="en-US"/>
          </a:p>
        </p:txBody>
      </p:sp>
      <p:pic>
        <p:nvPicPr>
          <p:cNvPr id="10" name="Content Placeholder 9">
            <a:extLst>
              <a:ext uri="{FF2B5EF4-FFF2-40B4-BE49-F238E27FC236}">
                <a16:creationId xmlns:a16="http://schemas.microsoft.com/office/drawing/2014/main" id="{5FE84056-6813-B183-7BDD-CACB38E4DA0F}"/>
              </a:ext>
            </a:extLst>
          </p:cNvPr>
          <p:cNvPicPr>
            <a:picLocks noGrp="1" noChangeAspect="1"/>
          </p:cNvPicPr>
          <p:nvPr>
            <p:ph idx="1"/>
          </p:nvPr>
        </p:nvPicPr>
        <p:blipFill>
          <a:blip r:embed="rId2"/>
          <a:stretch>
            <a:fillRect/>
          </a:stretch>
        </p:blipFill>
        <p:spPr>
          <a:xfrm>
            <a:off x="228600" y="2447109"/>
            <a:ext cx="4381500" cy="3562350"/>
          </a:xfrm>
        </p:spPr>
      </p:pic>
      <p:pic>
        <p:nvPicPr>
          <p:cNvPr id="12" name="Picture 11">
            <a:extLst>
              <a:ext uri="{FF2B5EF4-FFF2-40B4-BE49-F238E27FC236}">
                <a16:creationId xmlns:a16="http://schemas.microsoft.com/office/drawing/2014/main" id="{CED65821-5FBC-73BF-DCB4-BA80AF87F298}"/>
              </a:ext>
            </a:extLst>
          </p:cNvPr>
          <p:cNvPicPr>
            <a:picLocks noChangeAspect="1"/>
          </p:cNvPicPr>
          <p:nvPr/>
        </p:nvPicPr>
        <p:blipFill>
          <a:blip r:embed="rId3"/>
          <a:stretch>
            <a:fillRect/>
          </a:stretch>
        </p:blipFill>
        <p:spPr>
          <a:xfrm>
            <a:off x="4572000" y="2412738"/>
            <a:ext cx="4381500" cy="3562350"/>
          </a:xfrm>
          <a:prstGeom prst="rect">
            <a:avLst/>
          </a:prstGeom>
        </p:spPr>
      </p:pic>
      <p:sp>
        <p:nvSpPr>
          <p:cNvPr id="3" name="TextBox 2">
            <a:extLst>
              <a:ext uri="{FF2B5EF4-FFF2-40B4-BE49-F238E27FC236}">
                <a16:creationId xmlns:a16="http://schemas.microsoft.com/office/drawing/2014/main" id="{D0AC9BE1-1649-2806-116C-EA0A185A491C}"/>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5" name="TextBox 4">
            <a:extLst>
              <a:ext uri="{FF2B5EF4-FFF2-40B4-BE49-F238E27FC236}">
                <a16:creationId xmlns:a16="http://schemas.microsoft.com/office/drawing/2014/main" id="{058EC85C-6524-8BCD-4897-756C40917CBB}"/>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Offline NSRS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Offline NSRS offer price of that hour.</a:t>
            </a:r>
          </a:p>
          <a:p>
            <a:pPr marL="285750" indent="-285750">
              <a:buFont typeface="Arial" panose="020B0604020202020204" pitchFamily="34" charset="0"/>
              <a:buChar char="•"/>
            </a:pPr>
            <a:r>
              <a:rPr lang="en-US" sz="1400">
                <a:solidFill>
                  <a:schemeClr val="tx2"/>
                </a:solidFill>
              </a:rPr>
              <a:t>Two hourly heatmaps of MW weighted Offline NSRS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3921000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D449D-3130-BAA1-505F-2726AAF278B8}"/>
              </a:ext>
            </a:extLst>
          </p:cNvPr>
          <p:cNvSpPr>
            <a:spLocks noGrp="1"/>
          </p:cNvSpPr>
          <p:nvPr>
            <p:ph type="title"/>
          </p:nvPr>
        </p:nvSpPr>
        <p:spPr/>
        <p:txBody>
          <a:bodyPr/>
          <a:lstStyle/>
          <a:p>
            <a:r>
              <a:rPr lang="en-US"/>
              <a:t>MW Weighted AS Offer- ECRS (Offline)</a:t>
            </a:r>
          </a:p>
        </p:txBody>
      </p:sp>
      <p:pic>
        <p:nvPicPr>
          <p:cNvPr id="8" name="Content Placeholder 7">
            <a:extLst>
              <a:ext uri="{FF2B5EF4-FFF2-40B4-BE49-F238E27FC236}">
                <a16:creationId xmlns:a16="http://schemas.microsoft.com/office/drawing/2014/main" id="{65970628-E984-1BD3-D862-E2F7B42197CF}"/>
              </a:ext>
            </a:extLst>
          </p:cNvPr>
          <p:cNvPicPr>
            <a:picLocks noGrp="1" noChangeAspect="1"/>
          </p:cNvPicPr>
          <p:nvPr>
            <p:ph idx="1"/>
          </p:nvPr>
        </p:nvPicPr>
        <p:blipFill>
          <a:blip r:embed="rId2"/>
          <a:stretch>
            <a:fillRect/>
          </a:stretch>
        </p:blipFill>
        <p:spPr>
          <a:xfrm>
            <a:off x="152400" y="2486170"/>
            <a:ext cx="4381500" cy="3562350"/>
          </a:xfrm>
        </p:spPr>
      </p:pic>
      <p:sp>
        <p:nvSpPr>
          <p:cNvPr id="4" name="Slide Number Placeholder 3">
            <a:extLst>
              <a:ext uri="{FF2B5EF4-FFF2-40B4-BE49-F238E27FC236}">
                <a16:creationId xmlns:a16="http://schemas.microsoft.com/office/drawing/2014/main" id="{C1DA37AD-2053-A2C9-F004-B795C75BF0E8}"/>
              </a:ext>
            </a:extLst>
          </p:cNvPr>
          <p:cNvSpPr>
            <a:spLocks noGrp="1"/>
          </p:cNvSpPr>
          <p:nvPr>
            <p:ph type="sldNum" sz="quarter" idx="4"/>
          </p:nvPr>
        </p:nvSpPr>
        <p:spPr/>
        <p:txBody>
          <a:bodyPr/>
          <a:lstStyle/>
          <a:p>
            <a:fld id="{1D93BD3E-1E9A-4970-A6F7-E7AC52762E0C}" type="slidenum">
              <a:rPr lang="en-US" smtClean="0"/>
              <a:pPr/>
              <a:t>14</a:t>
            </a:fld>
            <a:endParaRPr lang="en-US"/>
          </a:p>
        </p:txBody>
      </p:sp>
      <p:pic>
        <p:nvPicPr>
          <p:cNvPr id="10" name="Picture 9">
            <a:extLst>
              <a:ext uri="{FF2B5EF4-FFF2-40B4-BE49-F238E27FC236}">
                <a16:creationId xmlns:a16="http://schemas.microsoft.com/office/drawing/2014/main" id="{4BA23A73-0808-045D-DA36-89652ABE891D}"/>
              </a:ext>
            </a:extLst>
          </p:cNvPr>
          <p:cNvPicPr>
            <a:picLocks noChangeAspect="1"/>
          </p:cNvPicPr>
          <p:nvPr/>
        </p:nvPicPr>
        <p:blipFill>
          <a:blip r:embed="rId3"/>
          <a:stretch>
            <a:fillRect/>
          </a:stretch>
        </p:blipFill>
        <p:spPr>
          <a:xfrm>
            <a:off x="4610100" y="2530403"/>
            <a:ext cx="4381500" cy="3562350"/>
          </a:xfrm>
          <a:prstGeom prst="rect">
            <a:avLst/>
          </a:prstGeom>
        </p:spPr>
      </p:pic>
      <p:sp>
        <p:nvSpPr>
          <p:cNvPr id="3" name="TextBox 2">
            <a:extLst>
              <a:ext uri="{FF2B5EF4-FFF2-40B4-BE49-F238E27FC236}">
                <a16:creationId xmlns:a16="http://schemas.microsoft.com/office/drawing/2014/main" id="{5DA23240-E118-CA03-81B5-C7ABF0AA1347}"/>
              </a:ext>
            </a:extLst>
          </p:cNvPr>
          <p:cNvSpPr txBox="1"/>
          <p:nvPr/>
        </p:nvSpPr>
        <p:spPr>
          <a:xfrm>
            <a:off x="3256221" y="6561138"/>
            <a:ext cx="5791200" cy="261610"/>
          </a:xfrm>
          <a:prstGeom prst="rect">
            <a:avLst/>
          </a:prstGeom>
          <a:noFill/>
        </p:spPr>
        <p:txBody>
          <a:bodyPr wrap="square" rtlCol="0">
            <a:spAutoFit/>
          </a:bodyPr>
          <a:lstStyle/>
          <a:p>
            <a:r>
              <a:rPr lang="en-US" sz="1100"/>
              <a:t>*CLR’s and ESR’s excluded</a:t>
            </a:r>
          </a:p>
        </p:txBody>
      </p:sp>
      <p:sp>
        <p:nvSpPr>
          <p:cNvPr id="5" name="TextBox 4">
            <a:extLst>
              <a:ext uri="{FF2B5EF4-FFF2-40B4-BE49-F238E27FC236}">
                <a16:creationId xmlns:a16="http://schemas.microsoft.com/office/drawing/2014/main" id="{496A63AB-648F-C25C-CB75-885FA05E10FF}"/>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Offline ECRS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Offline ECRS offer price of that hour.</a:t>
            </a:r>
          </a:p>
          <a:p>
            <a:pPr marL="285750" indent="-285750">
              <a:buFont typeface="Arial" panose="020B0604020202020204" pitchFamily="34" charset="0"/>
              <a:buChar char="•"/>
            </a:pPr>
            <a:r>
              <a:rPr lang="en-US" sz="1400">
                <a:solidFill>
                  <a:schemeClr val="tx2"/>
                </a:solidFill>
              </a:rPr>
              <a:t>Two hourly heatmaps of MW weighted Offline ECRS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3266439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64DFE-AFCC-7F1E-C4E3-FBD8D2385C09}"/>
              </a:ext>
            </a:extLst>
          </p:cNvPr>
          <p:cNvSpPr>
            <a:spLocks noGrp="1"/>
          </p:cNvSpPr>
          <p:nvPr>
            <p:ph type="title"/>
          </p:nvPr>
        </p:nvSpPr>
        <p:spPr/>
        <p:txBody>
          <a:bodyPr lIns="91440" tIns="45720" rIns="91440" bIns="45720" anchor="t"/>
          <a:lstStyle/>
          <a:p>
            <a:r>
              <a:rPr lang="en-US"/>
              <a:t>Observations</a:t>
            </a:r>
          </a:p>
        </p:txBody>
      </p:sp>
      <p:sp>
        <p:nvSpPr>
          <p:cNvPr id="3" name="Content Placeholder 2">
            <a:extLst>
              <a:ext uri="{FF2B5EF4-FFF2-40B4-BE49-F238E27FC236}">
                <a16:creationId xmlns:a16="http://schemas.microsoft.com/office/drawing/2014/main" id="{A3C559EA-1CEB-1B24-391B-30EEEFEFDD3C}"/>
              </a:ext>
            </a:extLst>
          </p:cNvPr>
          <p:cNvSpPr>
            <a:spLocks noGrp="1"/>
          </p:cNvSpPr>
          <p:nvPr>
            <p:ph idx="1"/>
          </p:nvPr>
        </p:nvSpPr>
        <p:spPr/>
        <p:txBody>
          <a:bodyPr lIns="91440" tIns="45720" rIns="91440" bIns="45720" anchor="t"/>
          <a:lstStyle/>
          <a:p>
            <a:r>
              <a:rPr lang="en-US" sz="2000" dirty="0"/>
              <a:t>Resources providing AS generally tend to offer at higher prices for summer peak hours.  This seems to be a function of higher risk for the QSE during these hours and time of year.</a:t>
            </a:r>
          </a:p>
          <a:p>
            <a:endParaRPr lang="en-US" sz="2000" dirty="0"/>
          </a:p>
          <a:p>
            <a:r>
              <a:rPr lang="en-US" sz="2000" dirty="0"/>
              <a:t>For the rest of the year, the offering price across all AS type tends to be on the lower end (relatively close to 0).</a:t>
            </a:r>
            <a:endParaRPr lang="en-US" sz="2000" dirty="0">
              <a:cs typeface="Arial"/>
            </a:endParaRPr>
          </a:p>
          <a:p>
            <a:endParaRPr lang="en-US" sz="1800" dirty="0"/>
          </a:p>
        </p:txBody>
      </p:sp>
      <p:sp>
        <p:nvSpPr>
          <p:cNvPr id="4" name="Slide Number Placeholder 3">
            <a:extLst>
              <a:ext uri="{FF2B5EF4-FFF2-40B4-BE49-F238E27FC236}">
                <a16:creationId xmlns:a16="http://schemas.microsoft.com/office/drawing/2014/main" id="{17761E77-6DBF-2057-E890-632D49FA3303}"/>
              </a:ext>
            </a:extLst>
          </p:cNvPr>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2739982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E952-DC15-3A74-C54A-BC9941359C6D}"/>
              </a:ext>
            </a:extLst>
          </p:cNvPr>
          <p:cNvSpPr>
            <a:spLocks noGrp="1"/>
          </p:cNvSpPr>
          <p:nvPr>
            <p:ph type="title"/>
          </p:nvPr>
        </p:nvSpPr>
        <p:spPr/>
        <p:txBody>
          <a:bodyPr lIns="91440" tIns="45720" rIns="91440" bIns="45720" anchor="t"/>
          <a:lstStyle/>
          <a:p>
            <a:r>
              <a:rPr lang="en-US">
                <a:cs typeface="Arial"/>
              </a:rPr>
              <a:t>Recommendation</a:t>
            </a:r>
            <a:endParaRPr lang="en-US"/>
          </a:p>
        </p:txBody>
      </p:sp>
      <p:sp>
        <p:nvSpPr>
          <p:cNvPr id="3" name="Content Placeholder 2">
            <a:extLst>
              <a:ext uri="{FF2B5EF4-FFF2-40B4-BE49-F238E27FC236}">
                <a16:creationId xmlns:a16="http://schemas.microsoft.com/office/drawing/2014/main" id="{39B3E95F-A621-66A3-932B-CE86AD61D708}"/>
              </a:ext>
            </a:extLst>
          </p:cNvPr>
          <p:cNvSpPr>
            <a:spLocks noGrp="1"/>
          </p:cNvSpPr>
          <p:nvPr>
            <p:ph idx="1"/>
          </p:nvPr>
        </p:nvSpPr>
        <p:spPr/>
        <p:txBody>
          <a:bodyPr lIns="91440" tIns="45720" rIns="91440" bIns="45720" anchor="t"/>
          <a:lstStyle/>
          <a:p>
            <a:r>
              <a:rPr lang="en-US" sz="2000" dirty="0">
                <a:cs typeface="Arial"/>
              </a:rPr>
              <a:t>As described in the presentations today, a final proxy AS offer is a function of the floor values, QSE offers for that same AS product, and QSE offers for other AS that the Resource is qualified to provide.  The floors primarily come into play only when no offer is submitted by the QSE for the Resource. </a:t>
            </a:r>
            <a:endParaRPr lang="en-US" dirty="0"/>
          </a:p>
          <a:p>
            <a:endParaRPr lang="en-US" sz="2000" dirty="0">
              <a:cs typeface="Arial"/>
            </a:endParaRPr>
          </a:p>
          <a:p>
            <a:r>
              <a:rPr lang="en-US" sz="2000" dirty="0">
                <a:cs typeface="Arial"/>
              </a:rPr>
              <a:t>Under RTC, a QSE has the ability to update Real-Time AS offers through the Operating Hour.</a:t>
            </a:r>
          </a:p>
          <a:p>
            <a:endParaRPr lang="en-US" sz="2000" dirty="0">
              <a:cs typeface="Arial"/>
            </a:endParaRPr>
          </a:p>
          <a:p>
            <a:r>
              <a:rPr lang="en-US" sz="2000" dirty="0">
                <a:cs typeface="Arial"/>
              </a:rPr>
              <a:t>While there are risks (such as unknown Resource availability) that are applicable to AS Offers in the DAM, these risks are not applicable in Real-Time. </a:t>
            </a:r>
          </a:p>
          <a:p>
            <a:endParaRPr lang="en-US" sz="2000" dirty="0">
              <a:cs typeface="Arial"/>
            </a:endParaRPr>
          </a:p>
          <a:p>
            <a:r>
              <a:rPr lang="en-US" sz="2000" dirty="0">
                <a:cs typeface="Arial"/>
              </a:rPr>
              <a:t>With these points in mind, ERCOT is recommending a value of $0/MW per hour for the proxy AS Offer floor parameters</a:t>
            </a:r>
            <a:r>
              <a:rPr lang="en-US" sz="2500" dirty="0">
                <a:cs typeface="Arial"/>
              </a:rPr>
              <a:t>.</a:t>
            </a:r>
            <a:endParaRPr lang="en-US" sz="2100" dirty="0">
              <a:cs typeface="Arial"/>
            </a:endParaRPr>
          </a:p>
        </p:txBody>
      </p:sp>
      <p:sp>
        <p:nvSpPr>
          <p:cNvPr id="4" name="Slide Number Placeholder 3">
            <a:extLst>
              <a:ext uri="{FF2B5EF4-FFF2-40B4-BE49-F238E27FC236}">
                <a16:creationId xmlns:a16="http://schemas.microsoft.com/office/drawing/2014/main" id="{683BCFEB-ADAF-A253-9C0A-F8AEB44C2E5B}"/>
              </a:ext>
            </a:extLst>
          </p:cNvPr>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1884403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0A1C-73AE-2FEF-3E7F-87277ED0381E}"/>
              </a:ext>
            </a:extLst>
          </p:cNvPr>
          <p:cNvSpPr>
            <a:spLocks noGrp="1"/>
          </p:cNvSpPr>
          <p:nvPr>
            <p:ph type="title"/>
          </p:nvPr>
        </p:nvSpPr>
        <p:spPr/>
        <p:txBody>
          <a:bodyPr/>
          <a:lstStyle/>
          <a:p>
            <a:r>
              <a:rPr lang="en-US"/>
              <a:t>Outline</a:t>
            </a:r>
          </a:p>
        </p:txBody>
      </p:sp>
      <p:sp>
        <p:nvSpPr>
          <p:cNvPr id="3" name="Content Placeholder 2">
            <a:extLst>
              <a:ext uri="{FF2B5EF4-FFF2-40B4-BE49-F238E27FC236}">
                <a16:creationId xmlns:a16="http://schemas.microsoft.com/office/drawing/2014/main" id="{F1F3AE31-216C-0CC3-42EA-825F13F7E95C}"/>
              </a:ext>
            </a:extLst>
          </p:cNvPr>
          <p:cNvSpPr>
            <a:spLocks noGrp="1"/>
          </p:cNvSpPr>
          <p:nvPr>
            <p:ph idx="1"/>
          </p:nvPr>
        </p:nvSpPr>
        <p:spPr/>
        <p:txBody>
          <a:bodyPr lIns="91440" tIns="45720" rIns="91440" bIns="45720" anchor="t"/>
          <a:lstStyle/>
          <a:p>
            <a:pPr marL="0" indent="0">
              <a:buNone/>
            </a:pPr>
            <a:r>
              <a:rPr lang="en-US" sz="1600"/>
              <a:t>To facilitate a better understanding of what an appropriate proxy AS Offer floor should be in RTC and how, in today’s Real-Time Market, proxies are being created for energy offers, ERCOT has conducted two studies:</a:t>
            </a:r>
          </a:p>
          <a:p>
            <a:pPr marL="0" indent="0">
              <a:buNone/>
            </a:pPr>
            <a:endParaRPr lang="en-US" sz="1600"/>
          </a:p>
          <a:p>
            <a:pPr marL="0" indent="0">
              <a:buNone/>
            </a:pPr>
            <a:r>
              <a:rPr lang="en-US" sz="1600" b="1"/>
              <a:t>Study 1: Quantify how many proxy energy offers are created and the total proxied MW in Real-Time Market per SCED run. </a:t>
            </a:r>
            <a:endParaRPr lang="en-US" sz="1600" b="1">
              <a:cs typeface="Arial"/>
            </a:endParaRPr>
          </a:p>
          <a:p>
            <a:pPr lvl="1"/>
            <a:r>
              <a:rPr lang="en-US" sz="1400"/>
              <a:t>We looked into both the “fully proxied EOC” as well as “partially proxied EOC”</a:t>
            </a:r>
            <a:endParaRPr lang="en-US" sz="1400">
              <a:cs typeface="Arial"/>
            </a:endParaRPr>
          </a:p>
          <a:p>
            <a:pPr lvl="2"/>
            <a:r>
              <a:rPr lang="en-US" sz="1400"/>
              <a:t>Fully proxied EOC: For Resources without submitted Three-Part Offers</a:t>
            </a:r>
            <a:endParaRPr lang="en-US" sz="1400">
              <a:cs typeface="Arial" panose="020B0604020202020204"/>
            </a:endParaRPr>
          </a:p>
          <a:p>
            <a:pPr lvl="2"/>
            <a:r>
              <a:rPr lang="en-US" sz="1400"/>
              <a:t>Partially proxied EOC: For Resources with submitted Three-Part Offers but not covering the full range. </a:t>
            </a:r>
            <a:br>
              <a:rPr lang="en-US" sz="1800"/>
            </a:br>
            <a:endParaRPr lang="en-US" sz="1800"/>
          </a:p>
          <a:p>
            <a:pPr lvl="2">
              <a:buFont typeface="Wingdings" panose="05000000000000000000" pitchFamily="2" charset="2"/>
              <a:buChar char="v"/>
            </a:pPr>
            <a:endParaRPr lang="en-US" sz="1800"/>
          </a:p>
          <a:p>
            <a:pPr marL="0" indent="0">
              <a:buNone/>
            </a:pPr>
            <a:r>
              <a:rPr lang="en-US" sz="1600" b="1"/>
              <a:t>Study 2: Analyze historical AS Offers and identify offering patterns and behaviors. </a:t>
            </a:r>
            <a:endParaRPr lang="en-US" sz="1600" b="1">
              <a:cs typeface="Arial"/>
            </a:endParaRPr>
          </a:p>
          <a:p>
            <a:endParaRPr lang="en-US" sz="2000"/>
          </a:p>
        </p:txBody>
      </p:sp>
      <p:sp>
        <p:nvSpPr>
          <p:cNvPr id="4" name="Slide Number Placeholder 3">
            <a:extLst>
              <a:ext uri="{FF2B5EF4-FFF2-40B4-BE49-F238E27FC236}">
                <a16:creationId xmlns:a16="http://schemas.microsoft.com/office/drawing/2014/main" id="{F4265EFE-4B87-5460-D34C-609809B68EB3}"/>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575441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2B683-784C-6ADE-C4C5-3C157381D631}"/>
              </a:ext>
            </a:extLst>
          </p:cNvPr>
          <p:cNvSpPr>
            <a:spLocks noGrp="1"/>
          </p:cNvSpPr>
          <p:nvPr>
            <p:ph type="title"/>
          </p:nvPr>
        </p:nvSpPr>
        <p:spPr/>
        <p:txBody>
          <a:bodyPr/>
          <a:lstStyle/>
          <a:p>
            <a:r>
              <a:rPr lang="en-US"/>
              <a:t>Energy Proxy Offer Count Per SCED Run</a:t>
            </a:r>
          </a:p>
        </p:txBody>
      </p:sp>
      <p:sp>
        <p:nvSpPr>
          <p:cNvPr id="4" name="Slide Number Placeholder 3">
            <a:extLst>
              <a:ext uri="{FF2B5EF4-FFF2-40B4-BE49-F238E27FC236}">
                <a16:creationId xmlns:a16="http://schemas.microsoft.com/office/drawing/2014/main" id="{705EFEE2-9854-8646-C5AF-7917FBCBD6F0}"/>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6" name="Content Placeholder 5">
            <a:extLst>
              <a:ext uri="{FF2B5EF4-FFF2-40B4-BE49-F238E27FC236}">
                <a16:creationId xmlns:a16="http://schemas.microsoft.com/office/drawing/2014/main" id="{6415239E-48A7-89E5-E9A2-8EDE90454F28}"/>
              </a:ext>
            </a:extLst>
          </p:cNvPr>
          <p:cNvSpPr>
            <a:spLocks noGrp="1"/>
          </p:cNvSpPr>
          <p:nvPr>
            <p:ph idx="1"/>
          </p:nvPr>
        </p:nvSpPr>
        <p:spPr>
          <a:xfrm>
            <a:off x="266700" y="838200"/>
            <a:ext cx="8686800" cy="1836738"/>
          </a:xfrm>
        </p:spPr>
        <p:txBody>
          <a:bodyPr/>
          <a:lstStyle/>
          <a:p>
            <a:pPr marL="0" indent="0">
              <a:buNone/>
            </a:pPr>
            <a:r>
              <a:rPr lang="en-US" sz="1600"/>
              <a:t>Proxy offer count for each SCED run is defined as the total number of Resources without a Three-Part Supply Offer (TPO) that have a proxied Energy Offer Curve (EOC) in the Real-Time Market. </a:t>
            </a:r>
          </a:p>
          <a:p>
            <a:pPr lvl="1"/>
            <a:r>
              <a:rPr lang="en-US" sz="1400"/>
              <a:t>The 1</a:t>
            </a:r>
            <a:r>
              <a:rPr lang="en-US" sz="1400" baseline="30000"/>
              <a:t>st</a:t>
            </a:r>
            <a:r>
              <a:rPr lang="en-US" sz="1400"/>
              <a:t> SCED interval of every hour in 2024 are analyzed.</a:t>
            </a:r>
          </a:p>
          <a:p>
            <a:pPr lvl="1"/>
            <a:r>
              <a:rPr lang="en-US" sz="1400"/>
              <a:t>Resources that are on 'ONOS', 'OFF', 'OUT', 'OUTL', 'OFFNS’, 'EMR', 'EMRSWGR'  status are excluded from the analysis.</a:t>
            </a:r>
          </a:p>
          <a:p>
            <a:endParaRPr lang="en-US" sz="1800"/>
          </a:p>
          <a:p>
            <a:pPr marL="0" indent="0">
              <a:buNone/>
            </a:pPr>
            <a:r>
              <a:rPr lang="en-US" sz="1800"/>
              <a:t>	 	  </a:t>
            </a:r>
          </a:p>
          <a:p>
            <a:endParaRPr lang="en-US"/>
          </a:p>
        </p:txBody>
      </p:sp>
      <p:pic>
        <p:nvPicPr>
          <p:cNvPr id="5" name="Picture 4">
            <a:extLst>
              <a:ext uri="{FF2B5EF4-FFF2-40B4-BE49-F238E27FC236}">
                <a16:creationId xmlns:a16="http://schemas.microsoft.com/office/drawing/2014/main" id="{AF42FC34-F2B0-1FD3-F7A8-1D81BB8CBCC4}"/>
              </a:ext>
            </a:extLst>
          </p:cNvPr>
          <p:cNvPicPr>
            <a:picLocks noChangeAspect="1"/>
          </p:cNvPicPr>
          <p:nvPr/>
        </p:nvPicPr>
        <p:blipFill>
          <a:blip r:embed="rId3"/>
          <a:stretch>
            <a:fillRect/>
          </a:stretch>
        </p:blipFill>
        <p:spPr>
          <a:xfrm>
            <a:off x="1379725" y="2674938"/>
            <a:ext cx="6137237" cy="3409576"/>
          </a:xfrm>
          <a:prstGeom prst="rect">
            <a:avLst/>
          </a:prstGeom>
        </p:spPr>
      </p:pic>
    </p:spTree>
    <p:extLst>
      <p:ext uri="{BB962C8B-B14F-4D97-AF65-F5344CB8AC3E}">
        <p14:creationId xmlns:p14="http://schemas.microsoft.com/office/powerpoint/2010/main" val="2348029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6AABC65B-4410-4020-8C07-3616CDEC4E68}"/>
              </a:ext>
            </a:extLst>
          </p:cNvPr>
          <p:cNvGraphicFramePr>
            <a:graphicFrameLocks/>
          </p:cNvGraphicFramePr>
          <p:nvPr>
            <p:extLst>
              <p:ext uri="{D42A27DB-BD31-4B8C-83A1-F6EECF244321}">
                <p14:modId xmlns:p14="http://schemas.microsoft.com/office/powerpoint/2010/main" val="58977086"/>
              </p:ext>
            </p:extLst>
          </p:nvPr>
        </p:nvGraphicFramePr>
        <p:xfrm>
          <a:off x="134471" y="960858"/>
          <a:ext cx="8933329" cy="536709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68E94F79-3BC3-3F22-3299-54C47BF522D2}"/>
              </a:ext>
            </a:extLst>
          </p:cNvPr>
          <p:cNvSpPr>
            <a:spLocks noGrp="1"/>
          </p:cNvSpPr>
          <p:nvPr>
            <p:ph type="title"/>
          </p:nvPr>
        </p:nvSpPr>
        <p:spPr/>
        <p:txBody>
          <a:bodyPr/>
          <a:lstStyle/>
          <a:p>
            <a:r>
              <a:rPr lang="en-US"/>
              <a:t>Energy Proxy Offer Count by Resource Type</a:t>
            </a:r>
          </a:p>
        </p:txBody>
      </p:sp>
      <p:sp>
        <p:nvSpPr>
          <p:cNvPr id="4" name="Slide Number Placeholder 3">
            <a:extLst>
              <a:ext uri="{FF2B5EF4-FFF2-40B4-BE49-F238E27FC236}">
                <a16:creationId xmlns:a16="http://schemas.microsoft.com/office/drawing/2014/main" id="{43B96AA2-2B6C-5BFB-4A48-12DF4D47FEA3}"/>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3" name="Rectangle 2">
            <a:extLst>
              <a:ext uri="{FF2B5EF4-FFF2-40B4-BE49-F238E27FC236}">
                <a16:creationId xmlns:a16="http://schemas.microsoft.com/office/drawing/2014/main" id="{083CCD28-7FCC-5A4D-66C6-05044DEF3CA5}"/>
              </a:ext>
            </a:extLst>
          </p:cNvPr>
          <p:cNvSpPr/>
          <p:nvPr/>
        </p:nvSpPr>
        <p:spPr>
          <a:xfrm>
            <a:off x="607358" y="5897142"/>
            <a:ext cx="1633818" cy="16299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8938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6BEDF-4BA2-EC02-15C5-1A77C85808CF}"/>
              </a:ext>
            </a:extLst>
          </p:cNvPr>
          <p:cNvSpPr>
            <a:spLocks noGrp="1"/>
          </p:cNvSpPr>
          <p:nvPr>
            <p:ph type="title"/>
          </p:nvPr>
        </p:nvSpPr>
        <p:spPr/>
        <p:txBody>
          <a:bodyPr/>
          <a:lstStyle/>
          <a:p>
            <a:r>
              <a:rPr lang="en-US"/>
              <a:t>Proxied MW Per SCED Run</a:t>
            </a:r>
          </a:p>
        </p:txBody>
      </p:sp>
      <p:sp>
        <p:nvSpPr>
          <p:cNvPr id="4" name="Slide Number Placeholder 3">
            <a:extLst>
              <a:ext uri="{FF2B5EF4-FFF2-40B4-BE49-F238E27FC236}">
                <a16:creationId xmlns:a16="http://schemas.microsoft.com/office/drawing/2014/main" id="{B729A795-0EC5-78BC-D1C1-B8076AFC9F46}"/>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3" name="Content Placeholder 5">
            <a:extLst>
              <a:ext uri="{FF2B5EF4-FFF2-40B4-BE49-F238E27FC236}">
                <a16:creationId xmlns:a16="http://schemas.microsoft.com/office/drawing/2014/main" id="{E9AC3B5E-AC82-F28B-DEAB-A0B3F99D1C90}"/>
              </a:ext>
            </a:extLst>
          </p:cNvPr>
          <p:cNvSpPr>
            <a:spLocks noGrp="1"/>
          </p:cNvSpPr>
          <p:nvPr>
            <p:ph idx="1"/>
          </p:nvPr>
        </p:nvSpPr>
        <p:spPr>
          <a:xfrm>
            <a:off x="388088" y="762000"/>
            <a:ext cx="8534400" cy="5052221"/>
          </a:xfrm>
        </p:spPr>
        <p:txBody>
          <a:bodyPr/>
          <a:lstStyle/>
          <a:p>
            <a:r>
              <a:rPr lang="en-US" sz="1600"/>
              <a:t>Proxied MW Per SCED Run is the </a:t>
            </a:r>
            <a:r>
              <a:rPr lang="en-US" sz="1600" b="1"/>
              <a:t>Sum of proxied MW of all resources </a:t>
            </a:r>
            <a:r>
              <a:rPr lang="en-US" sz="1600"/>
              <a:t>that are not  on 'ONOS', 'OFF', 'OUT', 'OUTL', 'OFFNS’, 'EMR', 'EMRSWGR' status. </a:t>
            </a:r>
          </a:p>
          <a:p>
            <a:r>
              <a:rPr kumimoji="0" lang="en-US" sz="1600" b="1" i="0" u="none" strike="noStrike" kern="1200" cap="none" spc="0" normalizeH="0" baseline="0" noProof="0">
                <a:ln>
                  <a:noFill/>
                </a:ln>
                <a:solidFill>
                  <a:srgbClr val="5B6770"/>
                </a:solidFill>
                <a:effectLst/>
                <a:uLnTx/>
                <a:uFillTx/>
                <a:latin typeface="Arial" panose="020B0604020202020204"/>
                <a:ea typeface="+mn-ea"/>
                <a:cs typeface="+mn-cs"/>
              </a:rPr>
              <a:t>Proxied MW </a:t>
            </a:r>
            <a:r>
              <a:rPr kumimoji="0" lang="en-US" sz="1600" b="0" i="0" u="none" strike="noStrike" kern="1200" cap="none" spc="0" normalizeH="0" baseline="0" noProof="0">
                <a:ln>
                  <a:noFill/>
                </a:ln>
                <a:solidFill>
                  <a:srgbClr val="5B6770"/>
                </a:solidFill>
                <a:effectLst/>
                <a:uLnTx/>
                <a:uFillTx/>
                <a:latin typeface="Arial" panose="020B0604020202020204"/>
                <a:ea typeface="+mn-ea"/>
                <a:cs typeface="+mn-cs"/>
              </a:rPr>
              <a:t>for each SCED run includes both the partially proxied MW and the fully proxied MW. </a:t>
            </a:r>
            <a:endParaRPr lang="en-US" sz="1600"/>
          </a:p>
          <a:p>
            <a:r>
              <a:rPr lang="en-US" sz="1600"/>
              <a:t>For a given resource that has a proxy EOC created,</a:t>
            </a:r>
          </a:p>
          <a:p>
            <a:pPr lvl="1"/>
            <a:r>
              <a:rPr lang="en-US" sz="1400"/>
              <a:t>If a TPO exists, Proxied MW = Highest Breakpoint on SCED step2 EOC – Max Quantity of Submitted TPO</a:t>
            </a:r>
          </a:p>
          <a:p>
            <a:pPr lvl="1"/>
            <a:r>
              <a:rPr lang="en-US" sz="1400"/>
              <a:t>If  a TPO does not exist, Proxied MW = Highest Breakpoint on SCED step2 EOC </a:t>
            </a:r>
          </a:p>
          <a:p>
            <a:endParaRPr lang="en-US" sz="1800"/>
          </a:p>
          <a:p>
            <a:pPr marL="0" indent="0">
              <a:buNone/>
            </a:pPr>
            <a:r>
              <a:rPr lang="en-US" sz="1600"/>
              <a:t> </a:t>
            </a:r>
            <a:endParaRPr lang="en-US" sz="1600" b="0">
              <a:solidFill>
                <a:srgbClr val="657B83"/>
              </a:solidFill>
              <a:effectLst/>
              <a:latin typeface="Consolas" panose="020B0609020204030204" pitchFamily="49" charset="0"/>
            </a:endParaRPr>
          </a:p>
          <a:p>
            <a:endParaRPr lang="en-US"/>
          </a:p>
        </p:txBody>
      </p:sp>
      <p:pic>
        <p:nvPicPr>
          <p:cNvPr id="6" name="Picture 5">
            <a:extLst>
              <a:ext uri="{FF2B5EF4-FFF2-40B4-BE49-F238E27FC236}">
                <a16:creationId xmlns:a16="http://schemas.microsoft.com/office/drawing/2014/main" id="{5D34E9F4-645E-E66F-D666-7FF79A58FE49}"/>
              </a:ext>
            </a:extLst>
          </p:cNvPr>
          <p:cNvPicPr>
            <a:picLocks noChangeAspect="1"/>
          </p:cNvPicPr>
          <p:nvPr/>
        </p:nvPicPr>
        <p:blipFill>
          <a:blip r:embed="rId2"/>
          <a:stretch>
            <a:fillRect/>
          </a:stretch>
        </p:blipFill>
        <p:spPr>
          <a:xfrm>
            <a:off x="1549002" y="2967991"/>
            <a:ext cx="6122195" cy="3364548"/>
          </a:xfrm>
          <a:prstGeom prst="rect">
            <a:avLst/>
          </a:prstGeom>
        </p:spPr>
      </p:pic>
    </p:spTree>
    <p:extLst>
      <p:ext uri="{BB962C8B-B14F-4D97-AF65-F5344CB8AC3E}">
        <p14:creationId xmlns:p14="http://schemas.microsoft.com/office/powerpoint/2010/main" val="67153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1076C-F672-AD49-9D8E-22D55224E5F6}"/>
              </a:ext>
            </a:extLst>
          </p:cNvPr>
          <p:cNvSpPr>
            <a:spLocks noGrp="1"/>
          </p:cNvSpPr>
          <p:nvPr>
            <p:ph type="title"/>
          </p:nvPr>
        </p:nvSpPr>
        <p:spPr/>
        <p:txBody>
          <a:bodyPr/>
          <a:lstStyle/>
          <a:p>
            <a:r>
              <a:rPr lang="en-US"/>
              <a:t>Observations</a:t>
            </a:r>
          </a:p>
        </p:txBody>
      </p:sp>
      <p:sp>
        <p:nvSpPr>
          <p:cNvPr id="3" name="Content Placeholder 2">
            <a:extLst>
              <a:ext uri="{FF2B5EF4-FFF2-40B4-BE49-F238E27FC236}">
                <a16:creationId xmlns:a16="http://schemas.microsoft.com/office/drawing/2014/main" id="{34BD2999-AD27-8CDD-8860-58D648EBD1D1}"/>
              </a:ext>
            </a:extLst>
          </p:cNvPr>
          <p:cNvSpPr>
            <a:spLocks noGrp="1"/>
          </p:cNvSpPr>
          <p:nvPr>
            <p:ph idx="1"/>
          </p:nvPr>
        </p:nvSpPr>
        <p:spPr/>
        <p:txBody>
          <a:bodyPr/>
          <a:lstStyle/>
          <a:p>
            <a:pPr marL="0" indent="0">
              <a:buNone/>
            </a:pPr>
            <a:r>
              <a:rPr lang="en-US" sz="1800"/>
              <a:t>From Jan 2024 to Jun 2024, on average:</a:t>
            </a:r>
          </a:p>
          <a:p>
            <a:pPr marL="0" indent="0">
              <a:buNone/>
            </a:pPr>
            <a:endParaRPr lang="en-US" sz="1800"/>
          </a:p>
          <a:p>
            <a:pPr lvl="1"/>
            <a:r>
              <a:rPr lang="en-US" sz="1600"/>
              <a:t>Approximately 67 Resources’ Real-Time energy offers are fully proxied and they make up ~7% of Real-Time offer curves per SCED run.</a:t>
            </a:r>
          </a:p>
          <a:p>
            <a:pPr lvl="2"/>
            <a:r>
              <a:rPr lang="en-US" sz="1400"/>
              <a:t>Batteries generally have the most proxied offers. </a:t>
            </a:r>
          </a:p>
          <a:p>
            <a:pPr lvl="1"/>
            <a:endParaRPr lang="en-US" sz="2000"/>
          </a:p>
          <a:p>
            <a:pPr lvl="1"/>
            <a:r>
              <a:rPr lang="en-US" sz="1600"/>
              <a:t>Approximately 2,301 MW of energy is proxied and they make up ~3.5% of Real-Time total HSL per SCED run.</a:t>
            </a:r>
          </a:p>
        </p:txBody>
      </p:sp>
      <p:sp>
        <p:nvSpPr>
          <p:cNvPr id="4" name="Slide Number Placeholder 3">
            <a:extLst>
              <a:ext uri="{FF2B5EF4-FFF2-40B4-BE49-F238E27FC236}">
                <a16:creationId xmlns:a16="http://schemas.microsoft.com/office/drawing/2014/main" id="{E7F20126-5F72-1DBD-5514-2441523DF3C4}"/>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98584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36EA1-06D0-CFC7-AF91-202DE4B4354F}"/>
              </a:ext>
            </a:extLst>
          </p:cNvPr>
          <p:cNvSpPr>
            <a:spLocks noGrp="1"/>
          </p:cNvSpPr>
          <p:nvPr>
            <p:ph type="title"/>
          </p:nvPr>
        </p:nvSpPr>
        <p:spPr/>
        <p:txBody>
          <a:bodyPr/>
          <a:lstStyle/>
          <a:p>
            <a:r>
              <a:rPr lang="en-US"/>
              <a:t>MW Weighted AS Offer </a:t>
            </a:r>
            <a:endParaRPr lang="en-US">
              <a:highlight>
                <a:srgbClr val="FFFF00"/>
              </a:highlight>
            </a:endParaRPr>
          </a:p>
        </p:txBody>
      </p:sp>
      <p:sp>
        <p:nvSpPr>
          <p:cNvPr id="4" name="Slide Number Placeholder 3">
            <a:extLst>
              <a:ext uri="{FF2B5EF4-FFF2-40B4-BE49-F238E27FC236}">
                <a16:creationId xmlns:a16="http://schemas.microsoft.com/office/drawing/2014/main" id="{C04A8043-49E1-1878-69CC-5733EDD570F8}"/>
              </a:ext>
            </a:extLst>
          </p:cNvPr>
          <p:cNvSpPr>
            <a:spLocks noGrp="1"/>
          </p:cNvSpPr>
          <p:nvPr>
            <p:ph type="sldNum" sz="quarter" idx="4"/>
          </p:nvPr>
        </p:nvSpPr>
        <p:spPr/>
        <p:txBody>
          <a:bodyPr/>
          <a:lstStyle/>
          <a:p>
            <a:fld id="{1D93BD3E-1E9A-4970-A6F7-E7AC52762E0C}" type="slidenum">
              <a:rPr lang="en-US" smtClean="0"/>
              <a:pPr/>
              <a:t>7</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DE2E20F-DA5C-5269-65B5-7AC1422042A7}"/>
                  </a:ext>
                </a:extLst>
              </p:cNvPr>
              <p:cNvSpPr txBox="1"/>
              <p:nvPr/>
            </p:nvSpPr>
            <p:spPr>
              <a:xfrm>
                <a:off x="265814" y="853924"/>
                <a:ext cx="8534400" cy="1156407"/>
              </a:xfrm>
              <a:prstGeom prst="rect">
                <a:avLst/>
              </a:prstGeom>
              <a:noFill/>
            </p:spPr>
            <p:txBody>
              <a:bodyPr wrap="square" rtlCol="0">
                <a:spAutoFit/>
              </a:bodyPr>
              <a:lstStyle/>
              <a:p>
                <a:pPr marL="285750" indent="-285750">
                  <a:buFont typeface="Arial" panose="020B0604020202020204" pitchFamily="34" charset="0"/>
                  <a:buChar char="•"/>
                </a:pPr>
                <a:r>
                  <a:rPr lang="en-US" sz="1200">
                    <a:solidFill>
                      <a:schemeClr val="tx2"/>
                    </a:solidFill>
                  </a:rPr>
                  <a:t>To include both pieces of information, MW quantity and offering price, from an AS Offer curve, a MW-Weighted AS Offer price is calculated to represent a Resource’s AS Offer.</a:t>
                </a:r>
                <a:endParaRPr lang="en-US" sz="1200" i="1">
                  <a:solidFill>
                    <a:schemeClr val="tx2"/>
                  </a:solidFill>
                </a:endParaRPr>
              </a:p>
              <a:p>
                <a:pPr marL="285750" indent="-285750">
                  <a:buFont typeface="Arial" panose="020B0604020202020204" pitchFamily="34" charset="0"/>
                  <a:buChar char="•"/>
                </a:pPr>
                <a:r>
                  <a:rPr lang="en-US" sz="1200">
                    <a:solidFill>
                      <a:schemeClr val="tx2"/>
                    </a:solidFill>
                  </a:rPr>
                  <a:t>MW Weighted AS Offer =  </a:t>
                </a:r>
                <a14:m>
                  <m:oMath xmlns:m="http://schemas.openxmlformats.org/officeDocument/2006/math">
                    <m:f>
                      <m:fPr>
                        <m:ctrlPr>
                          <a:rPr lang="en-US" sz="1200" i="1">
                            <a:solidFill>
                              <a:schemeClr val="tx2"/>
                            </a:solidFill>
                            <a:latin typeface="Cambria Math" panose="02040503050406030204" pitchFamily="18" charset="0"/>
                          </a:rPr>
                        </m:ctrlPr>
                      </m:fPr>
                      <m:num>
                        <m:nary>
                          <m:naryPr>
                            <m:chr m:val="∑"/>
                            <m:ctrlPr>
                              <a:rPr lang="en-US" sz="1200" i="1" smtClean="0">
                                <a:solidFill>
                                  <a:schemeClr val="tx2"/>
                                </a:solidFill>
                                <a:latin typeface="Cambria Math" panose="02040503050406030204" pitchFamily="18" charset="0"/>
                              </a:rPr>
                            </m:ctrlPr>
                          </m:naryPr>
                          <m:sub>
                            <m:r>
                              <m:rPr>
                                <m:brk m:alnAt="23"/>
                              </m:rPr>
                              <a:rPr lang="en-US" sz="1200" b="0" i="1" smtClean="0">
                                <a:solidFill>
                                  <a:schemeClr val="tx2"/>
                                </a:solidFill>
                                <a:latin typeface="Cambria Math" panose="02040503050406030204" pitchFamily="18" charset="0"/>
                              </a:rPr>
                              <m:t>𝑛</m:t>
                            </m:r>
                            <m:r>
                              <a:rPr lang="en-US" sz="1200" b="0" i="1" smtClean="0">
                                <a:solidFill>
                                  <a:schemeClr val="tx2"/>
                                </a:solidFill>
                                <a:latin typeface="Cambria Math" panose="02040503050406030204" pitchFamily="18" charset="0"/>
                              </a:rPr>
                              <m:t>=1</m:t>
                            </m:r>
                          </m:sub>
                          <m:sup>
                            <m:r>
                              <a:rPr lang="en-US" sz="1200" b="0" i="1" smtClean="0">
                                <a:solidFill>
                                  <a:schemeClr val="tx2"/>
                                </a:solidFill>
                                <a:latin typeface="Cambria Math" panose="02040503050406030204" pitchFamily="18" charset="0"/>
                              </a:rPr>
                              <m:t>5</m:t>
                            </m:r>
                          </m:sup>
                          <m:e>
                            <m:sSub>
                              <m:sSubPr>
                                <m:ctrlPr>
                                  <a:rPr lang="en-US" sz="1200" i="1" smtClean="0">
                                    <a:solidFill>
                                      <a:schemeClr val="tx2"/>
                                    </a:solidFill>
                                    <a:latin typeface="Cambria Math" panose="02040503050406030204" pitchFamily="18" charset="0"/>
                                  </a:rPr>
                                </m:ctrlPr>
                              </m:sSubPr>
                              <m:e>
                                <m:r>
                                  <a:rPr lang="en-US" sz="1200" b="0" i="1" smtClean="0">
                                    <a:solidFill>
                                      <a:schemeClr val="tx2"/>
                                    </a:solidFill>
                                    <a:latin typeface="Cambria Math" panose="02040503050406030204" pitchFamily="18" charset="0"/>
                                  </a:rPr>
                                  <m:t>(</m:t>
                                </m:r>
                                <m:r>
                                  <a:rPr lang="en-US" sz="1200" b="0" i="1" smtClean="0">
                                    <a:solidFill>
                                      <a:schemeClr val="tx2"/>
                                    </a:solidFill>
                                    <a:latin typeface="Cambria Math" panose="02040503050406030204" pitchFamily="18" charset="0"/>
                                  </a:rPr>
                                  <m:t>𝑃𝑟𝑖𝑐𝑒</m:t>
                                </m:r>
                              </m:e>
                              <m:sub>
                                <m:r>
                                  <a:rPr lang="en-US" sz="1200" b="0" i="1" smtClean="0">
                                    <a:solidFill>
                                      <a:schemeClr val="tx2"/>
                                    </a:solidFill>
                                    <a:latin typeface="Cambria Math" panose="02040503050406030204" pitchFamily="18" charset="0"/>
                                  </a:rPr>
                                  <m:t>𝑛</m:t>
                                </m:r>
                              </m:sub>
                            </m:sSub>
                            <m:r>
                              <a:rPr lang="en-US" sz="1200" i="1" smtClean="0">
                                <a:solidFill>
                                  <a:schemeClr val="tx2"/>
                                </a:solidFill>
                                <a:latin typeface="Cambria Math" panose="02040503050406030204" pitchFamily="18" charset="0"/>
                                <a:ea typeface="Cambria Math" panose="02040503050406030204" pitchFamily="18" charset="0"/>
                              </a:rPr>
                              <m:t>×</m:t>
                            </m:r>
                            <m:sSub>
                              <m:sSubPr>
                                <m:ctrlPr>
                                  <a:rPr lang="en-US" sz="1200" i="1" smtClean="0">
                                    <a:solidFill>
                                      <a:schemeClr val="tx2"/>
                                    </a:solidFill>
                                    <a:latin typeface="Cambria Math" panose="02040503050406030204" pitchFamily="18" charset="0"/>
                                    <a:ea typeface="Cambria Math" panose="02040503050406030204" pitchFamily="18" charset="0"/>
                                  </a:rPr>
                                </m:ctrlPr>
                              </m:sSubPr>
                              <m:e>
                                <m:r>
                                  <a:rPr lang="en-US" sz="1200" b="0" i="1" smtClean="0">
                                    <a:solidFill>
                                      <a:schemeClr val="tx2"/>
                                    </a:solidFill>
                                    <a:latin typeface="Cambria Math" panose="02040503050406030204" pitchFamily="18" charset="0"/>
                                    <a:ea typeface="Cambria Math" panose="02040503050406030204" pitchFamily="18" charset="0"/>
                                  </a:rPr>
                                  <m:t>𝑀𝑊</m:t>
                                </m:r>
                              </m:e>
                              <m:sub>
                                <m:r>
                                  <a:rPr lang="en-US" sz="1200" b="0" i="1" smtClean="0">
                                    <a:solidFill>
                                      <a:schemeClr val="tx2"/>
                                    </a:solidFill>
                                    <a:latin typeface="Cambria Math" panose="02040503050406030204" pitchFamily="18" charset="0"/>
                                    <a:ea typeface="Cambria Math" panose="02040503050406030204" pitchFamily="18" charset="0"/>
                                  </a:rPr>
                                  <m:t>𝑛</m:t>
                                </m:r>
                              </m:sub>
                            </m:sSub>
                            <m:r>
                              <a:rPr lang="en-US" sz="1200" b="0" i="1" smtClean="0">
                                <a:solidFill>
                                  <a:schemeClr val="tx2"/>
                                </a:solidFill>
                                <a:latin typeface="Cambria Math" panose="02040503050406030204" pitchFamily="18" charset="0"/>
                                <a:ea typeface="Cambria Math" panose="02040503050406030204" pitchFamily="18" charset="0"/>
                              </a:rPr>
                              <m:t>)</m:t>
                            </m:r>
                          </m:e>
                        </m:nary>
                      </m:num>
                      <m:den>
                        <m:nary>
                          <m:naryPr>
                            <m:chr m:val="∑"/>
                            <m:ctrlPr>
                              <a:rPr lang="en-US" sz="1200" i="1">
                                <a:solidFill>
                                  <a:schemeClr val="tx2"/>
                                </a:solidFill>
                                <a:latin typeface="Cambria Math" panose="02040503050406030204" pitchFamily="18" charset="0"/>
                              </a:rPr>
                            </m:ctrlPr>
                          </m:naryPr>
                          <m:sub>
                            <m:r>
                              <m:rPr>
                                <m:brk m:alnAt="23"/>
                              </m:rPr>
                              <a:rPr lang="en-US" sz="1200" i="1">
                                <a:solidFill>
                                  <a:schemeClr val="tx2"/>
                                </a:solidFill>
                                <a:latin typeface="Cambria Math" panose="02040503050406030204" pitchFamily="18" charset="0"/>
                              </a:rPr>
                              <m:t>𝑛</m:t>
                            </m:r>
                            <m:r>
                              <a:rPr lang="en-US" sz="1200" i="1">
                                <a:solidFill>
                                  <a:schemeClr val="tx2"/>
                                </a:solidFill>
                                <a:latin typeface="Cambria Math" panose="02040503050406030204" pitchFamily="18" charset="0"/>
                              </a:rPr>
                              <m:t>=1</m:t>
                            </m:r>
                          </m:sub>
                          <m:sup>
                            <m:r>
                              <a:rPr lang="en-US" sz="1200" i="1">
                                <a:solidFill>
                                  <a:schemeClr val="tx2"/>
                                </a:solidFill>
                                <a:latin typeface="Cambria Math" panose="02040503050406030204" pitchFamily="18" charset="0"/>
                              </a:rPr>
                              <m:t>5</m:t>
                            </m:r>
                          </m:sup>
                          <m:e>
                            <m:sSub>
                              <m:sSubPr>
                                <m:ctrlPr>
                                  <a:rPr lang="en-US" sz="1200" i="1">
                                    <a:solidFill>
                                      <a:schemeClr val="tx2"/>
                                    </a:solidFill>
                                    <a:latin typeface="Cambria Math" panose="02040503050406030204" pitchFamily="18" charset="0"/>
                                    <a:ea typeface="Cambria Math" panose="02040503050406030204" pitchFamily="18" charset="0"/>
                                  </a:rPr>
                                </m:ctrlPr>
                              </m:sSubPr>
                              <m:e>
                                <m:r>
                                  <a:rPr lang="en-US" sz="1200" i="1">
                                    <a:solidFill>
                                      <a:schemeClr val="tx2"/>
                                    </a:solidFill>
                                    <a:latin typeface="Cambria Math" panose="02040503050406030204" pitchFamily="18" charset="0"/>
                                    <a:ea typeface="Cambria Math" panose="02040503050406030204" pitchFamily="18" charset="0"/>
                                  </a:rPr>
                                  <m:t>𝑀𝑊</m:t>
                                </m:r>
                              </m:e>
                              <m:sub>
                                <m:r>
                                  <a:rPr lang="en-US" sz="1200" i="1">
                                    <a:solidFill>
                                      <a:schemeClr val="tx2"/>
                                    </a:solidFill>
                                    <a:latin typeface="Cambria Math" panose="02040503050406030204" pitchFamily="18" charset="0"/>
                                    <a:ea typeface="Cambria Math" panose="02040503050406030204" pitchFamily="18" charset="0"/>
                                  </a:rPr>
                                  <m:t>𝑛</m:t>
                                </m:r>
                              </m:sub>
                            </m:sSub>
                          </m:e>
                        </m:nary>
                      </m:den>
                    </m:f>
                  </m:oMath>
                </a14:m>
                <a:endParaRPr lang="en-US" sz="1200">
                  <a:solidFill>
                    <a:schemeClr val="tx2"/>
                  </a:solidFill>
                </a:endParaRPr>
              </a:p>
              <a:p>
                <a:pPr marL="285750" indent="-285750">
                  <a:buFont typeface="Arial" panose="020B0604020202020204" pitchFamily="34" charset="0"/>
                  <a:buChar char="•"/>
                </a:pPr>
                <a:r>
                  <a:rPr lang="en-US" sz="1200">
                    <a:solidFill>
                      <a:schemeClr val="tx2"/>
                    </a:solidFill>
                  </a:rPr>
                  <a:t>From 7/1/2023 to 7/1/2024, every AS offer is converted to MW weighted AS Offer and sorted in ascending order to create duration curves of each AS type. </a:t>
                </a:r>
                <a:endParaRPr lang="en-US" sz="1400">
                  <a:solidFill>
                    <a:schemeClr val="tx2"/>
                  </a:solidFill>
                  <a:highlight>
                    <a:srgbClr val="FFFF00"/>
                  </a:highlight>
                </a:endParaRPr>
              </a:p>
            </p:txBody>
          </p:sp>
        </mc:Choice>
        <mc:Fallback xmlns="">
          <p:sp>
            <p:nvSpPr>
              <p:cNvPr id="6" name="TextBox 5">
                <a:extLst>
                  <a:ext uri="{FF2B5EF4-FFF2-40B4-BE49-F238E27FC236}">
                    <a16:creationId xmlns:a16="http://schemas.microsoft.com/office/drawing/2014/main" id="{5DE2E20F-DA5C-5269-65B5-7AC1422042A7}"/>
                  </a:ext>
                </a:extLst>
              </p:cNvPr>
              <p:cNvSpPr txBox="1">
                <a:spLocks noRot="1" noChangeAspect="1" noMove="1" noResize="1" noEditPoints="1" noAdjustHandles="1" noChangeArrowheads="1" noChangeShapeType="1" noTextEdit="1"/>
              </p:cNvSpPr>
              <p:nvPr/>
            </p:nvSpPr>
            <p:spPr>
              <a:xfrm>
                <a:off x="265814" y="853924"/>
                <a:ext cx="8534400" cy="1156407"/>
              </a:xfrm>
              <a:prstGeom prst="rect">
                <a:avLst/>
              </a:prstGeom>
              <a:blipFill>
                <a:blip r:embed="rId3"/>
                <a:stretch>
                  <a:fillRect t="-526" r="-143" b="-2632"/>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CF1BB26E-1A4D-0910-738F-EA18BF65F64E}"/>
              </a:ext>
            </a:extLst>
          </p:cNvPr>
          <p:cNvSpPr txBox="1"/>
          <p:nvPr/>
        </p:nvSpPr>
        <p:spPr>
          <a:xfrm>
            <a:off x="5570325" y="2034864"/>
            <a:ext cx="2031746" cy="261610"/>
          </a:xfrm>
          <a:prstGeom prst="rect">
            <a:avLst/>
          </a:prstGeom>
          <a:noFill/>
        </p:spPr>
        <p:txBody>
          <a:bodyPr wrap="square" rtlCol="0">
            <a:spAutoFit/>
          </a:bodyPr>
          <a:lstStyle/>
          <a:p>
            <a:r>
              <a:rPr lang="en-US" sz="1100"/>
              <a:t>ESR and CLR excluded</a:t>
            </a:r>
          </a:p>
        </p:txBody>
      </p:sp>
      <p:pic>
        <p:nvPicPr>
          <p:cNvPr id="7" name="Picture 6">
            <a:extLst>
              <a:ext uri="{FF2B5EF4-FFF2-40B4-BE49-F238E27FC236}">
                <a16:creationId xmlns:a16="http://schemas.microsoft.com/office/drawing/2014/main" id="{7AB7DDA7-AE6F-31BE-7E0F-7AF5DDC33040}"/>
              </a:ext>
            </a:extLst>
          </p:cNvPr>
          <p:cNvPicPr>
            <a:picLocks noChangeAspect="1"/>
          </p:cNvPicPr>
          <p:nvPr/>
        </p:nvPicPr>
        <p:blipFill>
          <a:blip r:embed="rId4"/>
          <a:stretch>
            <a:fillRect/>
          </a:stretch>
        </p:blipFill>
        <p:spPr>
          <a:xfrm>
            <a:off x="184830" y="2330849"/>
            <a:ext cx="4031061" cy="3547721"/>
          </a:xfrm>
          <a:prstGeom prst="rect">
            <a:avLst/>
          </a:prstGeom>
        </p:spPr>
      </p:pic>
      <p:pic>
        <p:nvPicPr>
          <p:cNvPr id="10" name="Picture 9">
            <a:extLst>
              <a:ext uri="{FF2B5EF4-FFF2-40B4-BE49-F238E27FC236}">
                <a16:creationId xmlns:a16="http://schemas.microsoft.com/office/drawing/2014/main" id="{DF13D58A-29A2-7700-65B6-2D7A6E14C3DE}"/>
              </a:ext>
            </a:extLst>
          </p:cNvPr>
          <p:cNvPicPr>
            <a:picLocks noChangeAspect="1"/>
          </p:cNvPicPr>
          <p:nvPr/>
        </p:nvPicPr>
        <p:blipFill>
          <a:blip r:embed="rId5"/>
          <a:stretch>
            <a:fillRect/>
          </a:stretch>
        </p:blipFill>
        <p:spPr>
          <a:xfrm>
            <a:off x="4335675" y="2287201"/>
            <a:ext cx="4130250" cy="3635016"/>
          </a:xfrm>
          <a:prstGeom prst="rect">
            <a:avLst/>
          </a:prstGeom>
        </p:spPr>
      </p:pic>
      <p:sp>
        <p:nvSpPr>
          <p:cNvPr id="12" name="TextBox 11">
            <a:extLst>
              <a:ext uri="{FF2B5EF4-FFF2-40B4-BE49-F238E27FC236}">
                <a16:creationId xmlns:a16="http://schemas.microsoft.com/office/drawing/2014/main" id="{5EEC2749-5916-092D-DB10-9DFD3B8101FC}"/>
              </a:ext>
            </a:extLst>
          </p:cNvPr>
          <p:cNvSpPr txBox="1"/>
          <p:nvPr/>
        </p:nvSpPr>
        <p:spPr>
          <a:xfrm>
            <a:off x="1347949" y="2069239"/>
            <a:ext cx="2031746" cy="261610"/>
          </a:xfrm>
          <a:prstGeom prst="rect">
            <a:avLst/>
          </a:prstGeom>
          <a:noFill/>
        </p:spPr>
        <p:txBody>
          <a:bodyPr wrap="square" rtlCol="0">
            <a:spAutoFit/>
          </a:bodyPr>
          <a:lstStyle/>
          <a:p>
            <a:r>
              <a:rPr lang="en-US" sz="1100"/>
              <a:t>All resource type included</a:t>
            </a:r>
          </a:p>
        </p:txBody>
      </p:sp>
    </p:spTree>
    <p:extLst>
      <p:ext uri="{BB962C8B-B14F-4D97-AF65-F5344CB8AC3E}">
        <p14:creationId xmlns:p14="http://schemas.microsoft.com/office/powerpoint/2010/main" val="1887135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9C4CD-8CF9-1496-AEAC-FC9FCAD2BD79}"/>
              </a:ext>
            </a:extLst>
          </p:cNvPr>
          <p:cNvSpPr>
            <a:spLocks noGrp="1"/>
          </p:cNvSpPr>
          <p:nvPr>
            <p:ph type="title"/>
          </p:nvPr>
        </p:nvSpPr>
        <p:spPr/>
        <p:txBody>
          <a:bodyPr/>
          <a:lstStyle/>
          <a:p>
            <a:r>
              <a:rPr lang="en-US"/>
              <a:t>MW Weighted AS Offer- Reg Up</a:t>
            </a:r>
          </a:p>
        </p:txBody>
      </p:sp>
      <p:pic>
        <p:nvPicPr>
          <p:cNvPr id="7" name="Content Placeholder 6">
            <a:extLst>
              <a:ext uri="{FF2B5EF4-FFF2-40B4-BE49-F238E27FC236}">
                <a16:creationId xmlns:a16="http://schemas.microsoft.com/office/drawing/2014/main" id="{F335200C-223D-93BE-E216-47562B1C5F25}"/>
              </a:ext>
            </a:extLst>
          </p:cNvPr>
          <p:cNvPicPr>
            <a:picLocks noGrp="1" noChangeAspect="1"/>
          </p:cNvPicPr>
          <p:nvPr>
            <p:ph idx="1"/>
          </p:nvPr>
        </p:nvPicPr>
        <p:blipFill>
          <a:blip r:embed="rId3"/>
          <a:stretch>
            <a:fillRect/>
          </a:stretch>
        </p:blipFill>
        <p:spPr>
          <a:xfrm>
            <a:off x="190500" y="2439312"/>
            <a:ext cx="4381500" cy="3562350"/>
          </a:xfrm>
        </p:spPr>
      </p:pic>
      <p:sp>
        <p:nvSpPr>
          <p:cNvPr id="4" name="Slide Number Placeholder 3">
            <a:extLst>
              <a:ext uri="{FF2B5EF4-FFF2-40B4-BE49-F238E27FC236}">
                <a16:creationId xmlns:a16="http://schemas.microsoft.com/office/drawing/2014/main" id="{DD9C6FC1-8393-8644-D09E-4A0B580091E5}"/>
              </a:ext>
            </a:extLst>
          </p:cNvPr>
          <p:cNvSpPr>
            <a:spLocks noGrp="1"/>
          </p:cNvSpPr>
          <p:nvPr>
            <p:ph type="sldNum" sz="quarter" idx="4"/>
          </p:nvPr>
        </p:nvSpPr>
        <p:spPr/>
        <p:txBody>
          <a:bodyPr/>
          <a:lstStyle/>
          <a:p>
            <a:fld id="{1D93BD3E-1E9A-4970-A6F7-E7AC52762E0C}" type="slidenum">
              <a:rPr lang="en-US" smtClean="0"/>
              <a:pPr/>
              <a:t>8</a:t>
            </a:fld>
            <a:endParaRPr lang="en-US"/>
          </a:p>
        </p:txBody>
      </p:sp>
      <p:pic>
        <p:nvPicPr>
          <p:cNvPr id="9" name="Picture 8">
            <a:extLst>
              <a:ext uri="{FF2B5EF4-FFF2-40B4-BE49-F238E27FC236}">
                <a16:creationId xmlns:a16="http://schemas.microsoft.com/office/drawing/2014/main" id="{ED330DBB-E6ED-DE9A-F88D-FD377D4BFB93}"/>
              </a:ext>
            </a:extLst>
          </p:cNvPr>
          <p:cNvPicPr>
            <a:picLocks noChangeAspect="1"/>
          </p:cNvPicPr>
          <p:nvPr/>
        </p:nvPicPr>
        <p:blipFill>
          <a:blip r:embed="rId4"/>
          <a:stretch>
            <a:fillRect/>
          </a:stretch>
        </p:blipFill>
        <p:spPr>
          <a:xfrm>
            <a:off x="4572000" y="2439312"/>
            <a:ext cx="4381500" cy="3562350"/>
          </a:xfrm>
          <a:prstGeom prst="rect">
            <a:avLst/>
          </a:prstGeom>
        </p:spPr>
      </p:pic>
      <p:sp>
        <p:nvSpPr>
          <p:cNvPr id="3" name="TextBox 2">
            <a:extLst>
              <a:ext uri="{FF2B5EF4-FFF2-40B4-BE49-F238E27FC236}">
                <a16:creationId xmlns:a16="http://schemas.microsoft.com/office/drawing/2014/main" id="{C498B00B-6BCD-0AE3-6CA3-0C3950873146}"/>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8" name="TextBox 7">
            <a:extLst>
              <a:ext uri="{FF2B5EF4-FFF2-40B4-BE49-F238E27FC236}">
                <a16:creationId xmlns:a16="http://schemas.microsoft.com/office/drawing/2014/main" id="{60147821-C21B-D7C1-397D-6B1BB0974512}"/>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a:solidFill>
                  <a:schemeClr val="tx2"/>
                </a:solidFill>
              </a:rPr>
              <a:t>From 7/1/2023 to 7/1/2024, for every hour, each resource’s Reg Up offer is converted to the MW weighted offer.</a:t>
            </a:r>
          </a:p>
          <a:p>
            <a:pPr marL="285750" indent="-285750">
              <a:buFont typeface="Arial" panose="020B0604020202020204" pitchFamily="34" charset="0"/>
              <a:buChar char="•"/>
            </a:pPr>
            <a:r>
              <a:rPr lang="en-US" sz="1400">
                <a:solidFill>
                  <a:schemeClr val="tx2"/>
                </a:solidFill>
              </a:rPr>
              <a:t>For every hour, the 50</a:t>
            </a:r>
            <a:r>
              <a:rPr lang="en-US" sz="1400" baseline="30000">
                <a:solidFill>
                  <a:schemeClr val="tx2"/>
                </a:solidFill>
              </a:rPr>
              <a:t>th</a:t>
            </a:r>
            <a:r>
              <a:rPr lang="en-US" sz="1400">
                <a:solidFill>
                  <a:schemeClr val="tx2"/>
                </a:solidFill>
              </a:rPr>
              <a:t> percentile and 70</a:t>
            </a:r>
            <a:r>
              <a:rPr lang="en-US" sz="1400" baseline="30000">
                <a:solidFill>
                  <a:schemeClr val="tx2"/>
                </a:solidFill>
              </a:rPr>
              <a:t>th</a:t>
            </a:r>
            <a:r>
              <a:rPr lang="en-US" sz="1400">
                <a:solidFill>
                  <a:schemeClr val="tx2"/>
                </a:solidFill>
              </a:rPr>
              <a:t> percentile of the MW weighted offers are extracted to represent the Reg Up offer price of that hour.</a:t>
            </a:r>
          </a:p>
          <a:p>
            <a:pPr marL="285750" indent="-285750">
              <a:buFont typeface="Arial" panose="020B0604020202020204" pitchFamily="34" charset="0"/>
              <a:buChar char="•"/>
            </a:pPr>
            <a:r>
              <a:rPr lang="en-US" sz="1400">
                <a:solidFill>
                  <a:schemeClr val="tx2"/>
                </a:solidFill>
              </a:rPr>
              <a:t>Two hourly heatmaps of MW weighted Reg Up Offer price (50</a:t>
            </a:r>
            <a:r>
              <a:rPr lang="en-US" sz="1400" baseline="30000">
                <a:solidFill>
                  <a:schemeClr val="tx2"/>
                </a:solidFill>
              </a:rPr>
              <a:t>th</a:t>
            </a:r>
            <a:r>
              <a:rPr lang="en-US" sz="1400">
                <a:solidFill>
                  <a:schemeClr val="tx2"/>
                </a:solidFill>
              </a:rPr>
              <a:t> and 70</a:t>
            </a:r>
            <a:r>
              <a:rPr lang="en-US" sz="1400" baseline="30000">
                <a:solidFill>
                  <a:schemeClr val="tx2"/>
                </a:solidFill>
              </a:rPr>
              <a:t>th</a:t>
            </a:r>
            <a:r>
              <a:rPr lang="en-US" sz="1400">
                <a:solidFill>
                  <a:schemeClr val="tx2"/>
                </a:solidFill>
              </a:rPr>
              <a:t> percentile) to show seasonal offer patterns</a:t>
            </a:r>
            <a:endParaRPr lang="en-US" sz="1600">
              <a:solidFill>
                <a:schemeClr val="tx2"/>
              </a:solidFill>
            </a:endParaRPr>
          </a:p>
        </p:txBody>
      </p:sp>
    </p:spTree>
    <p:extLst>
      <p:ext uri="{BB962C8B-B14F-4D97-AF65-F5344CB8AC3E}">
        <p14:creationId xmlns:p14="http://schemas.microsoft.com/office/powerpoint/2010/main" val="3632284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9C4CD-8CF9-1496-AEAC-FC9FCAD2BD79}"/>
              </a:ext>
            </a:extLst>
          </p:cNvPr>
          <p:cNvSpPr>
            <a:spLocks noGrp="1"/>
          </p:cNvSpPr>
          <p:nvPr>
            <p:ph type="title"/>
          </p:nvPr>
        </p:nvSpPr>
        <p:spPr/>
        <p:txBody>
          <a:bodyPr/>
          <a:lstStyle/>
          <a:p>
            <a:r>
              <a:rPr lang="en-US" dirty="0"/>
              <a:t>MW Weighted AS Offer- Reg Down</a:t>
            </a:r>
          </a:p>
        </p:txBody>
      </p:sp>
      <p:sp>
        <p:nvSpPr>
          <p:cNvPr id="4" name="Slide Number Placeholder 3">
            <a:extLst>
              <a:ext uri="{FF2B5EF4-FFF2-40B4-BE49-F238E27FC236}">
                <a16:creationId xmlns:a16="http://schemas.microsoft.com/office/drawing/2014/main" id="{DD9C6FC1-8393-8644-D09E-4A0B580091E5}"/>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3" name="TextBox 2">
            <a:extLst>
              <a:ext uri="{FF2B5EF4-FFF2-40B4-BE49-F238E27FC236}">
                <a16:creationId xmlns:a16="http://schemas.microsoft.com/office/drawing/2014/main" id="{C498B00B-6BCD-0AE3-6CA3-0C3950873146}"/>
              </a:ext>
            </a:extLst>
          </p:cNvPr>
          <p:cNvSpPr txBox="1"/>
          <p:nvPr/>
        </p:nvSpPr>
        <p:spPr>
          <a:xfrm>
            <a:off x="2743200" y="6540664"/>
            <a:ext cx="5791200" cy="261610"/>
          </a:xfrm>
          <a:prstGeom prst="rect">
            <a:avLst/>
          </a:prstGeom>
          <a:noFill/>
        </p:spPr>
        <p:txBody>
          <a:bodyPr wrap="square" rtlCol="0">
            <a:spAutoFit/>
          </a:bodyPr>
          <a:lstStyle/>
          <a:p>
            <a:r>
              <a:rPr lang="en-US" sz="1100"/>
              <a:t>*CLR’s and ESR’s excluded</a:t>
            </a:r>
          </a:p>
        </p:txBody>
      </p:sp>
      <p:sp>
        <p:nvSpPr>
          <p:cNvPr id="8" name="TextBox 7">
            <a:extLst>
              <a:ext uri="{FF2B5EF4-FFF2-40B4-BE49-F238E27FC236}">
                <a16:creationId xmlns:a16="http://schemas.microsoft.com/office/drawing/2014/main" id="{60147821-C21B-D7C1-397D-6B1BB0974512}"/>
              </a:ext>
            </a:extLst>
          </p:cNvPr>
          <p:cNvSpPr txBox="1"/>
          <p:nvPr/>
        </p:nvSpPr>
        <p:spPr>
          <a:xfrm>
            <a:off x="381000" y="953704"/>
            <a:ext cx="8458200" cy="1384995"/>
          </a:xfrm>
          <a:prstGeom prst="rect">
            <a:avLst/>
          </a:prstGeom>
          <a:noFill/>
        </p:spPr>
        <p:txBody>
          <a:bodyPr wrap="square">
            <a:spAutoFit/>
          </a:bodyPr>
          <a:lstStyle/>
          <a:p>
            <a:pPr marL="285750" indent="-285750">
              <a:buFont typeface="Arial" panose="020B0604020202020204" pitchFamily="34" charset="0"/>
              <a:buChar char="•"/>
            </a:pPr>
            <a:r>
              <a:rPr lang="en-US" sz="1400" dirty="0">
                <a:solidFill>
                  <a:schemeClr val="tx2"/>
                </a:solidFill>
              </a:rPr>
              <a:t>From 7/1/2023 to 7/1/2024, for every hour, each resource’s Reg Down offer is converted to the MW weighted offer.</a:t>
            </a:r>
          </a:p>
          <a:p>
            <a:pPr marL="285750" indent="-285750">
              <a:buFont typeface="Arial" panose="020B0604020202020204" pitchFamily="34" charset="0"/>
              <a:buChar char="•"/>
            </a:pPr>
            <a:r>
              <a:rPr lang="en-US" sz="1400" dirty="0">
                <a:solidFill>
                  <a:schemeClr val="tx2"/>
                </a:solidFill>
              </a:rPr>
              <a:t>For every hour, the 50</a:t>
            </a:r>
            <a:r>
              <a:rPr lang="en-US" sz="1400" baseline="30000" dirty="0">
                <a:solidFill>
                  <a:schemeClr val="tx2"/>
                </a:solidFill>
              </a:rPr>
              <a:t>th</a:t>
            </a:r>
            <a:r>
              <a:rPr lang="en-US" sz="1400" dirty="0">
                <a:solidFill>
                  <a:schemeClr val="tx2"/>
                </a:solidFill>
              </a:rPr>
              <a:t> percentile and 70</a:t>
            </a:r>
            <a:r>
              <a:rPr lang="en-US" sz="1400" baseline="30000" dirty="0">
                <a:solidFill>
                  <a:schemeClr val="tx2"/>
                </a:solidFill>
              </a:rPr>
              <a:t>th</a:t>
            </a:r>
            <a:r>
              <a:rPr lang="en-US" sz="1400" dirty="0">
                <a:solidFill>
                  <a:schemeClr val="tx2"/>
                </a:solidFill>
              </a:rPr>
              <a:t> percentile of the MW weighted offers are extracted to represent the Reg Up offer price of that hour.</a:t>
            </a:r>
          </a:p>
          <a:p>
            <a:pPr marL="285750" indent="-285750">
              <a:buFont typeface="Arial" panose="020B0604020202020204" pitchFamily="34" charset="0"/>
              <a:buChar char="•"/>
            </a:pPr>
            <a:r>
              <a:rPr lang="en-US" sz="1400" dirty="0">
                <a:solidFill>
                  <a:schemeClr val="tx2"/>
                </a:solidFill>
              </a:rPr>
              <a:t>Two hourly heatmaps of MW weighted Reg Down Offer price (50</a:t>
            </a:r>
            <a:r>
              <a:rPr lang="en-US" sz="1400" baseline="30000" dirty="0">
                <a:solidFill>
                  <a:schemeClr val="tx2"/>
                </a:solidFill>
              </a:rPr>
              <a:t>th</a:t>
            </a:r>
            <a:r>
              <a:rPr lang="en-US" sz="1400" dirty="0">
                <a:solidFill>
                  <a:schemeClr val="tx2"/>
                </a:solidFill>
              </a:rPr>
              <a:t> and 70</a:t>
            </a:r>
            <a:r>
              <a:rPr lang="en-US" sz="1400" baseline="30000" dirty="0">
                <a:solidFill>
                  <a:schemeClr val="tx2"/>
                </a:solidFill>
              </a:rPr>
              <a:t>th</a:t>
            </a:r>
            <a:r>
              <a:rPr lang="en-US" sz="1400" dirty="0">
                <a:solidFill>
                  <a:schemeClr val="tx2"/>
                </a:solidFill>
              </a:rPr>
              <a:t> percentile) to show seasonal offer patterns</a:t>
            </a:r>
            <a:endParaRPr lang="en-US" sz="1600" dirty="0">
              <a:solidFill>
                <a:schemeClr val="tx2"/>
              </a:solidFill>
            </a:endParaRPr>
          </a:p>
        </p:txBody>
      </p:sp>
      <p:pic>
        <p:nvPicPr>
          <p:cNvPr id="6" name="Picture 5">
            <a:extLst>
              <a:ext uri="{FF2B5EF4-FFF2-40B4-BE49-F238E27FC236}">
                <a16:creationId xmlns:a16="http://schemas.microsoft.com/office/drawing/2014/main" id="{55706FFA-10FA-6560-9B3B-43619F23B1BC}"/>
              </a:ext>
            </a:extLst>
          </p:cNvPr>
          <p:cNvPicPr>
            <a:picLocks noChangeAspect="1"/>
          </p:cNvPicPr>
          <p:nvPr/>
        </p:nvPicPr>
        <p:blipFill>
          <a:blip r:embed="rId3"/>
          <a:stretch>
            <a:fillRect/>
          </a:stretch>
        </p:blipFill>
        <p:spPr>
          <a:xfrm>
            <a:off x="4610100" y="2439312"/>
            <a:ext cx="4381500" cy="3562350"/>
          </a:xfrm>
          <a:prstGeom prst="rect">
            <a:avLst/>
          </a:prstGeom>
        </p:spPr>
      </p:pic>
      <p:pic>
        <p:nvPicPr>
          <p:cNvPr id="13" name="Picture 12">
            <a:extLst>
              <a:ext uri="{FF2B5EF4-FFF2-40B4-BE49-F238E27FC236}">
                <a16:creationId xmlns:a16="http://schemas.microsoft.com/office/drawing/2014/main" id="{25391B7E-4E9F-1E3C-DFDE-E7120B140AE4}"/>
              </a:ext>
            </a:extLst>
          </p:cNvPr>
          <p:cNvPicPr>
            <a:picLocks noChangeAspect="1"/>
          </p:cNvPicPr>
          <p:nvPr/>
        </p:nvPicPr>
        <p:blipFill>
          <a:blip r:embed="rId4"/>
          <a:stretch>
            <a:fillRect/>
          </a:stretch>
        </p:blipFill>
        <p:spPr>
          <a:xfrm>
            <a:off x="228600" y="2459892"/>
            <a:ext cx="4381500" cy="3562350"/>
          </a:xfrm>
          <a:prstGeom prst="rect">
            <a:avLst/>
          </a:prstGeom>
        </p:spPr>
      </p:pic>
    </p:spTree>
    <p:extLst>
      <p:ext uri="{BB962C8B-B14F-4D97-AF65-F5344CB8AC3E}">
        <p14:creationId xmlns:p14="http://schemas.microsoft.com/office/powerpoint/2010/main" val="1437822738"/>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5B9027-6139-4D42-A6AF-0B770754A48A}">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E9AA12-8AF9-4AA6-90FE-24669859CDF3}">
  <ds:schemaRefs>
    <ds:schemaRef ds:uri="cf8c9251-373f-4ee3-86cf-d97122226a81"/>
    <ds:schemaRef ds:uri="http://schemas.microsoft.com/office/infopath/2007/PartnerControls"/>
    <ds:schemaRef ds:uri="http://purl.org/dc/elements/1.1/"/>
    <ds:schemaRef ds:uri="http://purl.org/dc/terms/"/>
    <ds:schemaRef ds:uri="http://schemas.microsoft.com/office/2006/metadata/properties"/>
    <ds:schemaRef ds:uri="http://schemas.microsoft.com/office/2006/documentManagement/types"/>
    <ds:schemaRef ds:uri="http://schemas.openxmlformats.org/package/2006/metadata/core-properties"/>
    <ds:schemaRef ds:uri="5f527160-b6a2-448e-b210-55bbe2178a90"/>
    <ds:schemaRef ds:uri="http://www.w3.org/XML/1998/namespace"/>
    <ds:schemaRef ds:uri="http://purl.org/dc/dcmityp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TotalTime>
  <Words>1290</Words>
  <Application>Microsoft Office PowerPoint</Application>
  <PresentationFormat>On-screen Show (4:3)</PresentationFormat>
  <Paragraphs>114</Paragraphs>
  <Slides>16</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Cambria Math</vt:lpstr>
      <vt:lpstr>Consolas</vt:lpstr>
      <vt:lpstr>Wingdings</vt:lpstr>
      <vt:lpstr>1_Custom Design</vt:lpstr>
      <vt:lpstr>Office Theme</vt:lpstr>
      <vt:lpstr>PowerPoint Presentation</vt:lpstr>
      <vt:lpstr>Outline</vt:lpstr>
      <vt:lpstr>Energy Proxy Offer Count Per SCED Run</vt:lpstr>
      <vt:lpstr>Energy Proxy Offer Count by Resource Type</vt:lpstr>
      <vt:lpstr>Proxied MW Per SCED Run</vt:lpstr>
      <vt:lpstr>Observations</vt:lpstr>
      <vt:lpstr>MW Weighted AS Offer </vt:lpstr>
      <vt:lpstr>MW Weighted AS Offer- Reg Up</vt:lpstr>
      <vt:lpstr>MW Weighted AS Offer- Reg Down</vt:lpstr>
      <vt:lpstr>MW Weighted AS Offer- RRS PFR</vt:lpstr>
      <vt:lpstr>MW Weighted AS Offer- ONNS</vt:lpstr>
      <vt:lpstr>MW Weighted AS Offer- ECRS (Online)</vt:lpstr>
      <vt:lpstr>MW Weighted AS Offer- OFFNS</vt:lpstr>
      <vt:lpstr>MW Weighted AS Offer- ECRS (Offline)</vt:lpstr>
      <vt:lpstr>Observations</vt:lpstr>
      <vt:lpstr>Recommendation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Li, Weifeng</cp:lastModifiedBy>
  <cp:revision>1</cp:revision>
  <cp:lastPrinted>2016-01-21T20:53:15Z</cp:lastPrinted>
  <dcterms:created xsi:type="dcterms:W3CDTF">2016-01-21T15:20:31Z</dcterms:created>
  <dcterms:modified xsi:type="dcterms:W3CDTF">2024-09-09T16:05:50Z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0x0101009AF51A5998F0944EA03AB587B5B58FD3</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2024-07-31T18:36:53Z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30d1d0c0-1a7e-4d85-a0a9-d7bf6d70e5be</vt:lpwstr>
  </property>
  <property fmtid="{D5CDD505-2E9C-101B-9397-08002B2CF9AE}" pid="10" name="MSIP_Label_7084cbda-52b8-46fb-a7b7-cb5bd465ed85_ContentBits">
    <vt:lpwstr>0</vt:lpwstr>
  </property>
</Properties>
</file>