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handoutMasterIdLst>
    <p:handoutMasterId r:id="rId16"/>
  </p:handoutMasterIdLst>
  <p:sldIdLst>
    <p:sldId id="281" r:id="rId5"/>
    <p:sldId id="284" r:id="rId6"/>
    <p:sldId id="279" r:id="rId7"/>
    <p:sldId id="293" r:id="rId8"/>
    <p:sldId id="295" r:id="rId9"/>
    <p:sldId id="296" r:id="rId10"/>
    <p:sldId id="297" r:id="rId11"/>
    <p:sldId id="298" r:id="rId12"/>
    <p:sldId id="294" r:id="rId13"/>
    <p:sldId id="28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E9639D4-E3E2-4D34-9284-5A2195B3D0D7}">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05" autoAdjust="0"/>
    <p:restoredTop sz="94879" autoAdjust="0"/>
  </p:normalViewPr>
  <p:slideViewPr>
    <p:cSldViewPr snapToGrid="0">
      <p:cViewPr varScale="1">
        <p:scale>
          <a:sx n="108" d="100"/>
          <a:sy n="108" d="100"/>
        </p:scale>
        <p:origin x="654" y="102"/>
      </p:cViewPr>
      <p:guideLst/>
    </p:cSldViewPr>
  </p:slideViewPr>
  <p:outlineViewPr>
    <p:cViewPr>
      <p:scale>
        <a:sx n="33" d="100"/>
        <a:sy n="33" d="100"/>
      </p:scale>
      <p:origin x="0" y="-4032"/>
    </p:cViewPr>
  </p:outlineViewPr>
  <p:notesTextViewPr>
    <p:cViewPr>
      <p:scale>
        <a:sx n="1" d="1"/>
        <a:sy n="1" d="1"/>
      </p:scale>
      <p:origin x="0" y="0"/>
    </p:cViewPr>
  </p:notesTextViewPr>
  <p:sorterViewPr>
    <p:cViewPr>
      <p:scale>
        <a:sx n="100" d="100"/>
        <a:sy n="100" d="100"/>
      </p:scale>
      <p:origin x="0" y="-1757"/>
    </p:cViewPr>
  </p:sorterViewPr>
  <p:notesViewPr>
    <p:cSldViewPr snapToGrid="0">
      <p:cViewPr>
        <p:scale>
          <a:sx n="1" d="2"/>
          <a:sy n="1" d="2"/>
        </p:scale>
        <p:origin x="3480" y="5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976AB79-C677-3DB7-78CF-9305D586148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13AB137-CEA6-0244-F12B-1ECC21172D0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DC994AA-C437-4EF4-8BEF-0B832D7FA420}" type="datetimeFigureOut">
              <a:rPr lang="en-US" smtClean="0"/>
              <a:t>9/9/2024</a:t>
            </a:fld>
            <a:endParaRPr lang="en-US"/>
          </a:p>
        </p:txBody>
      </p:sp>
      <p:sp>
        <p:nvSpPr>
          <p:cNvPr id="4" name="Footer Placeholder 3">
            <a:extLst>
              <a:ext uri="{FF2B5EF4-FFF2-40B4-BE49-F238E27FC236}">
                <a16:creationId xmlns:a16="http://schemas.microsoft.com/office/drawing/2014/main" id="{0868EC96-C6CC-F2AF-D90F-143F4D20A07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4F8EC8D-EF88-0275-F75C-A789924433B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F757874-EF65-4B61-B062-40C932C81294}" type="slidenum">
              <a:rPr lang="en-US" smtClean="0"/>
              <a:t>‹#›</a:t>
            </a:fld>
            <a:endParaRPr lang="en-US"/>
          </a:p>
        </p:txBody>
      </p:sp>
    </p:spTree>
    <p:extLst>
      <p:ext uri="{BB962C8B-B14F-4D97-AF65-F5344CB8AC3E}">
        <p14:creationId xmlns:p14="http://schemas.microsoft.com/office/powerpoint/2010/main" val="34720278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4FE048-FAD0-D943-9A17-3C4CB7633182}" type="datetimeFigureOut">
              <a:rPr lang="en-US" smtClean="0"/>
              <a:t>9/9/2024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247812-3409-784D-BAE7-ABE53735D59F}" type="slidenum">
              <a:rPr lang="en-US" smtClean="0"/>
              <a:t>‹#›</a:t>
            </a:fld>
            <a:endParaRPr lang="en-US"/>
          </a:p>
        </p:txBody>
      </p:sp>
    </p:spTree>
    <p:extLst>
      <p:ext uri="{BB962C8B-B14F-4D97-AF65-F5344CB8AC3E}">
        <p14:creationId xmlns:p14="http://schemas.microsoft.com/office/powerpoint/2010/main" val="1015030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F23A35-1FA6-84F9-C9C9-8EFD760A50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7CDB01-A300-500A-E9FF-5021D5B216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B90371-6E13-9BA6-3274-E7DFC0AA832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5DD689E-823E-FB48-22C9-BEE63C553E8C}"/>
              </a:ext>
            </a:extLst>
          </p:cNvPr>
          <p:cNvSpPr>
            <a:spLocks noGrp="1"/>
          </p:cNvSpPr>
          <p:nvPr>
            <p:ph type="sldNum" sz="quarter" idx="5"/>
          </p:nvPr>
        </p:nvSpPr>
        <p:spPr/>
        <p:txBody>
          <a:bodyPr/>
          <a:lstStyle/>
          <a:p>
            <a:fld id="{55247812-3409-784D-BAE7-ABE53735D59F}" type="slidenum">
              <a:rPr lang="en-US" smtClean="0"/>
              <a:t>2</a:t>
            </a:fld>
            <a:endParaRPr lang="en-US"/>
          </a:p>
        </p:txBody>
      </p:sp>
    </p:spTree>
    <p:extLst>
      <p:ext uri="{BB962C8B-B14F-4D97-AF65-F5344CB8AC3E}">
        <p14:creationId xmlns:p14="http://schemas.microsoft.com/office/powerpoint/2010/main" val="2217294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247812-3409-784D-BAE7-ABE53735D59F}" type="slidenum">
              <a:rPr lang="en-US" smtClean="0"/>
              <a:t>3</a:t>
            </a:fld>
            <a:endParaRPr lang="en-US"/>
          </a:p>
        </p:txBody>
      </p:sp>
    </p:spTree>
    <p:extLst>
      <p:ext uri="{BB962C8B-B14F-4D97-AF65-F5344CB8AC3E}">
        <p14:creationId xmlns:p14="http://schemas.microsoft.com/office/powerpoint/2010/main" val="279379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247812-3409-784D-BAE7-ABE53735D59F}" type="slidenum">
              <a:rPr lang="en-US" smtClean="0"/>
              <a:t>4</a:t>
            </a:fld>
            <a:endParaRPr lang="en-US"/>
          </a:p>
        </p:txBody>
      </p:sp>
    </p:spTree>
    <p:extLst>
      <p:ext uri="{BB962C8B-B14F-4D97-AF65-F5344CB8AC3E}">
        <p14:creationId xmlns:p14="http://schemas.microsoft.com/office/powerpoint/2010/main" val="17721473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247812-3409-784D-BAE7-ABE53735D59F}" type="slidenum">
              <a:rPr lang="en-US" smtClean="0"/>
              <a:t>5</a:t>
            </a:fld>
            <a:endParaRPr lang="en-US"/>
          </a:p>
        </p:txBody>
      </p:sp>
    </p:spTree>
    <p:extLst>
      <p:ext uri="{BB962C8B-B14F-4D97-AF65-F5344CB8AC3E}">
        <p14:creationId xmlns:p14="http://schemas.microsoft.com/office/powerpoint/2010/main" val="42416305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247812-3409-784D-BAE7-ABE53735D59F}" type="slidenum">
              <a:rPr lang="en-US" smtClean="0"/>
              <a:t>6</a:t>
            </a:fld>
            <a:endParaRPr lang="en-US"/>
          </a:p>
        </p:txBody>
      </p:sp>
    </p:spTree>
    <p:extLst>
      <p:ext uri="{BB962C8B-B14F-4D97-AF65-F5344CB8AC3E}">
        <p14:creationId xmlns:p14="http://schemas.microsoft.com/office/powerpoint/2010/main" val="26861396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247812-3409-784D-BAE7-ABE53735D59F}" type="slidenum">
              <a:rPr lang="en-US" smtClean="0"/>
              <a:t>7</a:t>
            </a:fld>
            <a:endParaRPr lang="en-US"/>
          </a:p>
        </p:txBody>
      </p:sp>
    </p:spTree>
    <p:extLst>
      <p:ext uri="{BB962C8B-B14F-4D97-AF65-F5344CB8AC3E}">
        <p14:creationId xmlns:p14="http://schemas.microsoft.com/office/powerpoint/2010/main" val="9828754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247812-3409-784D-BAE7-ABE53735D59F}" type="slidenum">
              <a:rPr lang="en-US" smtClean="0"/>
              <a:t>8</a:t>
            </a:fld>
            <a:endParaRPr lang="en-US"/>
          </a:p>
        </p:txBody>
      </p:sp>
    </p:spTree>
    <p:extLst>
      <p:ext uri="{BB962C8B-B14F-4D97-AF65-F5344CB8AC3E}">
        <p14:creationId xmlns:p14="http://schemas.microsoft.com/office/powerpoint/2010/main" val="28614397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247812-3409-784D-BAE7-ABE53735D59F}" type="slidenum">
              <a:rPr lang="en-US" smtClean="0"/>
              <a:t>9</a:t>
            </a:fld>
            <a:endParaRPr lang="en-US"/>
          </a:p>
        </p:txBody>
      </p:sp>
    </p:spTree>
    <p:extLst>
      <p:ext uri="{BB962C8B-B14F-4D97-AF65-F5344CB8AC3E}">
        <p14:creationId xmlns:p14="http://schemas.microsoft.com/office/powerpoint/2010/main" val="42081987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tx1"/>
        </a:solidFill>
        <a:effectLst/>
      </p:bgPr>
    </p:bg>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7A7F58C7-D277-8F14-F024-4B41D20D054F}"/>
              </a:ext>
            </a:extLst>
          </p:cNvPr>
          <p:cNvSpPr>
            <a:spLocks noGrp="1"/>
          </p:cNvSpPr>
          <p:nvPr>
            <p:ph type="pic" sz="quarter" idx="10"/>
          </p:nvPr>
        </p:nvSpPr>
        <p:spPr>
          <a:xfrm>
            <a:off x="0" y="0"/>
            <a:ext cx="12192000" cy="6858000"/>
          </a:xfrm>
        </p:spPr>
        <p:txBody>
          <a:bodyPr>
            <a:normAutofit/>
          </a:bodyPr>
          <a:lstStyle>
            <a:lvl1pPr marL="0" indent="0" algn="ctr">
              <a:buNone/>
              <a:defRPr sz="2000">
                <a:solidFill>
                  <a:schemeClr val="bg1"/>
                </a:solidFill>
              </a:defRPr>
            </a:lvl1pPr>
          </a:lstStyle>
          <a:p>
            <a:r>
              <a:rPr lang="en-US"/>
              <a:t>Click icon to add picture</a:t>
            </a:r>
            <a:endParaRPr lang="en-US" dirty="0"/>
          </a:p>
        </p:txBody>
      </p:sp>
      <p:sp>
        <p:nvSpPr>
          <p:cNvPr id="6" name="Title 1">
            <a:extLst>
              <a:ext uri="{FF2B5EF4-FFF2-40B4-BE49-F238E27FC236}">
                <a16:creationId xmlns:a16="http://schemas.microsoft.com/office/drawing/2014/main" id="{2E8C189B-2E00-67DA-E342-3440F5EBB4CE}"/>
              </a:ext>
            </a:extLst>
          </p:cNvPr>
          <p:cNvSpPr>
            <a:spLocks noGrp="1"/>
          </p:cNvSpPr>
          <p:nvPr>
            <p:ph type="ctrTitle" hasCustomPrompt="1"/>
          </p:nvPr>
        </p:nvSpPr>
        <p:spPr>
          <a:xfrm>
            <a:off x="1524000" y="2286000"/>
            <a:ext cx="9144000" cy="2286000"/>
          </a:xfrm>
        </p:spPr>
        <p:txBody>
          <a:bodyPr anchor="ctr" anchorCtr="0">
            <a:noAutofit/>
          </a:bodyPr>
          <a:lstStyle>
            <a:lvl1pPr algn="ctr">
              <a:defRPr sz="4800">
                <a:solidFill>
                  <a:schemeClr val="bg1"/>
                </a:solidFill>
              </a:defRPr>
            </a:lvl1pPr>
          </a:lstStyle>
          <a:p>
            <a:r>
              <a:rPr lang="en-US" dirty="0"/>
              <a:t>Click to add title</a:t>
            </a:r>
          </a:p>
        </p:txBody>
      </p:sp>
    </p:spTree>
    <p:extLst>
      <p:ext uri="{BB962C8B-B14F-4D97-AF65-F5344CB8AC3E}">
        <p14:creationId xmlns:p14="http://schemas.microsoft.com/office/powerpoint/2010/main" val="3424675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a:xfrm>
            <a:off x="838200" y="365760"/>
            <a:ext cx="10515600" cy="1325563"/>
          </a:xfrm>
        </p:spPr>
        <p:txBody>
          <a:bodyPr anchor="ctr" anchorCtr="0">
            <a:noAutofit/>
          </a:bodyPr>
          <a:lstStyle>
            <a:lvl1pPr algn="ctr">
              <a:defRPr sz="3200"/>
            </a:lvl1pPr>
          </a:lstStyle>
          <a:p>
            <a:r>
              <a:rPr lang="en-US" dirty="0"/>
              <a:t>Click to add title</a:t>
            </a:r>
          </a:p>
        </p:txBody>
      </p:sp>
      <p:sp>
        <p:nvSpPr>
          <p:cNvPr id="8" name="Content Placeholder 10">
            <a:extLst>
              <a:ext uri="{FF2B5EF4-FFF2-40B4-BE49-F238E27FC236}">
                <a16:creationId xmlns:a16="http://schemas.microsoft.com/office/drawing/2014/main" id="{A524C1E0-92FE-D7D2-83A7-46D29A838874}"/>
              </a:ext>
            </a:extLst>
          </p:cNvPr>
          <p:cNvSpPr>
            <a:spLocks noGrp="1"/>
          </p:cNvSpPr>
          <p:nvPr>
            <p:ph sz="quarter" idx="15" hasCustomPrompt="1"/>
          </p:nvPr>
        </p:nvSpPr>
        <p:spPr>
          <a:xfrm>
            <a:off x="838200" y="1790329"/>
            <a:ext cx="5134335" cy="4113054"/>
          </a:xfrm>
        </p:spPr>
        <p:txBody>
          <a:bodyPr>
            <a:normAutofit/>
          </a:bodyPr>
          <a:lstStyle>
            <a:lvl1pPr marL="0" indent="0">
              <a:lnSpc>
                <a:spcPct val="150000"/>
              </a:lnSpc>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0">
            <a:extLst>
              <a:ext uri="{FF2B5EF4-FFF2-40B4-BE49-F238E27FC236}">
                <a16:creationId xmlns:a16="http://schemas.microsoft.com/office/drawing/2014/main" id="{427E0367-8E38-8905-DC9A-D0C376A591A7}"/>
              </a:ext>
            </a:extLst>
          </p:cNvPr>
          <p:cNvSpPr>
            <a:spLocks noGrp="1"/>
          </p:cNvSpPr>
          <p:nvPr>
            <p:ph sz="quarter" idx="16" hasCustomPrompt="1"/>
          </p:nvPr>
        </p:nvSpPr>
        <p:spPr>
          <a:xfrm>
            <a:off x="6219464" y="1790329"/>
            <a:ext cx="5134335" cy="4113054"/>
          </a:xfrm>
        </p:spPr>
        <p:txBody>
          <a:bodyPr>
            <a:normAutofit/>
          </a:bodyPr>
          <a:lstStyle>
            <a:lvl1pPr marL="0" indent="0">
              <a:lnSpc>
                <a:spcPct val="150000"/>
              </a:lnSpc>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Rectangle 9">
            <a:extLst>
              <a:ext uri="{FF2B5EF4-FFF2-40B4-BE49-F238E27FC236}">
                <a16:creationId xmlns:a16="http://schemas.microsoft.com/office/drawing/2014/main" id="{43D847DE-29F2-8ABB-1718-34BED4F37718}"/>
              </a:ext>
              <a:ext uri="{C183D7F6-B498-43B3-948B-1728B52AA6E4}">
                <adec:decorative xmlns:adec="http://schemas.microsoft.com/office/drawing/2017/decorative" val="1"/>
              </a:ext>
            </a:extLst>
          </p:cNvPr>
          <p:cNvSpPr/>
          <p:nvPr userDrawn="1"/>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9/9/2024</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137703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p:txBody>
          <a:bodyPr anchor="ctr" anchorCtr="0">
            <a:noAutofit/>
          </a:bodyPr>
          <a:lstStyle>
            <a:lvl1pPr algn="ctr">
              <a:defRPr sz="3200"/>
            </a:lvl1pPr>
          </a:lstStyle>
          <a:p>
            <a:r>
              <a:rPr lang="en-US" dirty="0"/>
              <a:t>Click to add title</a:t>
            </a:r>
          </a:p>
        </p:txBody>
      </p:sp>
      <p:sp>
        <p:nvSpPr>
          <p:cNvPr id="8" name="Table Placeholder 7">
            <a:extLst>
              <a:ext uri="{FF2B5EF4-FFF2-40B4-BE49-F238E27FC236}">
                <a16:creationId xmlns:a16="http://schemas.microsoft.com/office/drawing/2014/main" id="{0CEAFE70-86D3-8690-31CA-F9A1FBA494D0}"/>
              </a:ext>
            </a:extLst>
          </p:cNvPr>
          <p:cNvSpPr>
            <a:spLocks noGrp="1"/>
          </p:cNvSpPr>
          <p:nvPr>
            <p:ph type="tbl" sz="quarter" idx="13"/>
          </p:nvPr>
        </p:nvSpPr>
        <p:spPr>
          <a:xfrm>
            <a:off x="613186" y="2107800"/>
            <a:ext cx="10965628" cy="3920196"/>
          </a:xfrm>
        </p:spPr>
        <p:txBody>
          <a:bodyPr/>
          <a:lstStyle>
            <a:lvl1pPr>
              <a:defRPr/>
            </a:lvl1pPr>
          </a:lstStyle>
          <a:p>
            <a:r>
              <a:rPr lang="en-US"/>
              <a:t>Click icon to add table</a:t>
            </a:r>
            <a:endParaRPr lang="en-US" dirty="0"/>
          </a:p>
        </p:txBody>
      </p:sp>
      <p:sp>
        <p:nvSpPr>
          <p:cNvPr id="4" name="Date Placeholder 3">
            <a:extLst>
              <a:ext uri="{FF2B5EF4-FFF2-40B4-BE49-F238E27FC236}">
                <a16:creationId xmlns:a16="http://schemas.microsoft.com/office/drawing/2014/main" id="{8C56EB0F-63C8-5F75-A333-3413A9DC6F76}"/>
              </a:ext>
            </a:extLst>
          </p:cNvPr>
          <p:cNvSpPr>
            <a:spLocks noGrp="1"/>
          </p:cNvSpPr>
          <p:nvPr>
            <p:ph type="dt" sz="half" idx="10"/>
          </p:nvPr>
        </p:nvSpPr>
        <p:spPr/>
        <p:txBody>
          <a:bodyPr/>
          <a:lstStyle/>
          <a:p>
            <a:fld id="{D6D8061D-18C3-4F4F-85EF-561633F58754}" type="datetimeFigureOut">
              <a:rPr lang="en-US" smtClean="0"/>
              <a:t>9/9/2024</a:t>
            </a:fld>
            <a:endParaRPr lang="en-US"/>
          </a:p>
        </p:txBody>
      </p:sp>
      <p:sp>
        <p:nvSpPr>
          <p:cNvPr id="5" name="Footer Placeholder 4">
            <a:extLst>
              <a:ext uri="{FF2B5EF4-FFF2-40B4-BE49-F238E27FC236}">
                <a16:creationId xmlns:a16="http://schemas.microsoft.com/office/drawing/2014/main" id="{4D4DE333-25B4-E092-1CC4-C3D20BA251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1AF200-E81F-A326-0EDB-4B93C71D9BF4}"/>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2626099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3">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76EE6F3F-63EB-5C0E-2307-3B7CBBA1C374}"/>
              </a:ext>
            </a:extLst>
          </p:cNvPr>
          <p:cNvSpPr>
            <a:spLocks noGrp="1"/>
          </p:cNvSpPr>
          <p:nvPr>
            <p:ph type="pic" sz="quarter" idx="11"/>
          </p:nvPr>
        </p:nvSpPr>
        <p:spPr>
          <a:xfrm>
            <a:off x="0" y="0"/>
            <a:ext cx="12192000" cy="6858000"/>
          </a:xfrm>
          <a:solidFill>
            <a:schemeClr val="tx1"/>
          </a:solidFill>
        </p:spPr>
        <p:txBody>
          <a:bodyPr>
            <a:normAutofit/>
          </a:bodyPr>
          <a:lstStyle>
            <a:lvl1pPr marL="0" indent="0" algn="ctr">
              <a:buNone/>
              <a:defRPr sz="2000">
                <a:solidFill>
                  <a:schemeClr val="bg1"/>
                </a:solidFill>
              </a:defRPr>
            </a:lvl1pPr>
          </a:lstStyle>
          <a:p>
            <a:r>
              <a:rPr lang="en-US"/>
              <a:t>Click icon to add picture</a:t>
            </a:r>
            <a:endParaRPr lang="en-US" dirty="0"/>
          </a:p>
        </p:txBody>
      </p:sp>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a:xfrm>
            <a:off x="1362437" y="400485"/>
            <a:ext cx="9467127" cy="2527911"/>
          </a:xfrm>
        </p:spPr>
        <p:txBody>
          <a:bodyPr anchor="b">
            <a:noAutofit/>
          </a:bodyPr>
          <a:lstStyle>
            <a:lvl1pPr algn="ctr">
              <a:spcBef>
                <a:spcPts val="1000"/>
              </a:spcBef>
              <a:defRPr>
                <a:solidFill>
                  <a:schemeClr val="bg1"/>
                </a:solidFill>
              </a:defRPr>
            </a:lvl1pPr>
          </a:lstStyle>
          <a:p>
            <a:r>
              <a:rPr lang="en-US" dirty="0"/>
              <a:t>Click to add title</a:t>
            </a:r>
          </a:p>
        </p:txBody>
      </p:sp>
      <p:sp>
        <p:nvSpPr>
          <p:cNvPr id="10" name="Text Placeholder 9">
            <a:extLst>
              <a:ext uri="{FF2B5EF4-FFF2-40B4-BE49-F238E27FC236}">
                <a16:creationId xmlns:a16="http://schemas.microsoft.com/office/drawing/2014/main" id="{E12DA517-30B0-BC62-0422-F995FB9189E2}"/>
              </a:ext>
            </a:extLst>
          </p:cNvPr>
          <p:cNvSpPr>
            <a:spLocks noGrp="1"/>
          </p:cNvSpPr>
          <p:nvPr>
            <p:ph type="body" sz="quarter" idx="10" hasCustomPrompt="1"/>
          </p:nvPr>
        </p:nvSpPr>
        <p:spPr>
          <a:xfrm>
            <a:off x="1362075" y="3738622"/>
            <a:ext cx="9467850" cy="2527911"/>
          </a:xfrm>
        </p:spPr>
        <p:txBody>
          <a:bodyPr>
            <a:normAutofit/>
          </a:bodyPr>
          <a:lstStyle>
            <a:lvl1pPr marL="0" indent="0" algn="ctr">
              <a:spcBef>
                <a:spcPts val="1000"/>
              </a:spcBef>
              <a:buNone/>
              <a:defRPr sz="1800">
                <a:solidFill>
                  <a:schemeClr val="bg1"/>
                </a:solidFill>
              </a:defRPr>
            </a:lvl1pPr>
            <a:lvl2pPr marL="457200" indent="0" algn="ctr">
              <a:spcBef>
                <a:spcPts val="1000"/>
              </a:spcBef>
              <a:buNone/>
              <a:defRPr sz="1800">
                <a:solidFill>
                  <a:schemeClr val="bg1"/>
                </a:solidFill>
              </a:defRPr>
            </a:lvl2pPr>
            <a:lvl3pPr marL="914400" indent="0" algn="ctr">
              <a:spcBef>
                <a:spcPts val="1000"/>
              </a:spcBef>
              <a:buNone/>
              <a:defRPr sz="1800">
                <a:solidFill>
                  <a:schemeClr val="bg1"/>
                </a:solidFill>
              </a:defRPr>
            </a:lvl3pPr>
            <a:lvl4pPr marL="1371600" indent="0" algn="ctr">
              <a:spcBef>
                <a:spcPts val="1000"/>
              </a:spcBef>
              <a:buNone/>
              <a:defRPr sz="1800">
                <a:solidFill>
                  <a:schemeClr val="bg1"/>
                </a:solidFill>
              </a:defRPr>
            </a:lvl4pPr>
            <a:lvl5pPr marL="1828800" indent="0" algn="ctr">
              <a:spcBef>
                <a:spcPts val="1000"/>
              </a:spcBef>
              <a:buNone/>
              <a:defRPr sz="1800">
                <a:solidFill>
                  <a:schemeClr val="bg1"/>
                </a:solidFill>
              </a:defRPr>
            </a:lvl5pPr>
          </a:lstStyle>
          <a:p>
            <a:pPr lvl="0"/>
            <a:r>
              <a:rPr lang="en-US" dirty="0"/>
              <a:t>Click to add text</a:t>
            </a:r>
          </a:p>
        </p:txBody>
      </p:sp>
    </p:spTree>
    <p:extLst>
      <p:ext uri="{BB962C8B-B14F-4D97-AF65-F5344CB8AC3E}">
        <p14:creationId xmlns:p14="http://schemas.microsoft.com/office/powerpoint/2010/main" val="2162967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a:xfrm>
            <a:off x="6562816" y="457200"/>
            <a:ext cx="4837176" cy="1993392"/>
          </a:xfrm>
        </p:spPr>
        <p:txBody>
          <a:bodyPr anchor="b">
            <a:noAutofit/>
          </a:bodyPr>
          <a:lstStyle>
            <a:lvl1pPr>
              <a:defRPr sz="3200"/>
            </a:lvl1pPr>
          </a:lstStyle>
          <a:p>
            <a:r>
              <a:rPr lang="en-US" dirty="0"/>
              <a:t>Click to add title</a:t>
            </a:r>
          </a:p>
        </p:txBody>
      </p:sp>
      <p:sp>
        <p:nvSpPr>
          <p:cNvPr id="10" name="Picture Placeholder 9">
            <a:extLst>
              <a:ext uri="{FF2B5EF4-FFF2-40B4-BE49-F238E27FC236}">
                <a16:creationId xmlns:a16="http://schemas.microsoft.com/office/drawing/2014/main" id="{6B8CBAD6-FC79-B2BB-0B67-26429A6D4C8C}"/>
              </a:ext>
            </a:extLst>
          </p:cNvPr>
          <p:cNvSpPr>
            <a:spLocks noGrp="1"/>
          </p:cNvSpPr>
          <p:nvPr>
            <p:ph type="pic" sz="quarter" idx="10"/>
          </p:nvPr>
        </p:nvSpPr>
        <p:spPr>
          <a:xfrm>
            <a:off x="-28882" y="0"/>
            <a:ext cx="6115050" cy="6858000"/>
          </a:xfrm>
          <a:prstGeom prst="parallelogram">
            <a:avLst/>
          </a:prstGeom>
          <a:ln>
            <a:noFill/>
          </a:ln>
        </p:spPr>
        <p:txBody>
          <a:bodyPr tIns="0">
            <a:normAutofit/>
          </a:bodyPr>
          <a:lstStyle>
            <a:lvl1pPr marL="0" indent="0" algn="ctr">
              <a:buNone/>
              <a:defRPr sz="2000"/>
            </a:lvl1pPr>
          </a:lstStyle>
          <a:p>
            <a:r>
              <a:rPr lang="en-US"/>
              <a:t>Click icon to add picture</a:t>
            </a:r>
            <a:endParaRPr lang="en-US" dirty="0"/>
          </a:p>
        </p:txBody>
      </p:sp>
      <p:sp>
        <p:nvSpPr>
          <p:cNvPr id="3" name="Content Placeholder 2">
            <a:extLst>
              <a:ext uri="{FF2B5EF4-FFF2-40B4-BE49-F238E27FC236}">
                <a16:creationId xmlns:a16="http://schemas.microsoft.com/office/drawing/2014/main" id="{A772710C-A212-1B12-06CD-FA2A14F89D68}"/>
              </a:ext>
            </a:extLst>
          </p:cNvPr>
          <p:cNvSpPr>
            <a:spLocks noGrp="1"/>
          </p:cNvSpPr>
          <p:nvPr>
            <p:ph idx="1" hasCustomPrompt="1"/>
          </p:nvPr>
        </p:nvSpPr>
        <p:spPr>
          <a:xfrm>
            <a:off x="6562818" y="2752344"/>
            <a:ext cx="4837174" cy="3136392"/>
          </a:xfrm>
        </p:spPr>
        <p:txBody>
          <a:bodyPr anchor="t" anchorCtr="0">
            <a:normAutofit/>
          </a:bodyPr>
          <a:lstStyle>
            <a:lvl1pPr marL="0" indent="0">
              <a:lnSpc>
                <a:spcPct val="150000"/>
              </a:lnSpc>
              <a:spcBef>
                <a:spcPts val="1000"/>
              </a:spcBef>
              <a:buNone/>
              <a:defRPr sz="1800" cap="all" spc="300" baseline="0"/>
            </a:lvl1pPr>
            <a:lvl2pPr marL="457200" indent="0">
              <a:lnSpc>
                <a:spcPct val="150000"/>
              </a:lnSpc>
              <a:spcBef>
                <a:spcPts val="1000"/>
              </a:spcBef>
              <a:buNone/>
              <a:defRPr sz="1800" cap="all" spc="300" baseline="0"/>
            </a:lvl2pPr>
            <a:lvl3pPr marL="914400" indent="0">
              <a:lnSpc>
                <a:spcPct val="150000"/>
              </a:lnSpc>
              <a:spcBef>
                <a:spcPts val="1000"/>
              </a:spcBef>
              <a:buNone/>
              <a:defRPr sz="1800" cap="all" spc="300" baseline="0"/>
            </a:lvl3pPr>
            <a:lvl4pPr marL="1371600" indent="0">
              <a:lnSpc>
                <a:spcPct val="150000"/>
              </a:lnSpc>
              <a:spcBef>
                <a:spcPts val="1000"/>
              </a:spcBef>
              <a:buNone/>
              <a:defRPr sz="1800" cap="all" spc="300" baseline="0"/>
            </a:lvl4pPr>
            <a:lvl5pPr marL="1828800" indent="0">
              <a:lnSpc>
                <a:spcPct val="150000"/>
              </a:lnSpc>
              <a:spcBef>
                <a:spcPts val="1000"/>
              </a:spcBef>
              <a:buNone/>
              <a:defRPr sz="1800" cap="all" spc="300" baseline="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Rectangle 10">
            <a:extLst>
              <a:ext uri="{FF2B5EF4-FFF2-40B4-BE49-F238E27FC236}">
                <a16:creationId xmlns:a16="http://schemas.microsoft.com/office/drawing/2014/main" id="{934796A3-781D-5244-DAB8-2D6EE0AC3B70}"/>
              </a:ext>
              <a:ext uri="{C183D7F6-B498-43B3-948B-1728B52AA6E4}">
                <adec:decorative xmlns:adec="http://schemas.microsoft.com/office/drawing/2017/decorative" val="1"/>
              </a:ext>
            </a:extLst>
          </p:cNvPr>
          <p:cNvSpPr/>
          <p:nvPr userDrawn="1"/>
        </p:nvSpPr>
        <p:spPr>
          <a:xfrm>
            <a:off x="6562817" y="6303963"/>
            <a:ext cx="3014980" cy="554037"/>
          </a:xfrm>
          <a:prstGeom prst="rect">
            <a:avLst/>
          </a:prstGeom>
          <a:gradFill flip="none" rotWithShape="1">
            <a:gsLst>
              <a:gs pos="0">
                <a:schemeClr val="accent5"/>
              </a:gs>
              <a:gs pos="100000">
                <a:schemeClr val="accent2">
                  <a:lumMod val="97000"/>
                  <a:lumOff val="3000"/>
                </a:schemeClr>
              </a:gs>
              <a:gs pos="50000">
                <a:schemeClr val="accent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91438804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subtitle +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72C41-A024-2F33-1F04-21E003FA7291}"/>
              </a:ext>
            </a:extLst>
          </p:cNvPr>
          <p:cNvSpPr>
            <a:spLocks noGrp="1"/>
          </p:cNvSpPr>
          <p:nvPr>
            <p:ph type="ctrTitle"/>
          </p:nvPr>
        </p:nvSpPr>
        <p:spPr>
          <a:xfrm>
            <a:off x="1117600" y="762000"/>
            <a:ext cx="5066250" cy="2900680"/>
          </a:xfrm>
        </p:spPr>
        <p:txBody>
          <a:bodyPr anchor="b">
            <a:noAutofit/>
          </a:bodyPr>
          <a:lstStyle>
            <a:lvl1pPr algn="ctr">
              <a:defRPr sz="3200"/>
            </a:lvl1pPr>
          </a:lstStyle>
          <a:p>
            <a:r>
              <a:rPr lang="en-US"/>
              <a:t>Click to edit Master title style</a:t>
            </a:r>
            <a:endParaRPr lang="en-US" dirty="0"/>
          </a:p>
        </p:txBody>
      </p:sp>
      <p:sp>
        <p:nvSpPr>
          <p:cNvPr id="12" name="Picture Placeholder 11">
            <a:extLst>
              <a:ext uri="{FF2B5EF4-FFF2-40B4-BE49-F238E27FC236}">
                <a16:creationId xmlns:a16="http://schemas.microsoft.com/office/drawing/2014/main" id="{82836803-D9E6-3DF1-3B90-1E7E677CC7B7}"/>
              </a:ext>
            </a:extLst>
          </p:cNvPr>
          <p:cNvSpPr>
            <a:spLocks noGrp="1"/>
          </p:cNvSpPr>
          <p:nvPr>
            <p:ph type="pic" sz="quarter" idx="10" hasCustomPrompt="1"/>
          </p:nvPr>
        </p:nvSpPr>
        <p:spPr>
          <a:xfrm flipH="1">
            <a:off x="6086167" y="-22225"/>
            <a:ext cx="6080760" cy="6902450"/>
          </a:xfrm>
          <a:prstGeom prst="parallelogram">
            <a:avLst/>
          </a:prstGeom>
          <a:ln>
            <a:noFill/>
          </a:ln>
        </p:spPr>
        <p:txBody>
          <a:bodyPr lIns="0" tIns="0">
            <a:normAutofit/>
          </a:bodyPr>
          <a:lstStyle>
            <a:lvl1pPr marL="0" indent="0" algn="l">
              <a:buNone/>
              <a:defRPr sz="2000"/>
            </a:lvl1pPr>
          </a:lstStyle>
          <a:p>
            <a:r>
              <a:rPr lang="en-US" dirty="0"/>
              <a:t>Click icon to add image</a:t>
            </a:r>
          </a:p>
        </p:txBody>
      </p:sp>
      <p:sp>
        <p:nvSpPr>
          <p:cNvPr id="3" name="Subtitle 2">
            <a:extLst>
              <a:ext uri="{FF2B5EF4-FFF2-40B4-BE49-F238E27FC236}">
                <a16:creationId xmlns:a16="http://schemas.microsoft.com/office/drawing/2014/main" id="{473BC2DF-9C2A-052C-AD2C-0A8ABAA50374}"/>
              </a:ext>
            </a:extLst>
          </p:cNvPr>
          <p:cNvSpPr>
            <a:spLocks noGrp="1"/>
          </p:cNvSpPr>
          <p:nvPr>
            <p:ph type="subTitle" idx="1" hasCustomPrompt="1"/>
          </p:nvPr>
        </p:nvSpPr>
        <p:spPr>
          <a:xfrm>
            <a:off x="1117600" y="4145280"/>
            <a:ext cx="5066250" cy="690880"/>
          </a:xfrm>
          <a:gradFill flip="none" rotWithShape="1">
            <a:gsLst>
              <a:gs pos="0">
                <a:schemeClr val="accent5"/>
              </a:gs>
              <a:gs pos="100000">
                <a:schemeClr val="accent2">
                  <a:lumMod val="97000"/>
                  <a:lumOff val="3000"/>
                </a:schemeClr>
              </a:gs>
              <a:gs pos="50000">
                <a:schemeClr val="accent1"/>
              </a:gs>
            </a:gsLst>
            <a:lin ang="10200000" scaled="0"/>
            <a:tileRect/>
          </a:gradFill>
        </p:spPr>
        <p:txBody>
          <a:bodyPr anchor="ctr">
            <a:normAutofit/>
          </a:bodyPr>
          <a:lstStyle>
            <a:lvl1pPr marL="0" indent="0" algn="ctr">
              <a:buNone/>
              <a:defRPr sz="2400" cap="all" baseline="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dirty="0"/>
              <a:t>Click to add subtitle</a:t>
            </a:r>
          </a:p>
        </p:txBody>
      </p:sp>
    </p:spTree>
    <p:extLst>
      <p:ext uri="{BB962C8B-B14F-4D97-AF65-F5344CB8AC3E}">
        <p14:creationId xmlns:p14="http://schemas.microsoft.com/office/powerpoint/2010/main" val="1924186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a:xfrm>
            <a:off x="5242425" y="466344"/>
            <a:ext cx="6241651" cy="1710354"/>
          </a:xfrm>
        </p:spPr>
        <p:txBody>
          <a:bodyPr bIns="0" anchor="ctr" anchorCtr="0">
            <a:noAutofit/>
          </a:bodyPr>
          <a:lstStyle>
            <a:lvl1pPr>
              <a:defRPr sz="3200"/>
            </a:lvl1pPr>
          </a:lstStyle>
          <a:p>
            <a:r>
              <a:rPr lang="en-US" dirty="0"/>
              <a:t>Click to add title</a:t>
            </a:r>
          </a:p>
        </p:txBody>
      </p:sp>
      <p:sp>
        <p:nvSpPr>
          <p:cNvPr id="10" name="Picture Placeholder 9">
            <a:extLst>
              <a:ext uri="{FF2B5EF4-FFF2-40B4-BE49-F238E27FC236}">
                <a16:creationId xmlns:a16="http://schemas.microsoft.com/office/drawing/2014/main" id="{511A5385-FB23-93A8-2B8F-9887244244DF}"/>
              </a:ext>
            </a:extLst>
          </p:cNvPr>
          <p:cNvSpPr>
            <a:spLocks noGrp="1"/>
          </p:cNvSpPr>
          <p:nvPr>
            <p:ph type="pic" sz="quarter" idx="10"/>
          </p:nvPr>
        </p:nvSpPr>
        <p:spPr>
          <a:xfrm>
            <a:off x="0" y="0"/>
            <a:ext cx="4287838" cy="6858000"/>
          </a:xfrm>
        </p:spPr>
        <p:txBody>
          <a:bodyPr>
            <a:normAutofit/>
          </a:bodyPr>
          <a:lstStyle>
            <a:lvl1pPr marL="0" indent="0" algn="ctr">
              <a:buNone/>
              <a:defRPr sz="2000"/>
            </a:lvl1pPr>
          </a:lstStyle>
          <a:p>
            <a:r>
              <a:rPr lang="en-US"/>
              <a:t>Click icon to add picture</a:t>
            </a:r>
            <a:endParaRPr lang="en-US" dirty="0"/>
          </a:p>
        </p:txBody>
      </p:sp>
      <p:sp>
        <p:nvSpPr>
          <p:cNvPr id="3" name="Content Placeholder 2">
            <a:extLst>
              <a:ext uri="{FF2B5EF4-FFF2-40B4-BE49-F238E27FC236}">
                <a16:creationId xmlns:a16="http://schemas.microsoft.com/office/drawing/2014/main" id="{A772710C-A212-1B12-06CD-FA2A14F89D68}"/>
              </a:ext>
            </a:extLst>
          </p:cNvPr>
          <p:cNvSpPr>
            <a:spLocks noGrp="1"/>
          </p:cNvSpPr>
          <p:nvPr>
            <p:ph idx="1" hasCustomPrompt="1"/>
          </p:nvPr>
        </p:nvSpPr>
        <p:spPr>
          <a:xfrm>
            <a:off x="5242426" y="2286000"/>
            <a:ext cx="6241650" cy="3474720"/>
          </a:xfrm>
        </p:spPr>
        <p:txBody>
          <a:bodyPr>
            <a:normAutofit/>
          </a:bodyPr>
          <a:lstStyle>
            <a:lvl1pPr marL="228600" indent="-228600">
              <a:spcBef>
                <a:spcPts val="1000"/>
              </a:spcBef>
              <a:spcAft>
                <a:spcPts val="1000"/>
              </a:spcAft>
              <a:buClr>
                <a:schemeClr val="accent2"/>
              </a:buClr>
              <a:buFont typeface="Wingdings" panose="05000000000000000000" pitchFamily="2" charset="2"/>
              <a:buChar char="§"/>
              <a:defRPr sz="1800"/>
            </a:lvl1pPr>
            <a:lvl2pPr marL="228600" indent="-228600">
              <a:spcBef>
                <a:spcPts val="1000"/>
              </a:spcBef>
              <a:spcAft>
                <a:spcPts val="1000"/>
              </a:spcAft>
              <a:buClr>
                <a:schemeClr val="accent2"/>
              </a:buClr>
              <a:buFont typeface="Wingdings" panose="05000000000000000000" pitchFamily="2" charset="2"/>
              <a:buChar char="§"/>
              <a:defRPr sz="1800"/>
            </a:lvl2pPr>
            <a:lvl3pPr marL="228600" indent="-228600">
              <a:spcBef>
                <a:spcPts val="1000"/>
              </a:spcBef>
              <a:spcAft>
                <a:spcPts val="1000"/>
              </a:spcAft>
              <a:buClr>
                <a:schemeClr val="accent2"/>
              </a:buClr>
              <a:buFont typeface="Wingdings" panose="05000000000000000000" pitchFamily="2" charset="2"/>
              <a:buChar char="§"/>
              <a:defRPr sz="1800"/>
            </a:lvl3pPr>
            <a:lvl4pPr marL="228600" indent="-228600">
              <a:spcBef>
                <a:spcPts val="1000"/>
              </a:spcBef>
              <a:spcAft>
                <a:spcPts val="1000"/>
              </a:spcAft>
              <a:buClr>
                <a:schemeClr val="accent2"/>
              </a:buClr>
              <a:buFont typeface="Wingdings" panose="05000000000000000000" pitchFamily="2" charset="2"/>
              <a:buChar char="§"/>
              <a:defRPr sz="1800"/>
            </a:lvl4pPr>
            <a:lvl5pPr marL="228600" indent="-228600">
              <a:spcBef>
                <a:spcPts val="1000"/>
              </a:spcBef>
              <a:spcAft>
                <a:spcPts val="1000"/>
              </a:spcAft>
              <a:buClr>
                <a:schemeClr val="accent2"/>
              </a:buClr>
              <a:buFont typeface="Wingdings" panose="05000000000000000000" pitchFamily="2" charset="2"/>
              <a:buChar char="§"/>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a:extLst>
              <a:ext uri="{FF2B5EF4-FFF2-40B4-BE49-F238E27FC236}">
                <a16:creationId xmlns:a16="http://schemas.microsoft.com/office/drawing/2014/main" id="{50E25A87-9155-9E07-878F-CEC0B137C2D7}"/>
              </a:ext>
              <a:ext uri="{C183D7F6-B498-43B3-948B-1728B52AA6E4}">
                <adec:decorative xmlns:adec="http://schemas.microsoft.com/office/drawing/2017/decorative" val="1"/>
              </a:ext>
            </a:extLst>
          </p:cNvPr>
          <p:cNvSpPr/>
          <p:nvPr userDrawn="1"/>
        </p:nvSpPr>
        <p:spPr>
          <a:xfrm>
            <a:off x="5291586" y="6303963"/>
            <a:ext cx="4287186" cy="554037"/>
          </a:xfrm>
          <a:prstGeom prst="rect">
            <a:avLst/>
          </a:prstGeom>
          <a:gradFill flip="none" rotWithShape="1">
            <a:gsLst>
              <a:gs pos="0">
                <a:schemeClr val="accent5"/>
              </a:gs>
              <a:gs pos="100000">
                <a:schemeClr val="accent2">
                  <a:lumMod val="97000"/>
                  <a:lumOff val="3000"/>
                </a:schemeClr>
              </a:gs>
              <a:gs pos="50000">
                <a:schemeClr val="accent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87894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72C41-A024-2F33-1F04-21E003FA7291}"/>
              </a:ext>
            </a:extLst>
          </p:cNvPr>
          <p:cNvSpPr>
            <a:spLocks noGrp="1"/>
          </p:cNvSpPr>
          <p:nvPr>
            <p:ph type="ctrTitle" hasCustomPrompt="1"/>
          </p:nvPr>
        </p:nvSpPr>
        <p:spPr>
          <a:xfrm>
            <a:off x="1524000" y="1143000"/>
            <a:ext cx="9144000" cy="2286000"/>
          </a:xfrm>
        </p:spPr>
        <p:txBody>
          <a:bodyPr anchor="b">
            <a:noAutofit/>
          </a:bodyPr>
          <a:lstStyle>
            <a:lvl1pPr algn="ctr">
              <a:defRPr sz="4800"/>
            </a:lvl1pPr>
          </a:lstStyle>
          <a:p>
            <a:r>
              <a:rPr lang="en-US" dirty="0"/>
              <a:t>Click to add title</a:t>
            </a:r>
          </a:p>
        </p:txBody>
      </p:sp>
      <p:sp>
        <p:nvSpPr>
          <p:cNvPr id="3" name="Subtitle 2">
            <a:extLst>
              <a:ext uri="{FF2B5EF4-FFF2-40B4-BE49-F238E27FC236}">
                <a16:creationId xmlns:a16="http://schemas.microsoft.com/office/drawing/2014/main" id="{473BC2DF-9C2A-052C-AD2C-0A8ABAA50374}"/>
              </a:ext>
            </a:extLst>
          </p:cNvPr>
          <p:cNvSpPr>
            <a:spLocks noGrp="1"/>
          </p:cNvSpPr>
          <p:nvPr>
            <p:ph type="subTitle" idx="1" hasCustomPrompt="1"/>
          </p:nvPr>
        </p:nvSpPr>
        <p:spPr>
          <a:xfrm>
            <a:off x="1524000" y="3835198"/>
            <a:ext cx="9144000" cy="683219"/>
          </a:xfrm>
          <a:gradFill>
            <a:gsLst>
              <a:gs pos="0">
                <a:schemeClr val="accent5"/>
              </a:gs>
              <a:gs pos="100000">
                <a:schemeClr val="accent2">
                  <a:lumMod val="97000"/>
                  <a:lumOff val="3000"/>
                </a:schemeClr>
              </a:gs>
              <a:gs pos="50000">
                <a:schemeClr val="accent1"/>
              </a:gs>
            </a:gsLst>
            <a:path path="circle">
              <a:fillToRect l="100000" t="100000"/>
            </a:path>
          </a:gradFill>
        </p:spPr>
        <p:txBody>
          <a:bodyPr anchor="ctr">
            <a:normAutofit/>
          </a:bodyPr>
          <a:lstStyle>
            <a:lvl1pPr marL="0" indent="0" algn="ctr">
              <a:buNone/>
              <a:defRPr sz="2400" cap="all" spc="3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dirty="0"/>
              <a:t>Click to add subtitle</a:t>
            </a:r>
          </a:p>
        </p:txBody>
      </p:sp>
    </p:spTree>
    <p:extLst>
      <p:ext uri="{BB962C8B-B14F-4D97-AF65-F5344CB8AC3E}">
        <p14:creationId xmlns:p14="http://schemas.microsoft.com/office/powerpoint/2010/main" val="1563727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1">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9577E27-B60E-C6DD-BAAF-5CCC3D59E5D5}"/>
              </a:ext>
              <a:ext uri="{C183D7F6-B498-43B3-948B-1728B52AA6E4}">
                <adec:decorative xmlns:adec="http://schemas.microsoft.com/office/drawing/2017/decorative" val="1"/>
              </a:ext>
            </a:extLst>
          </p:cNvPr>
          <p:cNvSpPr/>
          <p:nvPr userDrawn="1"/>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a:xfrm>
            <a:off x="838200" y="365760"/>
            <a:ext cx="10515600" cy="1325880"/>
          </a:xfrm>
        </p:spPr>
        <p:txBody>
          <a:bodyPr anchor="ctr" anchorCtr="0">
            <a:noAutofit/>
          </a:bodyPr>
          <a:lstStyle>
            <a:lvl1pPr algn="ctr">
              <a:defRPr sz="3200"/>
            </a:lvl1pPr>
          </a:lstStyle>
          <a:p>
            <a:r>
              <a:rPr lang="en-US" dirty="0"/>
              <a:t>Click to add title</a:t>
            </a:r>
          </a:p>
        </p:txBody>
      </p:sp>
      <p:sp>
        <p:nvSpPr>
          <p:cNvPr id="9" name="Content Placeholder 10">
            <a:extLst>
              <a:ext uri="{FF2B5EF4-FFF2-40B4-BE49-F238E27FC236}">
                <a16:creationId xmlns:a16="http://schemas.microsoft.com/office/drawing/2014/main" id="{964CA031-27E0-D0AA-1451-A904CCF234FE}"/>
              </a:ext>
            </a:extLst>
          </p:cNvPr>
          <p:cNvSpPr>
            <a:spLocks noGrp="1"/>
          </p:cNvSpPr>
          <p:nvPr>
            <p:ph sz="quarter" idx="13" hasCustomPrompt="1"/>
          </p:nvPr>
        </p:nvSpPr>
        <p:spPr>
          <a:xfrm>
            <a:off x="838199" y="2024781"/>
            <a:ext cx="5212079" cy="4137189"/>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0">
            <a:extLst>
              <a:ext uri="{FF2B5EF4-FFF2-40B4-BE49-F238E27FC236}">
                <a16:creationId xmlns:a16="http://schemas.microsoft.com/office/drawing/2014/main" id="{81FE0D7D-86B7-CCD2-A7A1-70E95846B542}"/>
              </a:ext>
            </a:extLst>
          </p:cNvPr>
          <p:cNvSpPr>
            <a:spLocks noGrp="1"/>
          </p:cNvSpPr>
          <p:nvPr>
            <p:ph sz="quarter" idx="14" hasCustomPrompt="1"/>
          </p:nvPr>
        </p:nvSpPr>
        <p:spPr>
          <a:xfrm>
            <a:off x="6459795" y="2024780"/>
            <a:ext cx="4894006" cy="4137189"/>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9/9/2024</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505290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a:xfrm>
            <a:off x="838200" y="365760"/>
            <a:ext cx="10515600" cy="1325880"/>
          </a:xfrm>
        </p:spPr>
        <p:txBody>
          <a:bodyPr anchor="ctr" anchorCtr="0">
            <a:noAutofit/>
          </a:bodyPr>
          <a:lstStyle>
            <a:lvl1pPr algn="ctr">
              <a:defRPr sz="3200"/>
            </a:lvl1pPr>
          </a:lstStyle>
          <a:p>
            <a:r>
              <a:rPr lang="en-US" dirty="0"/>
              <a:t>Click to add title</a:t>
            </a:r>
          </a:p>
        </p:txBody>
      </p:sp>
      <p:sp>
        <p:nvSpPr>
          <p:cNvPr id="11" name="Content Placeholder 10">
            <a:extLst>
              <a:ext uri="{FF2B5EF4-FFF2-40B4-BE49-F238E27FC236}">
                <a16:creationId xmlns:a16="http://schemas.microsoft.com/office/drawing/2014/main" id="{2D2DE411-9D7C-15AE-0B59-F26B2BF8C522}"/>
              </a:ext>
            </a:extLst>
          </p:cNvPr>
          <p:cNvSpPr>
            <a:spLocks noGrp="1"/>
          </p:cNvSpPr>
          <p:nvPr>
            <p:ph sz="quarter" idx="13" hasCustomPrompt="1"/>
          </p:nvPr>
        </p:nvSpPr>
        <p:spPr>
          <a:xfrm>
            <a:off x="838200" y="2024781"/>
            <a:ext cx="2878394" cy="4137189"/>
          </a:xfrm>
        </p:spPr>
        <p:txBody>
          <a:bodyPr>
            <a:normAutofit/>
          </a:bodyPr>
          <a:lstStyle>
            <a:lvl1pPr marL="342900" indent="-342900">
              <a:spcBef>
                <a:spcPts val="1000"/>
              </a:spcBef>
              <a:spcAft>
                <a:spcPts val="1000"/>
              </a:spcAft>
              <a:buClr>
                <a:schemeClr val="accent2"/>
              </a:buClr>
              <a:buFont typeface="+mj-lt"/>
              <a:buAutoNum type="arabicPeriod"/>
              <a:defRPr sz="1800">
                <a:latin typeface="+mn-lt"/>
              </a:defRPr>
            </a:lvl1pPr>
            <a:lvl2pPr marL="800100" indent="-342900">
              <a:spcBef>
                <a:spcPts val="1000"/>
              </a:spcBef>
              <a:spcAft>
                <a:spcPts val="1000"/>
              </a:spcAft>
              <a:buClr>
                <a:schemeClr val="accent2"/>
              </a:buClr>
              <a:buFont typeface="+mj-lt"/>
              <a:buAutoNum type="alphaLcPeriod"/>
              <a:defRPr sz="1800">
                <a:latin typeface="+mn-lt"/>
              </a:defRPr>
            </a:lvl2pPr>
            <a:lvl3pPr marL="1257300" indent="-342900">
              <a:spcBef>
                <a:spcPts val="1000"/>
              </a:spcBef>
              <a:spcAft>
                <a:spcPts val="1000"/>
              </a:spcAft>
              <a:buClr>
                <a:schemeClr val="accent2"/>
              </a:buClr>
              <a:buFont typeface="+mj-lt"/>
              <a:buAutoNum type="arabicParenR"/>
              <a:defRPr sz="1800">
                <a:latin typeface="+mn-lt"/>
              </a:defRPr>
            </a:lvl3pPr>
            <a:lvl4pPr marL="1714500" indent="-342900">
              <a:spcBef>
                <a:spcPts val="1000"/>
              </a:spcBef>
              <a:spcAft>
                <a:spcPts val="1000"/>
              </a:spcAft>
              <a:buClr>
                <a:schemeClr val="accent2"/>
              </a:buClr>
              <a:buFont typeface="+mj-lt"/>
              <a:buAutoNum type="alphaLcParenR"/>
              <a:defRPr sz="1800">
                <a:latin typeface="+mn-lt"/>
              </a:defRPr>
            </a:lvl4pPr>
            <a:lvl5pPr marL="2057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p:txBody>
      </p:sp>
      <p:sp>
        <p:nvSpPr>
          <p:cNvPr id="4" name="Content Placeholder 10">
            <a:extLst>
              <a:ext uri="{FF2B5EF4-FFF2-40B4-BE49-F238E27FC236}">
                <a16:creationId xmlns:a16="http://schemas.microsoft.com/office/drawing/2014/main" id="{60FEDE7C-502F-ECFE-4136-E99206849C2A}"/>
              </a:ext>
            </a:extLst>
          </p:cNvPr>
          <p:cNvSpPr>
            <a:spLocks noGrp="1"/>
          </p:cNvSpPr>
          <p:nvPr>
            <p:ph sz="quarter" idx="14" hasCustomPrompt="1"/>
          </p:nvPr>
        </p:nvSpPr>
        <p:spPr>
          <a:xfrm>
            <a:off x="6459795" y="2024780"/>
            <a:ext cx="4894006" cy="4137189"/>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9/9/2024</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657852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 picture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p:nvPr>
        </p:nvSpPr>
        <p:spPr>
          <a:xfrm>
            <a:off x="838201" y="448056"/>
            <a:ext cx="6172200" cy="1581912"/>
          </a:xfrm>
        </p:spPr>
        <p:txBody>
          <a:bodyPr anchor="b" anchorCtr="0">
            <a:noAutofit/>
          </a:bodyPr>
          <a:lstStyle>
            <a:lvl1pPr>
              <a:defRPr sz="3200"/>
            </a:lvl1pPr>
          </a:lstStyle>
          <a:p>
            <a:r>
              <a:rPr lang="en-US"/>
              <a:t>Click to edit Master title style</a:t>
            </a:r>
            <a:endParaRPr lang="en-US" dirty="0"/>
          </a:p>
        </p:txBody>
      </p:sp>
      <p:sp>
        <p:nvSpPr>
          <p:cNvPr id="4" name="Content Placeholder 10">
            <a:extLst>
              <a:ext uri="{FF2B5EF4-FFF2-40B4-BE49-F238E27FC236}">
                <a16:creationId xmlns:a16="http://schemas.microsoft.com/office/drawing/2014/main" id="{5F30E2A0-23EF-51B1-8ABD-00429EEA0642}"/>
              </a:ext>
            </a:extLst>
          </p:cNvPr>
          <p:cNvSpPr>
            <a:spLocks noGrp="1"/>
          </p:cNvSpPr>
          <p:nvPr>
            <p:ph sz="quarter" idx="14" hasCustomPrompt="1"/>
          </p:nvPr>
        </p:nvSpPr>
        <p:spPr>
          <a:xfrm>
            <a:off x="838200" y="2257063"/>
            <a:ext cx="4894006" cy="3904906"/>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10">
            <a:extLst>
              <a:ext uri="{FF2B5EF4-FFF2-40B4-BE49-F238E27FC236}">
                <a16:creationId xmlns:a16="http://schemas.microsoft.com/office/drawing/2014/main" id="{AF15552F-C66B-341F-2D37-0389710BA5E2}"/>
              </a:ext>
            </a:extLst>
          </p:cNvPr>
          <p:cNvSpPr>
            <a:spLocks noGrp="1"/>
          </p:cNvSpPr>
          <p:nvPr>
            <p:ph type="pic" sz="quarter" idx="10"/>
          </p:nvPr>
        </p:nvSpPr>
        <p:spPr>
          <a:xfrm>
            <a:off x="7500938" y="-22225"/>
            <a:ext cx="4714875" cy="6880225"/>
          </a:xfrm>
        </p:spPr>
        <p:txBody>
          <a:bodyPr>
            <a:normAutofit/>
          </a:bodyPr>
          <a:lstStyle>
            <a:lvl1pPr marL="0" indent="0" algn="ctr">
              <a:buNone/>
              <a:defRPr sz="2000"/>
            </a:lvl1pPr>
          </a:lstStyle>
          <a:p>
            <a:r>
              <a:rPr lang="en-US"/>
              <a:t>Click icon to add picture</a:t>
            </a:r>
            <a:endParaRPr lang="en-US" dirty="0"/>
          </a:p>
        </p:txBody>
      </p:sp>
      <p:sp>
        <p:nvSpPr>
          <p:cNvPr id="12" name="Rectangle 11">
            <a:extLst>
              <a:ext uri="{FF2B5EF4-FFF2-40B4-BE49-F238E27FC236}">
                <a16:creationId xmlns:a16="http://schemas.microsoft.com/office/drawing/2014/main" id="{0D8DCC6D-8B88-7BE0-7240-F743AE09EC48}"/>
              </a:ext>
              <a:ext uri="{C183D7F6-B498-43B3-948B-1728B52AA6E4}">
                <adec:decorative xmlns:adec="http://schemas.microsoft.com/office/drawing/2017/decorative" val="1"/>
              </a:ext>
            </a:extLst>
          </p:cNvPr>
          <p:cNvSpPr/>
          <p:nvPr userDrawn="1"/>
        </p:nvSpPr>
        <p:spPr>
          <a:xfrm>
            <a:off x="993814" y="6303963"/>
            <a:ext cx="4287186" cy="554037"/>
          </a:xfrm>
          <a:prstGeom prst="rect">
            <a:avLst/>
          </a:prstGeom>
          <a:gradFill flip="none" rotWithShape="1">
            <a:gsLst>
              <a:gs pos="0">
                <a:schemeClr val="accent5"/>
              </a:gs>
              <a:gs pos="100000">
                <a:schemeClr val="accent2">
                  <a:lumMod val="97000"/>
                  <a:lumOff val="3000"/>
                </a:schemeClr>
              </a:gs>
              <a:gs pos="50000">
                <a:schemeClr val="accent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45438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 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a:xfrm>
            <a:off x="838200" y="365760"/>
            <a:ext cx="10515600" cy="1325563"/>
          </a:xfrm>
        </p:spPr>
        <p:txBody>
          <a:bodyPr anchor="ctr" anchorCtr="0">
            <a:noAutofit/>
          </a:bodyPr>
          <a:lstStyle>
            <a:lvl1pPr algn="ctr">
              <a:defRPr sz="3200"/>
            </a:lvl1pPr>
          </a:lstStyle>
          <a:p>
            <a:r>
              <a:rPr lang="en-US" dirty="0"/>
              <a:t>Click to add title</a:t>
            </a:r>
          </a:p>
        </p:txBody>
      </p:sp>
      <p:sp>
        <p:nvSpPr>
          <p:cNvPr id="4" name="Content Placeholder 10">
            <a:extLst>
              <a:ext uri="{FF2B5EF4-FFF2-40B4-BE49-F238E27FC236}">
                <a16:creationId xmlns:a16="http://schemas.microsoft.com/office/drawing/2014/main" id="{9C3ED3BF-FF6B-07FA-72C4-F6102A8558AF}"/>
              </a:ext>
            </a:extLst>
          </p:cNvPr>
          <p:cNvSpPr>
            <a:spLocks noGrp="1"/>
          </p:cNvSpPr>
          <p:nvPr>
            <p:ph sz="quarter" idx="15" hasCustomPrompt="1"/>
          </p:nvPr>
        </p:nvSpPr>
        <p:spPr>
          <a:xfrm>
            <a:off x="896074" y="2106591"/>
            <a:ext cx="2067045" cy="3633787"/>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600">
                <a:latin typeface="+mn-lt"/>
              </a:defRPr>
            </a:lvl2pPr>
            <a:lvl3pPr marL="457200" indent="-228600">
              <a:spcBef>
                <a:spcPts val="1000"/>
              </a:spcBef>
              <a:spcAft>
                <a:spcPts val="1000"/>
              </a:spcAft>
              <a:buClr>
                <a:schemeClr val="accent2"/>
              </a:buClr>
              <a:buFont typeface="Wingdings" panose="05000000000000000000" pitchFamily="2" charset="2"/>
              <a:buChar char="§"/>
              <a:defRPr sz="1400">
                <a:latin typeface="+mn-lt"/>
              </a:defRPr>
            </a:lvl3pPr>
            <a:lvl4pPr marL="685800" indent="-228600">
              <a:spcBef>
                <a:spcPts val="1000"/>
              </a:spcBef>
              <a:spcAft>
                <a:spcPts val="1000"/>
              </a:spcAft>
              <a:buClr>
                <a:schemeClr val="accent2"/>
              </a:buClr>
              <a:buFont typeface="Wingdings" panose="05000000000000000000" pitchFamily="2" charset="2"/>
              <a:buChar char="§"/>
              <a:defRPr sz="1400">
                <a:latin typeface="+mn-lt"/>
              </a:defRPr>
            </a:lvl4pPr>
            <a:lvl5pPr marL="914400" indent="-228600">
              <a:spcBef>
                <a:spcPts val="1000"/>
              </a:spcBef>
              <a:spcAft>
                <a:spcPts val="1000"/>
              </a:spcAft>
              <a:buClr>
                <a:schemeClr val="accent2"/>
              </a:buClr>
              <a:buFont typeface="Wingdings" panose="05000000000000000000" pitchFamily="2" charset="2"/>
              <a:buChar char="§"/>
              <a:defRPr sz="12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able Placeholder 7">
            <a:extLst>
              <a:ext uri="{FF2B5EF4-FFF2-40B4-BE49-F238E27FC236}">
                <a16:creationId xmlns:a16="http://schemas.microsoft.com/office/drawing/2014/main" id="{423FEB60-8FB5-7F10-EDD7-8AB4B3139EF6}"/>
              </a:ext>
            </a:extLst>
          </p:cNvPr>
          <p:cNvSpPr>
            <a:spLocks noGrp="1"/>
          </p:cNvSpPr>
          <p:nvPr>
            <p:ph type="tbl" sz="quarter" idx="13"/>
          </p:nvPr>
        </p:nvSpPr>
        <p:spPr>
          <a:xfrm>
            <a:off x="3483980" y="2106591"/>
            <a:ext cx="7869820" cy="4016713"/>
          </a:xfrm>
        </p:spPr>
        <p:txBody>
          <a:bodyPr/>
          <a:lstStyle/>
          <a:p>
            <a:r>
              <a:rPr lang="en-US"/>
              <a:t>Click icon to add table</a:t>
            </a:r>
            <a:endParaRPr lang="en-US" dirty="0"/>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9/9/2024</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280815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D97564-C310-6E8C-8689-CE18881B4A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FAD99FA-26D9-873B-BE7F-26FEC5C233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319819E-0266-97DD-DFD1-BAAA06AE32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6D8061D-18C3-4F4F-85EF-561633F58754}" type="datetimeFigureOut">
              <a:rPr lang="en-US" smtClean="0"/>
              <a:t>9/9/2024</a:t>
            </a:fld>
            <a:endParaRPr lang="en-US"/>
          </a:p>
        </p:txBody>
      </p:sp>
      <p:sp>
        <p:nvSpPr>
          <p:cNvPr id="5" name="Footer Placeholder 4">
            <a:extLst>
              <a:ext uri="{FF2B5EF4-FFF2-40B4-BE49-F238E27FC236}">
                <a16:creationId xmlns:a16="http://schemas.microsoft.com/office/drawing/2014/main" id="{2BFD19C9-01CE-9E2A-CDA5-C15940F055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1801085-7B28-048D-E3D3-9C3614268D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BD12358-51D2-46B3-9BDE-DF29528B9454}" type="slidenum">
              <a:rPr lang="en-US" smtClean="0"/>
              <a:t>‹#›</a:t>
            </a:fld>
            <a:endParaRPr lang="en-US"/>
          </a:p>
        </p:txBody>
      </p:sp>
    </p:spTree>
    <p:extLst>
      <p:ext uri="{BB962C8B-B14F-4D97-AF65-F5344CB8AC3E}">
        <p14:creationId xmlns:p14="http://schemas.microsoft.com/office/powerpoint/2010/main" val="1965934658"/>
      </p:ext>
    </p:extLst>
  </p:cSld>
  <p:clrMap bg1="lt1" tx1="dk1" bg2="lt2" tx2="dk2" accent1="accent1" accent2="accent2" accent3="accent3" accent4="accent4" accent5="accent5" accent6="accent6" hlink="hlink" folHlink="folHlink"/>
  <p:sldLayoutIdLst>
    <p:sldLayoutId id="2147483654" r:id="rId1"/>
    <p:sldLayoutId id="2147483660" r:id="rId2"/>
    <p:sldLayoutId id="2147483659" r:id="rId3"/>
    <p:sldLayoutId id="2147483650" r:id="rId4"/>
    <p:sldLayoutId id="2147483649" r:id="rId5"/>
    <p:sldLayoutId id="2147483662" r:id="rId6"/>
    <p:sldLayoutId id="2147483663" r:id="rId7"/>
    <p:sldLayoutId id="2147483652" r:id="rId8"/>
    <p:sldLayoutId id="2147483666" r:id="rId9"/>
    <p:sldLayoutId id="2147483664" r:id="rId10"/>
    <p:sldLayoutId id="2147483665" r:id="rId11"/>
    <p:sldLayoutId id="2147483661" r:id="rId12"/>
  </p:sldLayoutIdLst>
  <p:txStyles>
    <p:titleStyle>
      <a:lvl1pPr algn="l" defTabSz="914400" rtl="0" eaLnBrk="1" latinLnBrk="0" hangingPunct="1">
        <a:lnSpc>
          <a:spcPct val="90000"/>
        </a:lnSpc>
        <a:spcBef>
          <a:spcPct val="0"/>
        </a:spcBef>
        <a:buNone/>
        <a:defRPr sz="4800" kern="1200" cap="all" spc="300"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s://creativecommons.org/licenses/by-nc-nd/3.0/" TargetMode="External"/><Relationship Id="rId4" Type="http://schemas.openxmlformats.org/officeDocument/2006/relationships/hyperlink" Target="https://www.flickr.com/photos/internationaltransportforum/47080781731/in/album-72157706630671105/"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7" descr="abstract image">
            <a:extLst>
              <a:ext uri="{FF2B5EF4-FFF2-40B4-BE49-F238E27FC236}">
                <a16:creationId xmlns:a16="http://schemas.microsoft.com/office/drawing/2014/main" id="{782ED2F6-AFB3-9199-3999-2B5E4BAF2423}"/>
              </a:ext>
            </a:extLst>
          </p:cNvPr>
          <p:cNvPicPr>
            <a:picLocks noGrp="1" noChangeAspect="1"/>
          </p:cNvPicPr>
          <p:nvPr>
            <p:ph type="pic" sz="quarter" idx="10"/>
          </p:nvPr>
        </p:nvPicPr>
        <p:blipFill rotWithShape="1">
          <a:blip r:embed="rId2">
            <a:alphaModFix amt="52000"/>
            <a:extLst>
              <a:ext uri="{BEBA8EAE-BF5A-486C-A8C5-ECC9F3942E4B}">
                <a14:imgProps xmlns:a14="http://schemas.microsoft.com/office/drawing/2010/main">
                  <a14:imgLayer r:embed="rId3">
                    <a14:imgEffect>
                      <a14:saturation sat="0"/>
                    </a14:imgEffect>
                  </a14:imgLayer>
                </a14:imgProps>
              </a:ext>
            </a:extLst>
          </a:blip>
          <a:srcRect/>
          <a:stretch/>
        </p:blipFill>
        <p:spPr>
          <a:xfrm>
            <a:off x="0" y="0"/>
            <a:ext cx="12192000" cy="6858000"/>
          </a:xfrm>
        </p:spPr>
      </p:pic>
      <p:sp>
        <p:nvSpPr>
          <p:cNvPr id="6" name="Title 5">
            <a:extLst>
              <a:ext uri="{FF2B5EF4-FFF2-40B4-BE49-F238E27FC236}">
                <a16:creationId xmlns:a16="http://schemas.microsoft.com/office/drawing/2014/main" id="{F20A922B-22EC-7FD8-FA8C-2FFAC558BD66}"/>
              </a:ext>
            </a:extLst>
          </p:cNvPr>
          <p:cNvSpPr>
            <a:spLocks noGrp="1"/>
          </p:cNvSpPr>
          <p:nvPr>
            <p:ph type="ctrTitle"/>
          </p:nvPr>
        </p:nvSpPr>
        <p:spPr>
          <a:xfrm>
            <a:off x="1524000" y="2286000"/>
            <a:ext cx="9144000" cy="2286000"/>
          </a:xfrm>
        </p:spPr>
        <p:txBody>
          <a:bodyPr/>
          <a:lstStyle/>
          <a:p>
            <a:r>
              <a:rPr lang="en-US" dirty="0"/>
              <a:t>WMWG update to </a:t>
            </a:r>
            <a:r>
              <a:rPr lang="en-US" dirty="0" err="1"/>
              <a:t>wms</a:t>
            </a:r>
            <a:br>
              <a:rPr lang="en-US"/>
            </a:br>
            <a:r>
              <a:rPr lang="en-US"/>
              <a:t>September 11, </a:t>
            </a:r>
            <a:r>
              <a:rPr lang="en-US" dirty="0"/>
              <a:t>2024</a:t>
            </a:r>
          </a:p>
        </p:txBody>
      </p:sp>
    </p:spTree>
    <p:extLst>
      <p:ext uri="{BB962C8B-B14F-4D97-AF65-F5344CB8AC3E}">
        <p14:creationId xmlns:p14="http://schemas.microsoft.com/office/powerpoint/2010/main" val="6392647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11" descr="A close up of dots&#10;">
            <a:extLst>
              <a:ext uri="{FF2B5EF4-FFF2-40B4-BE49-F238E27FC236}">
                <a16:creationId xmlns:a16="http://schemas.microsoft.com/office/drawing/2014/main" id="{030E03B4-DAB0-F43D-4B1C-C54F75E621A1}"/>
              </a:ext>
            </a:extLst>
          </p:cNvPr>
          <p:cNvPicPr>
            <a:picLocks noGrp="1" noChangeAspect="1"/>
          </p:cNvPicPr>
          <p:nvPr>
            <p:ph type="pic" sz="quarter" idx="11"/>
          </p:nvPr>
        </p:nvPicPr>
        <p:blipFill>
          <a:blip r:embed="rId2"/>
          <a:srcRect/>
          <a:stretch/>
        </p:blipFill>
        <p:spPr>
          <a:xfrm>
            <a:off x="0" y="0"/>
            <a:ext cx="12192000" cy="6858000"/>
          </a:xfrm>
        </p:spPr>
      </p:pic>
      <p:sp>
        <p:nvSpPr>
          <p:cNvPr id="7" name="Title 6">
            <a:extLst>
              <a:ext uri="{FF2B5EF4-FFF2-40B4-BE49-F238E27FC236}">
                <a16:creationId xmlns:a16="http://schemas.microsoft.com/office/drawing/2014/main" id="{4AB1CD4B-2C7F-1593-8E69-B7450F3DCAD6}"/>
              </a:ext>
            </a:extLst>
          </p:cNvPr>
          <p:cNvSpPr>
            <a:spLocks noGrp="1"/>
          </p:cNvSpPr>
          <p:nvPr>
            <p:ph type="title"/>
          </p:nvPr>
        </p:nvSpPr>
        <p:spPr>
          <a:xfrm>
            <a:off x="1362437" y="400485"/>
            <a:ext cx="9467127" cy="2527911"/>
          </a:xfrm>
        </p:spPr>
        <p:txBody>
          <a:bodyPr/>
          <a:lstStyle/>
          <a:p>
            <a:r>
              <a:rPr lang="en-US" dirty="0"/>
              <a:t>THANK YOU</a:t>
            </a:r>
          </a:p>
        </p:txBody>
      </p:sp>
      <p:sp>
        <p:nvSpPr>
          <p:cNvPr id="8" name="Text Placeholder 7">
            <a:extLst>
              <a:ext uri="{FF2B5EF4-FFF2-40B4-BE49-F238E27FC236}">
                <a16:creationId xmlns:a16="http://schemas.microsoft.com/office/drawing/2014/main" id="{86613063-168A-02B8-4326-BB842F3B83E2}"/>
              </a:ext>
            </a:extLst>
          </p:cNvPr>
          <p:cNvSpPr>
            <a:spLocks noGrp="1"/>
          </p:cNvSpPr>
          <p:nvPr>
            <p:ph type="body" sz="quarter" idx="10"/>
          </p:nvPr>
        </p:nvSpPr>
        <p:spPr>
          <a:xfrm>
            <a:off x="1362075" y="3738622"/>
            <a:ext cx="9467850" cy="2527911"/>
          </a:xfrm>
        </p:spPr>
        <p:txBody>
          <a:bodyPr/>
          <a:lstStyle/>
          <a:p>
            <a:endParaRPr lang="en-US" dirty="0"/>
          </a:p>
        </p:txBody>
      </p:sp>
    </p:spTree>
    <p:extLst>
      <p:ext uri="{BB962C8B-B14F-4D97-AF65-F5344CB8AC3E}">
        <p14:creationId xmlns:p14="http://schemas.microsoft.com/office/powerpoint/2010/main" val="2184472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975C36-617B-795C-5A2B-325EA34F16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1AD706-11EF-C258-EBD5-C4EEFEAACF16}"/>
              </a:ext>
            </a:extLst>
          </p:cNvPr>
          <p:cNvSpPr>
            <a:spLocks noGrp="1"/>
          </p:cNvSpPr>
          <p:nvPr>
            <p:ph type="title"/>
          </p:nvPr>
        </p:nvSpPr>
        <p:spPr>
          <a:xfrm>
            <a:off x="6562816" y="457200"/>
            <a:ext cx="4837176" cy="1993392"/>
          </a:xfrm>
          <a:noFill/>
        </p:spPr>
        <p:txBody>
          <a:bodyPr anchor="b">
            <a:noAutofit/>
          </a:bodyPr>
          <a:lstStyle/>
          <a:p>
            <a:r>
              <a:rPr lang="en-US" dirty="0"/>
              <a:t>AGENDA</a:t>
            </a:r>
          </a:p>
        </p:txBody>
      </p:sp>
      <p:pic>
        <p:nvPicPr>
          <p:cNvPr id="15" name="Picture Placeholder 14">
            <a:extLst>
              <a:ext uri="{FF2B5EF4-FFF2-40B4-BE49-F238E27FC236}">
                <a16:creationId xmlns:a16="http://schemas.microsoft.com/office/drawing/2014/main" id="{E4DF753A-3575-A0D9-5135-8A94308DC038}"/>
              </a:ext>
            </a:extLst>
          </p:cNvPr>
          <p:cNvPicPr>
            <a:picLocks noGrp="1" noChangeAspect="1"/>
          </p:cNvPicPr>
          <p:nvPr>
            <p:ph type="pic" sz="quarter" idx="10"/>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20337" r="20337"/>
          <a:stretch/>
        </p:blipFill>
        <p:spPr>
          <a:xfrm>
            <a:off x="-28882" y="0"/>
            <a:ext cx="6115050" cy="6858000"/>
          </a:xfrm>
        </p:spPr>
      </p:pic>
      <p:sp>
        <p:nvSpPr>
          <p:cNvPr id="3" name="Content Placeholder 2">
            <a:extLst>
              <a:ext uri="{FF2B5EF4-FFF2-40B4-BE49-F238E27FC236}">
                <a16:creationId xmlns:a16="http://schemas.microsoft.com/office/drawing/2014/main" id="{992EC4A8-49EE-CF82-CFDC-BA9308ED0D65}"/>
              </a:ext>
            </a:extLst>
          </p:cNvPr>
          <p:cNvSpPr>
            <a:spLocks noGrp="1"/>
          </p:cNvSpPr>
          <p:nvPr>
            <p:ph idx="1"/>
          </p:nvPr>
        </p:nvSpPr>
        <p:spPr>
          <a:xfrm>
            <a:off x="6562818" y="2752344"/>
            <a:ext cx="4837174" cy="3136392"/>
          </a:xfrm>
          <a:noFill/>
        </p:spPr>
        <p:txBody>
          <a:bodyPr anchor="t">
            <a:normAutofit fontScale="62500" lnSpcReduction="20000"/>
          </a:bodyPr>
          <a:lstStyle/>
          <a:p>
            <a:r>
              <a:rPr lang="en-US" dirty="0"/>
              <a:t>2025 A/S methodology </a:t>
            </a:r>
          </a:p>
          <a:p>
            <a:r>
              <a:rPr lang="en-US" dirty="0"/>
              <a:t>state of charge monitoring</a:t>
            </a:r>
          </a:p>
          <a:p>
            <a:r>
              <a:rPr lang="en-US" dirty="0"/>
              <a:t>NPRR1235 DRRS discussion</a:t>
            </a:r>
          </a:p>
          <a:p>
            <a:r>
              <a:rPr lang="en-US" dirty="0"/>
              <a:t>NPRR1229 CMP payment policy questions</a:t>
            </a:r>
          </a:p>
          <a:p>
            <a:r>
              <a:rPr lang="en-US" dirty="0"/>
              <a:t>NPRR1238 Voluntary registration of loads with curtailable load capabilities – ORDC implications</a:t>
            </a:r>
          </a:p>
          <a:p>
            <a:r>
              <a:rPr lang="en-US" dirty="0"/>
              <a:t>NPRR1241 FFSS availability and hourly standby fee</a:t>
            </a:r>
          </a:p>
          <a:p>
            <a:r>
              <a:rPr lang="en-US" dirty="0"/>
              <a:t>Other</a:t>
            </a:r>
          </a:p>
        </p:txBody>
      </p:sp>
      <p:sp>
        <p:nvSpPr>
          <p:cNvPr id="4" name="TextBox 3">
            <a:extLst>
              <a:ext uri="{FF2B5EF4-FFF2-40B4-BE49-F238E27FC236}">
                <a16:creationId xmlns:a16="http://schemas.microsoft.com/office/drawing/2014/main" id="{1AFB6E24-BF0F-047C-22F0-3EB51D4C754C}"/>
              </a:ext>
            </a:extLst>
          </p:cNvPr>
          <p:cNvSpPr txBox="1"/>
          <p:nvPr/>
        </p:nvSpPr>
        <p:spPr>
          <a:xfrm>
            <a:off x="-28882" y="6858000"/>
            <a:ext cx="6115050" cy="230832"/>
          </a:xfrm>
          <a:prstGeom prst="rect">
            <a:avLst/>
          </a:prstGeom>
          <a:noFill/>
        </p:spPr>
        <p:txBody>
          <a:bodyPr wrap="square" rtlCol="0">
            <a:spAutoFit/>
          </a:bodyPr>
          <a:lstStyle/>
          <a:p>
            <a:r>
              <a:rPr lang="en-US" sz="900">
                <a:hlinkClick r:id="rId4" tooltip="https://www.flickr.com/photos/internationaltransportforum/47080781731/in/album-72157706630671105/"/>
              </a:rPr>
              <a:t>This Photo</a:t>
            </a:r>
            <a:r>
              <a:rPr lang="en-US" sz="900"/>
              <a:t> by Unknown Author is licensed under </a:t>
            </a:r>
            <a:r>
              <a:rPr lang="en-US" sz="900">
                <a:hlinkClick r:id="rId5" tooltip="https://creativecommons.org/licenses/by-nc-nd/3.0/"/>
              </a:rPr>
              <a:t>CC BY-NC-ND</a:t>
            </a:r>
            <a:endParaRPr lang="en-US" sz="900"/>
          </a:p>
        </p:txBody>
      </p:sp>
    </p:spTree>
    <p:extLst>
      <p:ext uri="{BB962C8B-B14F-4D97-AF65-F5344CB8AC3E}">
        <p14:creationId xmlns:p14="http://schemas.microsoft.com/office/powerpoint/2010/main" val="1672017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9874B-BCA9-8420-1595-EDD1865A099A}"/>
              </a:ext>
            </a:extLst>
          </p:cNvPr>
          <p:cNvSpPr>
            <a:spLocks noGrp="1"/>
          </p:cNvSpPr>
          <p:nvPr>
            <p:ph type="title"/>
          </p:nvPr>
        </p:nvSpPr>
        <p:spPr>
          <a:xfrm>
            <a:off x="838200" y="365760"/>
            <a:ext cx="10515600" cy="1325880"/>
          </a:xfrm>
          <a:noFill/>
        </p:spPr>
        <p:txBody>
          <a:bodyPr anchor="ctr"/>
          <a:lstStyle/>
          <a:p>
            <a:r>
              <a:rPr lang="en-US" dirty="0"/>
              <a:t>2025 A/S methodology discussion</a:t>
            </a:r>
          </a:p>
        </p:txBody>
      </p:sp>
      <p:sp>
        <p:nvSpPr>
          <p:cNvPr id="3" name="Content Placeholder 2">
            <a:extLst>
              <a:ext uri="{FF2B5EF4-FFF2-40B4-BE49-F238E27FC236}">
                <a16:creationId xmlns:a16="http://schemas.microsoft.com/office/drawing/2014/main" id="{68A5FD2B-E3E5-1C2B-0151-21F216B14A33}"/>
              </a:ext>
            </a:extLst>
          </p:cNvPr>
          <p:cNvSpPr>
            <a:spLocks noGrp="1"/>
          </p:cNvSpPr>
          <p:nvPr>
            <p:ph sz="quarter" idx="13"/>
          </p:nvPr>
        </p:nvSpPr>
        <p:spPr>
          <a:xfrm>
            <a:off x="838200" y="1557641"/>
            <a:ext cx="10406744" cy="4137189"/>
          </a:xfrm>
          <a:noFill/>
        </p:spPr>
        <p:txBody>
          <a:bodyPr>
            <a:normAutofit fontScale="92500" lnSpcReduction="10000"/>
          </a:bodyPr>
          <a:lstStyle/>
          <a:p>
            <a:pPr marL="285750" indent="-285750">
              <a:buFont typeface="Arial" panose="020B0604020202020204" pitchFamily="34" charset="0"/>
              <a:buChar char="•"/>
            </a:pPr>
            <a:r>
              <a:rPr lang="en-US" dirty="0"/>
              <a:t>ERCOT’s Luis Hinojosa presented an updated 2025 A/S Methodology proposal.</a:t>
            </a:r>
          </a:p>
          <a:p>
            <a:pPr marL="285750" indent="-285750">
              <a:buFont typeface="Arial" panose="020B0604020202020204" pitchFamily="34" charset="0"/>
              <a:buChar char="•"/>
            </a:pPr>
            <a:r>
              <a:rPr lang="en-US" dirty="0"/>
              <a:t>Since previous WMWG meeting, ERCOT updated RRS values using the new NERC Interconnection Frequency Response Obligation (now 1,365 MW minimum RRS-PFR limit for 2025).</a:t>
            </a:r>
          </a:p>
          <a:p>
            <a:pPr marL="285750" indent="-285750">
              <a:buFont typeface="Arial" panose="020B0604020202020204" pitchFamily="34" charset="0"/>
              <a:buChar char="•"/>
            </a:pPr>
            <a:r>
              <a:rPr lang="en-US" dirty="0"/>
              <a:t>ERCOT also proposed new changes to Non-Spin and ERCOT Contingency Reserve Service:</a:t>
            </a:r>
          </a:p>
          <a:p>
            <a:pPr marL="742950" lvl="2" indent="-285750">
              <a:buFont typeface="Arial" panose="020B0604020202020204" pitchFamily="34" charset="0"/>
              <a:buChar char="•"/>
            </a:pPr>
            <a:r>
              <a:rPr lang="en-US" dirty="0"/>
              <a:t>For Non-Spin, ERCOT is proposing to use the 4-hour ahead average net load forecast error for calculating Non-Spin requirements during the overnight hours but keeping the 6-hour ahead average net load forecast error for other hours.</a:t>
            </a:r>
          </a:p>
          <a:p>
            <a:pPr marL="742950" lvl="2" indent="-285750">
              <a:buFont typeface="Arial" panose="020B0604020202020204" pitchFamily="34" charset="0"/>
              <a:buChar char="•"/>
            </a:pPr>
            <a:r>
              <a:rPr lang="en-US" dirty="0"/>
              <a:t>For ECRS, ERCOT is proposing to use the higher of the capacity needed to recover frequency based on the 70</a:t>
            </a:r>
            <a:r>
              <a:rPr lang="en-US" baseline="30000" dirty="0"/>
              <a:t>th</a:t>
            </a:r>
            <a:r>
              <a:rPr lang="en-US" dirty="0"/>
              <a:t> percentile of historic inertia or the capacity needed to cover load forecast error. Currently ERCOT calculates ECRS quantities to cover both those risks rather than the max of the two.</a:t>
            </a:r>
          </a:p>
          <a:p>
            <a:pPr marL="285750" indent="-285750">
              <a:buFont typeface="Arial" panose="020B0604020202020204" pitchFamily="34" charset="0"/>
              <a:buChar char="•"/>
            </a:pPr>
            <a:r>
              <a:rPr lang="en-US" dirty="0"/>
              <a:t>For Regulation, ERCOT is continuing to propose changing from using net load ramp and historical regulation deployment to using SCED net load forecast error – like how it calculates Generation to be Dispatched today.</a:t>
            </a:r>
          </a:p>
          <a:p>
            <a:pPr marL="742950" lvl="2" indent="-285750">
              <a:buFont typeface="Arial" panose="020B0604020202020204" pitchFamily="34" charset="0"/>
              <a:buChar char="•"/>
            </a:pPr>
            <a:r>
              <a:rPr lang="en-US" dirty="0"/>
              <a:t>ERCOT evaluated the impact of large load ramp on regulation exhaustion and did not identify a need to change the methodology for LFLs.</a:t>
            </a:r>
          </a:p>
        </p:txBody>
      </p:sp>
      <p:sp>
        <p:nvSpPr>
          <p:cNvPr id="5" name="Rectangle 4">
            <a:extLst>
              <a:ext uri="{FF2B5EF4-FFF2-40B4-BE49-F238E27FC236}">
                <a16:creationId xmlns:a16="http://schemas.microsoft.com/office/drawing/2014/main" id="{46AA2678-D2AD-6101-2A00-2289475AE8C5}"/>
              </a:ext>
              <a:ext uri="{C183D7F6-B498-43B3-948B-1728B52AA6E4}">
                <adec:decorative xmlns:adec="http://schemas.microsoft.com/office/drawing/2017/decorative" val="1"/>
              </a:ext>
            </a:extLst>
          </p:cNvPr>
          <p:cNvSpPr/>
          <p:nvPr/>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Tree>
    <p:extLst>
      <p:ext uri="{BB962C8B-B14F-4D97-AF65-F5344CB8AC3E}">
        <p14:creationId xmlns:p14="http://schemas.microsoft.com/office/powerpoint/2010/main" val="2243159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9874B-BCA9-8420-1595-EDD1865A099A}"/>
              </a:ext>
            </a:extLst>
          </p:cNvPr>
          <p:cNvSpPr>
            <a:spLocks noGrp="1"/>
          </p:cNvSpPr>
          <p:nvPr>
            <p:ph type="title"/>
          </p:nvPr>
        </p:nvSpPr>
        <p:spPr>
          <a:xfrm>
            <a:off x="838200" y="365760"/>
            <a:ext cx="10515600" cy="1325880"/>
          </a:xfrm>
          <a:noFill/>
        </p:spPr>
        <p:txBody>
          <a:bodyPr anchor="ctr"/>
          <a:lstStyle/>
          <a:p>
            <a:r>
              <a:rPr lang="en-US" dirty="0"/>
              <a:t>ESR state of charge monitoring</a:t>
            </a:r>
          </a:p>
        </p:txBody>
      </p:sp>
      <p:sp>
        <p:nvSpPr>
          <p:cNvPr id="3" name="Content Placeholder 2">
            <a:extLst>
              <a:ext uri="{FF2B5EF4-FFF2-40B4-BE49-F238E27FC236}">
                <a16:creationId xmlns:a16="http://schemas.microsoft.com/office/drawing/2014/main" id="{68A5FD2B-E3E5-1C2B-0151-21F216B14A33}"/>
              </a:ext>
            </a:extLst>
          </p:cNvPr>
          <p:cNvSpPr>
            <a:spLocks noGrp="1"/>
          </p:cNvSpPr>
          <p:nvPr>
            <p:ph sz="quarter" idx="13"/>
          </p:nvPr>
        </p:nvSpPr>
        <p:spPr>
          <a:xfrm>
            <a:off x="838199" y="2024781"/>
            <a:ext cx="10406744" cy="4137189"/>
          </a:xfrm>
          <a:noFill/>
        </p:spPr>
        <p:txBody>
          <a:bodyPr>
            <a:normAutofit/>
          </a:bodyPr>
          <a:lstStyle/>
          <a:p>
            <a:pPr marL="285750" indent="-285750">
              <a:buFont typeface="Arial" panose="020B0604020202020204" pitchFamily="34" charset="0"/>
              <a:buChar char="•"/>
            </a:pPr>
            <a:r>
              <a:rPr lang="en-US" dirty="0"/>
              <a:t>ERCOT’s Luis Hinojosa shared the A/S provision and performance SOC report populated with July data.</a:t>
            </a:r>
          </a:p>
          <a:p>
            <a:pPr marL="285750" indent="-285750">
              <a:buFont typeface="Arial" panose="020B0604020202020204" pitchFamily="34" charset="0"/>
              <a:buChar char="•"/>
            </a:pPr>
            <a:r>
              <a:rPr lang="en-US" dirty="0"/>
              <a:t>ERCOT plans to post this monthly to the WMWG meeting page, and there will be a standing item to discuss this and ERCOT’s other regular reports.</a:t>
            </a:r>
          </a:p>
          <a:p>
            <a:pPr marL="285750" indent="-285750">
              <a:buFont typeface="Arial" panose="020B0604020202020204" pitchFamily="34" charset="0"/>
              <a:buChar char="•"/>
            </a:pPr>
            <a:endParaRPr lang="en-US" dirty="0"/>
          </a:p>
        </p:txBody>
      </p:sp>
      <p:sp>
        <p:nvSpPr>
          <p:cNvPr id="5" name="Rectangle 4">
            <a:extLst>
              <a:ext uri="{FF2B5EF4-FFF2-40B4-BE49-F238E27FC236}">
                <a16:creationId xmlns:a16="http://schemas.microsoft.com/office/drawing/2014/main" id="{46AA2678-D2AD-6101-2A00-2289475AE8C5}"/>
              </a:ext>
              <a:ext uri="{C183D7F6-B498-43B3-948B-1728B52AA6E4}">
                <adec:decorative xmlns:adec="http://schemas.microsoft.com/office/drawing/2017/decorative" val="1"/>
              </a:ext>
            </a:extLst>
          </p:cNvPr>
          <p:cNvSpPr/>
          <p:nvPr/>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Tree>
    <p:extLst>
      <p:ext uri="{BB962C8B-B14F-4D97-AF65-F5344CB8AC3E}">
        <p14:creationId xmlns:p14="http://schemas.microsoft.com/office/powerpoint/2010/main" val="41454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9874B-BCA9-8420-1595-EDD1865A099A}"/>
              </a:ext>
            </a:extLst>
          </p:cNvPr>
          <p:cNvSpPr>
            <a:spLocks noGrp="1"/>
          </p:cNvSpPr>
          <p:nvPr>
            <p:ph type="title"/>
          </p:nvPr>
        </p:nvSpPr>
        <p:spPr>
          <a:xfrm>
            <a:off x="838200" y="365760"/>
            <a:ext cx="10515600" cy="1325880"/>
          </a:xfrm>
          <a:noFill/>
        </p:spPr>
        <p:txBody>
          <a:bodyPr anchor="ctr"/>
          <a:lstStyle/>
          <a:p>
            <a:r>
              <a:rPr lang="en-US" dirty="0"/>
              <a:t>NPRR1235 Dispatchable reliability Reserve Service discussion</a:t>
            </a:r>
          </a:p>
        </p:txBody>
      </p:sp>
      <p:sp>
        <p:nvSpPr>
          <p:cNvPr id="3" name="Content Placeholder 2">
            <a:extLst>
              <a:ext uri="{FF2B5EF4-FFF2-40B4-BE49-F238E27FC236}">
                <a16:creationId xmlns:a16="http://schemas.microsoft.com/office/drawing/2014/main" id="{68A5FD2B-E3E5-1C2B-0151-21F216B14A33}"/>
              </a:ext>
            </a:extLst>
          </p:cNvPr>
          <p:cNvSpPr>
            <a:spLocks noGrp="1"/>
          </p:cNvSpPr>
          <p:nvPr>
            <p:ph sz="quarter" idx="13"/>
          </p:nvPr>
        </p:nvSpPr>
        <p:spPr>
          <a:xfrm>
            <a:off x="838199" y="2024781"/>
            <a:ext cx="10406744" cy="4137189"/>
          </a:xfrm>
          <a:noFill/>
        </p:spPr>
        <p:txBody>
          <a:bodyPr>
            <a:normAutofit/>
          </a:bodyPr>
          <a:lstStyle/>
          <a:p>
            <a:pPr marL="285750" indent="-285750">
              <a:buFont typeface="Arial" panose="020B0604020202020204" pitchFamily="34" charset="0"/>
              <a:buChar char="•"/>
            </a:pPr>
            <a:r>
              <a:rPr lang="en-US" dirty="0"/>
              <a:t>ERCOT’s Ryan King outlined ERCOT’s August 23, 2024, comments proposing a two-phased approach that would not include ESRs in the initial phase of DRRS. ERCOT’s commitment is to start discussions and file a separate Phase 2 NPRR by the end of the year, but not necessarily to implement a Phase 2 product.</a:t>
            </a:r>
          </a:p>
          <a:p>
            <a:pPr marL="285750" indent="-285750">
              <a:buFont typeface="Arial" panose="020B0604020202020204" pitchFamily="34" charset="0"/>
              <a:buChar char="•"/>
            </a:pPr>
            <a:r>
              <a:rPr lang="en-US" dirty="0"/>
              <a:t>Mr. King also highlighted key provisions of the original NPRR to draw attention to certain policy decisions that were embedded in the NPRR, including the day-ahead market demand curve, the Reliability Deployment Price Adder treatment, and the RUC scaling factor that would be used for DRRS.  </a:t>
            </a:r>
          </a:p>
          <a:p>
            <a:pPr marL="285750" indent="-285750">
              <a:buFont typeface="Arial" panose="020B0604020202020204" pitchFamily="34" charset="0"/>
              <a:buChar char="•"/>
            </a:pPr>
            <a:r>
              <a:rPr lang="en-US" dirty="0"/>
              <a:t>There was not consensus from the group about an endorsement. Some had a desire to include ESRs but appreciated that the complexity of inclusion might require a Phase 2 approach. Some had a desire to solve the complexities to allow for ESR inclusion at the onset of DRRS. </a:t>
            </a:r>
          </a:p>
        </p:txBody>
      </p:sp>
      <p:sp>
        <p:nvSpPr>
          <p:cNvPr id="5" name="Rectangle 4">
            <a:extLst>
              <a:ext uri="{FF2B5EF4-FFF2-40B4-BE49-F238E27FC236}">
                <a16:creationId xmlns:a16="http://schemas.microsoft.com/office/drawing/2014/main" id="{46AA2678-D2AD-6101-2A00-2289475AE8C5}"/>
              </a:ext>
              <a:ext uri="{C183D7F6-B498-43B3-948B-1728B52AA6E4}">
                <adec:decorative xmlns:adec="http://schemas.microsoft.com/office/drawing/2017/decorative" val="1"/>
              </a:ext>
            </a:extLst>
          </p:cNvPr>
          <p:cNvSpPr/>
          <p:nvPr/>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Tree>
    <p:extLst>
      <p:ext uri="{BB962C8B-B14F-4D97-AF65-F5344CB8AC3E}">
        <p14:creationId xmlns:p14="http://schemas.microsoft.com/office/powerpoint/2010/main" val="338564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9874B-BCA9-8420-1595-EDD1865A099A}"/>
              </a:ext>
            </a:extLst>
          </p:cNvPr>
          <p:cNvSpPr>
            <a:spLocks noGrp="1"/>
          </p:cNvSpPr>
          <p:nvPr>
            <p:ph type="title"/>
          </p:nvPr>
        </p:nvSpPr>
        <p:spPr>
          <a:xfrm>
            <a:off x="838200" y="365760"/>
            <a:ext cx="10515600" cy="1325880"/>
          </a:xfrm>
          <a:noFill/>
        </p:spPr>
        <p:txBody>
          <a:bodyPr anchor="ctr"/>
          <a:lstStyle/>
          <a:p>
            <a:r>
              <a:rPr lang="en-US" dirty="0"/>
              <a:t>NPRR1229 CMP payment policy questions discussion</a:t>
            </a:r>
          </a:p>
        </p:txBody>
      </p:sp>
      <p:sp>
        <p:nvSpPr>
          <p:cNvPr id="3" name="Content Placeholder 2">
            <a:extLst>
              <a:ext uri="{FF2B5EF4-FFF2-40B4-BE49-F238E27FC236}">
                <a16:creationId xmlns:a16="http://schemas.microsoft.com/office/drawing/2014/main" id="{68A5FD2B-E3E5-1C2B-0151-21F216B14A33}"/>
              </a:ext>
            </a:extLst>
          </p:cNvPr>
          <p:cNvSpPr>
            <a:spLocks noGrp="1"/>
          </p:cNvSpPr>
          <p:nvPr>
            <p:ph sz="quarter" idx="13"/>
          </p:nvPr>
        </p:nvSpPr>
        <p:spPr>
          <a:xfrm>
            <a:off x="838199" y="2024781"/>
            <a:ext cx="10406744" cy="4137189"/>
          </a:xfrm>
          <a:noFill/>
        </p:spPr>
        <p:txBody>
          <a:bodyPr>
            <a:normAutofit/>
          </a:bodyPr>
          <a:lstStyle/>
          <a:p>
            <a:pPr marL="285750" indent="-285750">
              <a:buFont typeface="Arial" panose="020B0604020202020204" pitchFamily="34" charset="0"/>
              <a:buChar char="•"/>
            </a:pPr>
            <a:r>
              <a:rPr lang="en-US" dirty="0"/>
              <a:t>ERCOT’s </a:t>
            </a:r>
            <a:r>
              <a:rPr lang="en-US" dirty="0" err="1"/>
              <a:t>Ino</a:t>
            </a:r>
            <a:r>
              <a:rPr lang="en-US" dirty="0"/>
              <a:t> González reported that he had continued discussions with STEC to develop ERCOT’s position in response to NPRR1229. Mr. González expressed concerns that there were significant policy questions addressed by the NPRR, and he had not received feedback from other market participants. </a:t>
            </a:r>
          </a:p>
          <a:p>
            <a:pPr marL="285750" indent="-285750">
              <a:buFont typeface="Arial" panose="020B0604020202020204" pitchFamily="34" charset="0"/>
              <a:buChar char="•"/>
            </a:pPr>
            <a:r>
              <a:rPr lang="en-US" dirty="0"/>
              <a:t>The NPRR author, STEC’s Lucas Turner, responded to questions about the NPRR and clarified that STEC did not have the ability to reject ERCOT’s instruction during the event that precipitated the NPRR.</a:t>
            </a:r>
          </a:p>
          <a:p>
            <a:pPr marL="285750" indent="-285750">
              <a:buFont typeface="Arial" panose="020B0604020202020204" pitchFamily="34" charset="0"/>
              <a:buChar char="•"/>
            </a:pPr>
            <a:r>
              <a:rPr lang="en-US" dirty="0"/>
              <a:t>WMWG recommended that this NPRR may be a good test case to discuss at TAC to decide whether these policy issues require input from the PUCT.</a:t>
            </a:r>
          </a:p>
        </p:txBody>
      </p:sp>
      <p:sp>
        <p:nvSpPr>
          <p:cNvPr id="5" name="Rectangle 4">
            <a:extLst>
              <a:ext uri="{FF2B5EF4-FFF2-40B4-BE49-F238E27FC236}">
                <a16:creationId xmlns:a16="http://schemas.microsoft.com/office/drawing/2014/main" id="{46AA2678-D2AD-6101-2A00-2289475AE8C5}"/>
              </a:ext>
              <a:ext uri="{C183D7F6-B498-43B3-948B-1728B52AA6E4}">
                <adec:decorative xmlns:adec="http://schemas.microsoft.com/office/drawing/2017/decorative" val="1"/>
              </a:ext>
            </a:extLst>
          </p:cNvPr>
          <p:cNvSpPr/>
          <p:nvPr/>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Tree>
    <p:extLst>
      <p:ext uri="{BB962C8B-B14F-4D97-AF65-F5344CB8AC3E}">
        <p14:creationId xmlns:p14="http://schemas.microsoft.com/office/powerpoint/2010/main" val="2917673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9874B-BCA9-8420-1595-EDD1865A099A}"/>
              </a:ext>
            </a:extLst>
          </p:cNvPr>
          <p:cNvSpPr>
            <a:spLocks noGrp="1"/>
          </p:cNvSpPr>
          <p:nvPr>
            <p:ph type="title"/>
          </p:nvPr>
        </p:nvSpPr>
        <p:spPr>
          <a:xfrm>
            <a:off x="838200" y="365760"/>
            <a:ext cx="10515600" cy="1325880"/>
          </a:xfrm>
          <a:noFill/>
        </p:spPr>
        <p:txBody>
          <a:bodyPr anchor="ctr"/>
          <a:lstStyle/>
          <a:p>
            <a:r>
              <a:rPr lang="en-US" dirty="0"/>
              <a:t>NPRR1238 Voluntary registration of loads with curtailable load capabilities – ORDC implications</a:t>
            </a:r>
          </a:p>
        </p:txBody>
      </p:sp>
      <p:sp>
        <p:nvSpPr>
          <p:cNvPr id="3" name="Content Placeholder 2">
            <a:extLst>
              <a:ext uri="{FF2B5EF4-FFF2-40B4-BE49-F238E27FC236}">
                <a16:creationId xmlns:a16="http://schemas.microsoft.com/office/drawing/2014/main" id="{68A5FD2B-E3E5-1C2B-0151-21F216B14A33}"/>
              </a:ext>
            </a:extLst>
          </p:cNvPr>
          <p:cNvSpPr>
            <a:spLocks noGrp="1"/>
          </p:cNvSpPr>
          <p:nvPr>
            <p:ph sz="quarter" idx="13"/>
          </p:nvPr>
        </p:nvSpPr>
        <p:spPr>
          <a:xfrm>
            <a:off x="838199" y="2024781"/>
            <a:ext cx="10406744" cy="4137189"/>
          </a:xfrm>
          <a:noFill/>
        </p:spPr>
        <p:txBody>
          <a:bodyPr>
            <a:normAutofit/>
          </a:bodyPr>
          <a:lstStyle/>
          <a:p>
            <a:pPr marL="285750" indent="-285750">
              <a:buFont typeface="Arial" panose="020B0604020202020204" pitchFamily="34" charset="0"/>
              <a:buChar char="•"/>
            </a:pPr>
            <a:r>
              <a:rPr lang="en-US" dirty="0"/>
              <a:t>Luminant’s Katie Rich described that NPRR1238 creates a new load type for loads that agree to voluntarily curtail before an EEA, and adjusts the price through the Reliability Deployment Price Adder when they are deployed by ERCOT. </a:t>
            </a:r>
          </a:p>
          <a:p>
            <a:pPr marL="285750" indent="-285750">
              <a:buFont typeface="Arial" panose="020B0604020202020204" pitchFamily="34" charset="0"/>
              <a:buChar char="•"/>
            </a:pPr>
            <a:r>
              <a:rPr lang="en-US" dirty="0"/>
              <a:t>Ms. Rich proposed a second adjustment to the ORDC adder when these loads are deployed.</a:t>
            </a:r>
          </a:p>
          <a:p>
            <a:pPr marL="285750" indent="-285750">
              <a:buFont typeface="Arial" panose="020B0604020202020204" pitchFamily="34" charset="0"/>
              <a:buChar char="•"/>
            </a:pPr>
            <a:r>
              <a:rPr lang="en-US" dirty="0"/>
              <a:t>After some discussion, Ms. Rich agreed to provide language for her proposed change to facilitate further debate. </a:t>
            </a:r>
          </a:p>
        </p:txBody>
      </p:sp>
      <p:sp>
        <p:nvSpPr>
          <p:cNvPr id="5" name="Rectangle 4">
            <a:extLst>
              <a:ext uri="{FF2B5EF4-FFF2-40B4-BE49-F238E27FC236}">
                <a16:creationId xmlns:a16="http://schemas.microsoft.com/office/drawing/2014/main" id="{46AA2678-D2AD-6101-2A00-2289475AE8C5}"/>
              </a:ext>
              <a:ext uri="{C183D7F6-B498-43B3-948B-1728B52AA6E4}">
                <adec:decorative xmlns:adec="http://schemas.microsoft.com/office/drawing/2017/decorative" val="1"/>
              </a:ext>
            </a:extLst>
          </p:cNvPr>
          <p:cNvSpPr/>
          <p:nvPr/>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Tree>
    <p:extLst>
      <p:ext uri="{BB962C8B-B14F-4D97-AF65-F5344CB8AC3E}">
        <p14:creationId xmlns:p14="http://schemas.microsoft.com/office/powerpoint/2010/main" val="24108630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9874B-BCA9-8420-1595-EDD1865A099A}"/>
              </a:ext>
            </a:extLst>
          </p:cNvPr>
          <p:cNvSpPr>
            <a:spLocks noGrp="1"/>
          </p:cNvSpPr>
          <p:nvPr>
            <p:ph type="title"/>
          </p:nvPr>
        </p:nvSpPr>
        <p:spPr>
          <a:xfrm>
            <a:off x="838200" y="365760"/>
            <a:ext cx="10515600" cy="1325880"/>
          </a:xfrm>
          <a:noFill/>
        </p:spPr>
        <p:txBody>
          <a:bodyPr anchor="ctr"/>
          <a:lstStyle/>
          <a:p>
            <a:r>
              <a:rPr lang="en-US" dirty="0"/>
              <a:t>NPRR1241 firm fuel supply &amp; hourly standby fee</a:t>
            </a:r>
          </a:p>
        </p:txBody>
      </p:sp>
      <p:sp>
        <p:nvSpPr>
          <p:cNvPr id="3" name="Content Placeholder 2">
            <a:extLst>
              <a:ext uri="{FF2B5EF4-FFF2-40B4-BE49-F238E27FC236}">
                <a16:creationId xmlns:a16="http://schemas.microsoft.com/office/drawing/2014/main" id="{68A5FD2B-E3E5-1C2B-0151-21F216B14A33}"/>
              </a:ext>
            </a:extLst>
          </p:cNvPr>
          <p:cNvSpPr>
            <a:spLocks noGrp="1"/>
          </p:cNvSpPr>
          <p:nvPr>
            <p:ph sz="quarter" idx="13"/>
          </p:nvPr>
        </p:nvSpPr>
        <p:spPr>
          <a:xfrm>
            <a:off x="838199" y="2024781"/>
            <a:ext cx="10406744" cy="4137189"/>
          </a:xfrm>
          <a:noFill/>
        </p:spPr>
        <p:txBody>
          <a:bodyPr>
            <a:normAutofit/>
          </a:bodyPr>
          <a:lstStyle/>
          <a:p>
            <a:pPr marL="285750" indent="-285750">
              <a:buFont typeface="Arial" panose="020B0604020202020204" pitchFamily="34" charset="0"/>
              <a:buChar char="•"/>
            </a:pPr>
            <a:r>
              <a:rPr lang="en-US" dirty="0"/>
              <a:t>Luminant’s Katie Rich presented NPRR1241, Firm Fuel Supply Service Availability and Hourly Standby Fee, and described that it is intended to address a proportional claw back mechanism for FFSS resources during a declared ERCOT Watch.</a:t>
            </a:r>
          </a:p>
          <a:p>
            <a:pPr marL="285750" indent="-285750">
              <a:buFont typeface="Arial" panose="020B0604020202020204" pitchFamily="34" charset="0"/>
              <a:buChar char="•"/>
            </a:pPr>
            <a:r>
              <a:rPr lang="en-US" dirty="0"/>
              <a:t>ERCOT’s Ino González suggested that ERCOT was open to a proportional claw back formula but needed more time to consider the proposal and form an opinion on the appropriate percentages to use.</a:t>
            </a:r>
          </a:p>
        </p:txBody>
      </p:sp>
      <p:sp>
        <p:nvSpPr>
          <p:cNvPr id="5" name="Rectangle 4">
            <a:extLst>
              <a:ext uri="{FF2B5EF4-FFF2-40B4-BE49-F238E27FC236}">
                <a16:creationId xmlns:a16="http://schemas.microsoft.com/office/drawing/2014/main" id="{46AA2678-D2AD-6101-2A00-2289475AE8C5}"/>
              </a:ext>
              <a:ext uri="{C183D7F6-B498-43B3-948B-1728B52AA6E4}">
                <adec:decorative xmlns:adec="http://schemas.microsoft.com/office/drawing/2017/decorative" val="1"/>
              </a:ext>
            </a:extLst>
          </p:cNvPr>
          <p:cNvSpPr/>
          <p:nvPr/>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Tree>
    <p:extLst>
      <p:ext uri="{BB962C8B-B14F-4D97-AF65-F5344CB8AC3E}">
        <p14:creationId xmlns:p14="http://schemas.microsoft.com/office/powerpoint/2010/main" val="29348954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9874B-BCA9-8420-1595-EDD1865A099A}"/>
              </a:ext>
            </a:extLst>
          </p:cNvPr>
          <p:cNvSpPr>
            <a:spLocks noGrp="1"/>
          </p:cNvSpPr>
          <p:nvPr>
            <p:ph type="title"/>
          </p:nvPr>
        </p:nvSpPr>
        <p:spPr>
          <a:xfrm>
            <a:off x="838200" y="365760"/>
            <a:ext cx="10515600" cy="1325880"/>
          </a:xfrm>
          <a:noFill/>
        </p:spPr>
        <p:txBody>
          <a:bodyPr anchor="ctr"/>
          <a:lstStyle/>
          <a:p>
            <a:r>
              <a:rPr lang="en-US" dirty="0"/>
              <a:t>other</a:t>
            </a:r>
          </a:p>
        </p:txBody>
      </p:sp>
      <p:sp>
        <p:nvSpPr>
          <p:cNvPr id="3" name="Content Placeholder 2">
            <a:extLst>
              <a:ext uri="{FF2B5EF4-FFF2-40B4-BE49-F238E27FC236}">
                <a16:creationId xmlns:a16="http://schemas.microsoft.com/office/drawing/2014/main" id="{68A5FD2B-E3E5-1C2B-0151-21F216B14A33}"/>
              </a:ext>
            </a:extLst>
          </p:cNvPr>
          <p:cNvSpPr>
            <a:spLocks noGrp="1"/>
          </p:cNvSpPr>
          <p:nvPr>
            <p:ph sz="quarter" idx="13"/>
          </p:nvPr>
        </p:nvSpPr>
        <p:spPr>
          <a:xfrm>
            <a:off x="838199" y="2024781"/>
            <a:ext cx="10406744" cy="4137189"/>
          </a:xfrm>
          <a:noFill/>
        </p:spPr>
        <p:txBody>
          <a:bodyPr>
            <a:normAutofit/>
          </a:bodyPr>
          <a:lstStyle/>
          <a:p>
            <a:pPr marL="285750" indent="-285750">
              <a:buFont typeface="Arial" panose="020B0604020202020204" pitchFamily="34" charset="0"/>
              <a:buChar char="•"/>
            </a:pPr>
            <a:r>
              <a:rPr lang="en-US" dirty="0"/>
              <a:t>The pricing impacts of ERCOT’s LDL Override decisions made during the April 8 eclipse was an item on the agenda but will be discussed at a future meeting.</a:t>
            </a:r>
          </a:p>
          <a:p>
            <a:pPr marL="285750" indent="-285750">
              <a:buFont typeface="Arial" panose="020B0604020202020204" pitchFamily="34" charset="0"/>
              <a:buChar char="•"/>
            </a:pPr>
            <a:r>
              <a:rPr lang="en-US" dirty="0"/>
              <a:t>A discussion of CARD, which was assigned by WMS in its August meeting, will be discussed at a future WMWG meeting. </a:t>
            </a:r>
          </a:p>
          <a:p>
            <a:pPr marL="285750" indent="-285750">
              <a:buFont typeface="Arial" panose="020B0604020202020204" pitchFamily="34" charset="0"/>
              <a:buChar char="•"/>
            </a:pPr>
            <a:r>
              <a:rPr lang="en-US" dirty="0"/>
              <a:t>WMWG discussed NPRR1230, Methodology for Setting Transmission Shadow Price Caps for and IROL in SCED and agreed that future monitoring activity should occur at CMWG rather than WMWG.</a:t>
            </a:r>
          </a:p>
          <a:p>
            <a:pPr marL="285750" indent="-285750">
              <a:buFont typeface="Arial" panose="020B0604020202020204" pitchFamily="34" charset="0"/>
              <a:buChar char="•"/>
            </a:pPr>
            <a:endParaRPr lang="en-US" dirty="0"/>
          </a:p>
        </p:txBody>
      </p:sp>
      <p:sp>
        <p:nvSpPr>
          <p:cNvPr id="5" name="Rectangle 4">
            <a:extLst>
              <a:ext uri="{FF2B5EF4-FFF2-40B4-BE49-F238E27FC236}">
                <a16:creationId xmlns:a16="http://schemas.microsoft.com/office/drawing/2014/main" id="{46AA2678-D2AD-6101-2A00-2289475AE8C5}"/>
              </a:ext>
              <a:ext uri="{C183D7F6-B498-43B3-948B-1728B52AA6E4}">
                <adec:decorative xmlns:adec="http://schemas.microsoft.com/office/drawing/2017/decorative" val="1"/>
              </a:ext>
            </a:extLst>
          </p:cNvPr>
          <p:cNvSpPr/>
          <p:nvPr/>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Tree>
    <p:extLst>
      <p:ext uri="{BB962C8B-B14F-4D97-AF65-F5344CB8AC3E}">
        <p14:creationId xmlns:p14="http://schemas.microsoft.com/office/powerpoint/2010/main" val="3508456370"/>
      </p:ext>
    </p:extLst>
  </p:cSld>
  <p:clrMapOvr>
    <a:masterClrMapping/>
  </p:clrMapOvr>
</p:sld>
</file>

<file path=ppt/theme/theme1.xml><?xml version="1.0" encoding="utf-8"?>
<a:theme xmlns:a="http://schemas.openxmlformats.org/drawingml/2006/main" name="Custom">
  <a:themeElements>
    <a:clrScheme name="Tech presentation">
      <a:dk1>
        <a:srgbClr val="000000"/>
      </a:dk1>
      <a:lt1>
        <a:srgbClr val="FFFFFF"/>
      </a:lt1>
      <a:dk2>
        <a:srgbClr val="435369"/>
      </a:dk2>
      <a:lt2>
        <a:srgbClr val="E8E8E8"/>
      </a:lt2>
      <a:accent1>
        <a:srgbClr val="A53F51"/>
      </a:accent1>
      <a:accent2>
        <a:srgbClr val="E89756"/>
      </a:accent2>
      <a:accent3>
        <a:srgbClr val="2F3342"/>
      </a:accent3>
      <a:accent4>
        <a:srgbClr val="2B2052"/>
      </a:accent4>
      <a:accent5>
        <a:srgbClr val="00023A"/>
      </a:accent5>
      <a:accent6>
        <a:srgbClr val="7E7E7E"/>
      </a:accent6>
      <a:hlink>
        <a:srgbClr val="467886"/>
      </a:hlink>
      <a:folHlink>
        <a:srgbClr val="96607D"/>
      </a:folHlink>
    </a:clrScheme>
    <a:fontScheme name="Custom 99">
      <a:majorFont>
        <a:latin typeface="Calibri Light"/>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TM55661986_wac_CP_V19" id="{030227AD-26D8-46F7-B412-6532AF4DDFEA}" vid="{787E6F9C-FC70-455D-8D81-5DEDA8A08F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5F2A2379-DD35-4769-BFD6-4857D72F80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F048343-1EA9-44C3-883E-652FAAF0713E}">
  <ds:schemaRefs>
    <ds:schemaRef ds:uri="http://schemas.microsoft.com/sharepoint/v3/contenttype/forms"/>
  </ds:schemaRefs>
</ds:datastoreItem>
</file>

<file path=customXml/itemProps3.xml><?xml version="1.0" encoding="utf-8"?>
<ds:datastoreItem xmlns:ds="http://schemas.openxmlformats.org/officeDocument/2006/customXml" ds:itemID="{85C2645A-E767-4D7E-984D-234E531E455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{00DC93C2-00AB-4799-AFD6-65C67AF71715}tf55661986_win32</Template>
  <TotalTime>359</TotalTime>
  <Words>859</Words>
  <Application>Microsoft Office PowerPoint</Application>
  <PresentationFormat>Widescreen</PresentationFormat>
  <Paragraphs>49</Paragraphs>
  <Slides>10</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Aptos</vt:lpstr>
      <vt:lpstr>Arial</vt:lpstr>
      <vt:lpstr>Calibri</vt:lpstr>
      <vt:lpstr>Calibri Light</vt:lpstr>
      <vt:lpstr>Wingdings</vt:lpstr>
      <vt:lpstr>Custom</vt:lpstr>
      <vt:lpstr>WMWG update to wms September 11, 2024</vt:lpstr>
      <vt:lpstr>AGENDA</vt:lpstr>
      <vt:lpstr>2025 A/S methodology discussion</vt:lpstr>
      <vt:lpstr>ESR state of charge monitoring</vt:lpstr>
      <vt:lpstr>NPRR1235 Dispatchable reliability Reserve Service discussion</vt:lpstr>
      <vt:lpstr>NPRR1229 CMP payment policy questions discussion</vt:lpstr>
      <vt:lpstr>NPRR1238 Voluntary registration of loads with curtailable load capabilities – ORDC implications</vt:lpstr>
      <vt:lpstr>NPRR1241 firm fuel supply &amp; hourly standby fee</vt:lpstr>
      <vt:lpstr>other</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WMWG update to wms September 11, 2024</dc:title>
  <dc:creator>Amanda Frazier</dc:creator>
  <cp:lastModifiedBy>Hanson, Pamela</cp:lastModifiedBy>
  <cp:revision>4</cp:revision>
  <dcterms:created xsi:type="dcterms:W3CDTF">2024-07-23T18:58:17Z</dcterms:created>
  <dcterms:modified xsi:type="dcterms:W3CDTF">2024-09-09T14:25:07Z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y fmtid="{D5CDD505-2E9C-101B-9397-08002B2CF9AE}" pid="4" name="MSIP_Label_7084cbda-52b8-46fb-a7b7-cb5bd465ed85_Enabled">
    <vt:lpwstr>true</vt:lpwstr>
  </property>
  <property fmtid="{D5CDD505-2E9C-101B-9397-08002B2CF9AE}" pid="5" name="MSIP_Label_7084cbda-52b8-46fb-a7b7-cb5bd465ed85_SetDate">
    <vt:lpwstr>2024-09-09T14:24:42Z</vt:lpwstr>
  </property>
  <property fmtid="{D5CDD505-2E9C-101B-9397-08002B2CF9AE}" pid="6" name="MSIP_Label_7084cbda-52b8-46fb-a7b7-cb5bd465ed85_Method">
    <vt:lpwstr>Standard</vt:lpwstr>
  </property>
  <property fmtid="{D5CDD505-2E9C-101B-9397-08002B2CF9AE}" pid="7" name="MSIP_Label_7084cbda-52b8-46fb-a7b7-cb5bd465ed85_Name">
    <vt:lpwstr>Internal</vt:lpwstr>
  </property>
  <property fmtid="{D5CDD505-2E9C-101B-9397-08002B2CF9AE}" pid="8" name="MSIP_Label_7084cbda-52b8-46fb-a7b7-cb5bd465ed85_SiteId">
    <vt:lpwstr>0afb747d-bff7-4596-a9fc-950ef9e0ec45</vt:lpwstr>
  </property>
  <property fmtid="{D5CDD505-2E9C-101B-9397-08002B2CF9AE}" pid="9" name="MSIP_Label_7084cbda-52b8-46fb-a7b7-cb5bd465ed85_ActionId">
    <vt:lpwstr>06218847-c1f5-44cb-91c1-834ec9e9baae</vt:lpwstr>
  </property>
  <property fmtid="{D5CDD505-2E9C-101B-9397-08002B2CF9AE}" pid="10" name="MSIP_Label_7084cbda-52b8-46fb-a7b7-cb5bd465ed85_ContentBits">
    <vt:lpwstr>0</vt:lpwstr>
  </property>
</Properties>
</file>