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16" r:id="rId1"/>
  </p:sldMasterIdLst>
  <p:sldIdLst>
    <p:sldId id="256" r:id="rId2"/>
    <p:sldId id="262" r:id="rId3"/>
    <p:sldId id="259" r:id="rId4"/>
    <p:sldId id="260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ADA2A-2026-417B-A5E0-A308D970A618}" type="datetimeFigureOut">
              <a:rPr lang="en-US" smtClean="0"/>
              <a:t>8/29/2024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9BAFE-26C8-4CA9-8765-03B81D775D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63835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ADA2A-2026-417B-A5E0-A308D970A618}" type="datetimeFigureOut">
              <a:rPr lang="en-US" smtClean="0"/>
              <a:t>8/29/2024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9BAFE-26C8-4CA9-8765-03B81D775D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2980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ADA2A-2026-417B-A5E0-A308D970A618}" type="datetimeFigureOut">
              <a:rPr lang="en-US" smtClean="0"/>
              <a:t>8/29/2024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9BAFE-26C8-4CA9-8765-03B81D775D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31149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ADA2A-2026-417B-A5E0-A308D970A618}" type="datetimeFigureOut">
              <a:rPr lang="en-US" smtClean="0"/>
              <a:t>8/29/2024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9BAFE-26C8-4CA9-8765-03B81D775D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50882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ADA2A-2026-417B-A5E0-A308D970A618}" type="datetimeFigureOut">
              <a:rPr lang="en-US" smtClean="0"/>
              <a:t>8/29/2024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9BAFE-26C8-4CA9-8765-03B81D775D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49710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ADA2A-2026-417B-A5E0-A308D970A618}" type="datetimeFigureOut">
              <a:rPr lang="en-US" smtClean="0"/>
              <a:t>8/29/2024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9BAFE-26C8-4CA9-8765-03B81D775D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87629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ADA2A-2026-417B-A5E0-A308D970A618}" type="datetimeFigureOut">
              <a:rPr lang="en-US" smtClean="0"/>
              <a:t>8/29/2024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9BAFE-26C8-4CA9-8765-03B81D775D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23571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ADA2A-2026-417B-A5E0-A308D970A618}" type="datetimeFigureOut">
              <a:rPr lang="en-US" smtClean="0"/>
              <a:t>8/29/2024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9BAFE-26C8-4CA9-8765-03B81D775D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2689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ADA2A-2026-417B-A5E0-A308D970A618}" type="datetimeFigureOut">
              <a:rPr lang="en-US" smtClean="0"/>
              <a:t>8/29/2024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9BAFE-26C8-4CA9-8765-03B81D775D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52039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ADA2A-2026-417B-A5E0-A308D970A618}" type="datetimeFigureOut">
              <a:rPr lang="en-US" smtClean="0"/>
              <a:t>8/29/2024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9BAFE-26C8-4CA9-8765-03B81D775D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93677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ADA2A-2026-417B-A5E0-A308D970A618}" type="datetimeFigureOut">
              <a:rPr lang="en-US" smtClean="0"/>
              <a:t>8/29/2024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9BAFE-26C8-4CA9-8765-03B81D775D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6267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EADA2A-2026-417B-A5E0-A308D970A618}" type="datetimeFigureOut">
              <a:rPr lang="en-US" smtClean="0"/>
              <a:t>8/29/2024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39BAFE-26C8-4CA9-8765-03B81D775D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31236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7" r:id="rId1"/>
    <p:sldLayoutId id="2147483918" r:id="rId2"/>
    <p:sldLayoutId id="2147483919" r:id="rId3"/>
    <p:sldLayoutId id="2147483920" r:id="rId4"/>
    <p:sldLayoutId id="2147483921" r:id="rId5"/>
    <p:sldLayoutId id="2147483922" r:id="rId6"/>
    <p:sldLayoutId id="2147483923" r:id="rId7"/>
    <p:sldLayoutId id="2147483924" r:id="rId8"/>
    <p:sldLayoutId id="2147483925" r:id="rId9"/>
    <p:sldLayoutId id="2147483926" r:id="rId10"/>
    <p:sldLayoutId id="214748392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NDSWG Report to ROS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Gerardo Escamilla– NDSWG Chair</a:t>
            </a:r>
          </a:p>
          <a:p>
            <a:r>
              <a:rPr lang="en-US" dirty="0"/>
              <a:t>Sep. 9, 2024</a:t>
            </a:r>
          </a:p>
        </p:txBody>
      </p:sp>
    </p:spTree>
    <p:extLst>
      <p:ext uri="{BB962C8B-B14F-4D97-AF65-F5344CB8AC3E}">
        <p14:creationId xmlns:p14="http://schemas.microsoft.com/office/powerpoint/2010/main" val="16963101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NDSWG TASK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NPRR1234</a:t>
            </a:r>
          </a:p>
          <a:p>
            <a:pPr lvl="1"/>
            <a:r>
              <a:rPr lang="en-US" sz="2400" dirty="0">
                <a:effectLst/>
              </a:rPr>
              <a:t>Modeling of single owner load(s) 25 MW or greater.</a:t>
            </a:r>
            <a:endParaRPr lang="en-US" sz="24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lvl="1"/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65057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NDSWG Update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NDSWG WebEx meeting held on 8/20/2024</a:t>
            </a:r>
          </a:p>
          <a:p>
            <a:r>
              <a:rPr lang="en-US" dirty="0"/>
              <a:t>NPRR1234</a:t>
            </a:r>
          </a:p>
          <a:p>
            <a:pPr lvl="1"/>
            <a:r>
              <a:rPr lang="en-US" dirty="0"/>
              <a:t>NDSWG had a presentation from ERCOT for endorsing the NPRR1234</a:t>
            </a:r>
          </a:p>
          <a:p>
            <a:pPr lvl="2"/>
            <a:r>
              <a:rPr lang="en-US" dirty="0"/>
              <a:t>NDSWG endorsed the NPRR1234.</a:t>
            </a:r>
          </a:p>
          <a:p>
            <a:pPr lvl="2"/>
            <a:r>
              <a:rPr lang="en-US" dirty="0"/>
              <a:t>Network modelers would be tasked to identify whether the load is 25 MW or greater for a single customer.</a:t>
            </a:r>
          </a:p>
          <a:p>
            <a:pPr lvl="2"/>
            <a:r>
              <a:rPr lang="en-US" dirty="0"/>
              <a:t>The modeler will provide load information as an attachment stating if the new load(s) contains a large load customer.</a:t>
            </a:r>
          </a:p>
          <a:p>
            <a:pPr lvl="1"/>
            <a:r>
              <a:rPr lang="en-US" dirty="0"/>
              <a:t>Next NDSWG meeting is Sep. 17, 2024.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06840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3EC4302-C585-41C7-BF56-5B59409CAA18}"/>
              </a:ext>
            </a:extLst>
          </p:cNvPr>
          <p:cNvSpPr txBox="1"/>
          <p:nvPr/>
        </p:nvSpPr>
        <p:spPr>
          <a:xfrm>
            <a:off x="2785145" y="2644170"/>
            <a:ext cx="522634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/>
              <a:t>Questions</a:t>
            </a:r>
          </a:p>
        </p:txBody>
      </p:sp>
    </p:spTree>
    <p:extLst>
      <p:ext uri="{BB962C8B-B14F-4D97-AF65-F5344CB8AC3E}">
        <p14:creationId xmlns:p14="http://schemas.microsoft.com/office/powerpoint/2010/main" val="25968759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D9A78"/>
      </a:accent1>
      <a:accent2>
        <a:srgbClr val="8BC145"/>
      </a:accent2>
      <a:accent3>
        <a:srgbClr val="36AFCE"/>
      </a:accent3>
      <a:accent4>
        <a:srgbClr val="1D6FA9"/>
      </a:accent4>
      <a:accent5>
        <a:srgbClr val="B74919"/>
      </a:accent5>
      <a:accent6>
        <a:srgbClr val="F19D19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AE6F2518-B084-4896-AF52-66CC2144AA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3169</TotalTime>
  <Words>108</Words>
  <Application>Microsoft Office PowerPoint</Application>
  <PresentationFormat>Widescreen</PresentationFormat>
  <Paragraphs>16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NDSWG Report to ROS</vt:lpstr>
      <vt:lpstr>NDSWG TASK</vt:lpstr>
      <vt:lpstr>NDSWG Update</vt:lpstr>
      <vt:lpstr>PowerPoint Presentation</vt:lpstr>
    </vt:vector>
  </TitlesOfParts>
  <Company>Oncor Electric Delivery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DWG Report to ROS</dc:title>
  <dc:creator>Jung, Sam</dc:creator>
  <cp:lastModifiedBy>Escamilla, Gerardo</cp:lastModifiedBy>
  <cp:revision>142</cp:revision>
  <dcterms:created xsi:type="dcterms:W3CDTF">2021-02-24T20:47:36Z</dcterms:created>
  <dcterms:modified xsi:type="dcterms:W3CDTF">2024-08-29T13:26:08Z</dcterms:modified>
</cp:coreProperties>
</file>