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402" r:id="rId8"/>
    <p:sldId id="286" r:id="rId9"/>
    <p:sldId id="413" r:id="rId10"/>
    <p:sldId id="414" r:id="rId11"/>
    <p:sldId id="410" r:id="rId12"/>
    <p:sldId id="41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4"/>
            <p14:sldId id="410"/>
            <p14:sldId id="4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D2B65-FBE3-4640-90AB-DE2C51205CD0}" v="8" dt="2024-09-05T15:02:31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180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4DC4072A-A7A9-4E39-B1B1-651B9C675D8C}"/>
    <pc:docChg chg="undo custSel addSld delSld modSld modSection">
      <pc:chgData name="Pedigo, Jake" userId="0c06b333-eb43-4e1b-ae58-2615bd219d7a" providerId="ADAL" clId="{4DC4072A-A7A9-4E39-B1B1-651B9C675D8C}" dt="2024-07-08T18:18:34.959" v="63" actId="2711"/>
      <pc:docMkLst>
        <pc:docMk/>
      </pc:docMkLst>
      <pc:sldChg chg="modSp mod">
        <pc:chgData name="Pedigo, Jake" userId="0c06b333-eb43-4e1b-ae58-2615bd219d7a" providerId="ADAL" clId="{4DC4072A-A7A9-4E39-B1B1-651B9C675D8C}" dt="2024-07-03T16:05:41.637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4DC4072A-A7A9-4E39-B1B1-651B9C675D8C}" dt="2024-07-03T16:05:41.63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DC4072A-A7A9-4E39-B1B1-651B9C675D8C}" dt="2024-07-08T18:14:27.648" v="30"/>
        <pc:sldMkLst>
          <pc:docMk/>
          <pc:sldMk cId="2900273907" sldId="286"/>
        </pc:sldMkLst>
        <pc:spChg chg="mod">
          <ac:chgData name="Pedigo, Jake" userId="0c06b333-eb43-4e1b-ae58-2615bd219d7a" providerId="ADAL" clId="{4DC4072A-A7A9-4E39-B1B1-651B9C675D8C}" dt="2024-07-03T16:05:55.639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4:27.648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8:34.959" v="63" actId="2711"/>
        <pc:sldMkLst>
          <pc:docMk/>
          <pc:sldMk cId="3485043083" sldId="402"/>
        </pc:sldMkLst>
        <pc:spChg chg="mod">
          <ac:chgData name="Pedigo, Jake" userId="0c06b333-eb43-4e1b-ae58-2615bd219d7a" providerId="ADAL" clId="{4DC4072A-A7A9-4E39-B1B1-651B9C675D8C}" dt="2024-07-03T16:05:46.42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8:34.959" v="63" actId="2711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6:25.692" v="48" actId="255"/>
        <pc:sldMkLst>
          <pc:docMk/>
          <pc:sldMk cId="2506534793" sldId="410"/>
        </pc:sldMkLst>
        <pc:spChg chg="mod">
          <ac:chgData name="Pedigo, Jake" userId="0c06b333-eb43-4e1b-ae58-2615bd219d7a" providerId="ADAL" clId="{4DC4072A-A7A9-4E39-B1B1-651B9C675D8C}" dt="2024-07-03T16:06:19.892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6:25.692" v="48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DC4072A-A7A9-4E39-B1B1-651B9C675D8C}" dt="2024-07-08T18:15:06.675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4DC4072A-A7A9-4E39-B1B1-651B9C675D8C}" dt="2024-07-03T16:06:04.643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DC4072A-A7A9-4E39-B1B1-651B9C675D8C}" dt="2024-07-08T18:15:06.675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13.665" v="20" actId="47"/>
        <pc:sldMkLst>
          <pc:docMk/>
          <pc:sldMk cId="1672613261" sldId="414"/>
        </pc:sldMkLst>
      </pc:sldChg>
      <pc:sldChg chg="add del">
        <pc:chgData name="Pedigo, Jake" userId="0c06b333-eb43-4e1b-ae58-2615bd219d7a" providerId="ADAL" clId="{4DC4072A-A7A9-4E39-B1B1-651B9C675D8C}" dt="2024-07-08T18:15:50.939" v="41" actId="47"/>
        <pc:sldMkLst>
          <pc:docMk/>
          <pc:sldMk cId="2284780041" sldId="414"/>
        </pc:sldMkLst>
      </pc:sldChg>
      <pc:sldChg chg="del">
        <pc:chgData name="Pedigo, Jake" userId="0c06b333-eb43-4e1b-ae58-2615bd219d7a" providerId="ADAL" clId="{4DC4072A-A7A9-4E39-B1B1-651B9C675D8C}" dt="2024-07-03T16:06:12.468" v="19" actId="47"/>
        <pc:sldMkLst>
          <pc:docMk/>
          <pc:sldMk cId="2330901821" sldId="415"/>
        </pc:sldMkLst>
      </pc:sldChg>
      <pc:sldChg chg="modSp add mod">
        <pc:chgData name="Pedigo, Jake" userId="0c06b333-eb43-4e1b-ae58-2615bd219d7a" providerId="ADAL" clId="{4DC4072A-A7A9-4E39-B1B1-651B9C675D8C}" dt="2024-07-08T18:15:46.334" v="40" actId="2164"/>
        <pc:sldMkLst>
          <pc:docMk/>
          <pc:sldMk cId="2731545863" sldId="415"/>
        </pc:sldMkLst>
        <pc:graphicFrameChg chg="mod modGraphic">
          <ac:chgData name="Pedigo, Jake" userId="0c06b333-eb43-4e1b-ae58-2615bd219d7a" providerId="ADAL" clId="{4DC4072A-A7A9-4E39-B1B1-651B9C675D8C}" dt="2024-07-08T18:15:46.334" v="40" actId="2164"/>
          <ac:graphicFrameMkLst>
            <pc:docMk/>
            <pc:sldMk cId="273154586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6.272" v="29" actId="47"/>
        <pc:sldMkLst>
          <pc:docMk/>
          <pc:sldMk cId="466331333" sldId="416"/>
        </pc:sldMkLst>
      </pc:sldChg>
      <pc:sldChg chg="modSp add mod">
        <pc:chgData name="Pedigo, Jake" userId="0c06b333-eb43-4e1b-ae58-2615bd219d7a" providerId="ADAL" clId="{4DC4072A-A7A9-4E39-B1B1-651B9C675D8C}" dt="2024-07-08T18:15:26.637" v="37" actId="255"/>
        <pc:sldMkLst>
          <pc:docMk/>
          <pc:sldMk cId="2736942238" sldId="416"/>
        </pc:sldMkLst>
        <pc:graphicFrameChg chg="mod modGraphic">
          <ac:chgData name="Pedigo, Jake" userId="0c06b333-eb43-4e1b-ae58-2615bd219d7a" providerId="ADAL" clId="{4DC4072A-A7A9-4E39-B1B1-651B9C675D8C}" dt="2024-07-08T18:15:26.637" v="37" actId="255"/>
          <ac:graphicFrameMkLst>
            <pc:docMk/>
            <pc:sldMk cId="2736942238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DC4072A-A7A9-4E39-B1B1-651B9C675D8C}" dt="2024-07-08T18:16:41.413" v="50" actId="255"/>
        <pc:sldMkLst>
          <pc:docMk/>
          <pc:sldMk cId="870562216" sldId="417"/>
        </pc:sldMkLst>
        <pc:graphicFrameChg chg="mod modGraphic">
          <ac:chgData name="Pedigo, Jake" userId="0c06b333-eb43-4e1b-ae58-2615bd219d7a" providerId="ADAL" clId="{4DC4072A-A7A9-4E39-B1B1-651B9C675D8C}" dt="2024-07-08T18:16:41.413" v="50" actId="255"/>
          <ac:graphicFrameMkLst>
            <pc:docMk/>
            <pc:sldMk cId="870562216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4.635" v="28" actId="47"/>
        <pc:sldMkLst>
          <pc:docMk/>
          <pc:sldMk cId="2100461293" sldId="417"/>
        </pc:sldMkLst>
      </pc:sldChg>
      <pc:sldChg chg="modSp add mod">
        <pc:chgData name="Pedigo, Jake" userId="0c06b333-eb43-4e1b-ae58-2615bd219d7a" providerId="ADAL" clId="{4DC4072A-A7A9-4E39-B1B1-651B9C675D8C}" dt="2024-07-08T18:17:00.023" v="52" actId="255"/>
        <pc:sldMkLst>
          <pc:docMk/>
          <pc:sldMk cId="415004132" sldId="418"/>
        </pc:sldMkLst>
        <pc:graphicFrameChg chg="mod modGraphic">
          <ac:chgData name="Pedigo, Jake" userId="0c06b333-eb43-4e1b-ae58-2615bd219d7a" providerId="ADAL" clId="{4DC4072A-A7A9-4E39-B1B1-651B9C675D8C}" dt="2024-07-08T18:17:00.023" v="52" actId="255"/>
          <ac:graphicFrameMkLst>
            <pc:docMk/>
            <pc:sldMk cId="415004132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DC4072A-A7A9-4E39-B1B1-651B9C675D8C}" dt="2024-07-03T16:06:23.795" v="27" actId="47"/>
        <pc:sldMkLst>
          <pc:docMk/>
          <pc:sldMk cId="3405508835" sldId="418"/>
        </pc:sldMkLst>
      </pc:sldChg>
      <pc:sldChg chg="del">
        <pc:chgData name="Pedigo, Jake" userId="0c06b333-eb43-4e1b-ae58-2615bd219d7a" providerId="ADAL" clId="{4DC4072A-A7A9-4E39-B1B1-651B9C675D8C}" dt="2024-07-03T16:06:22.519" v="26" actId="47"/>
        <pc:sldMkLst>
          <pc:docMk/>
          <pc:sldMk cId="3594022461" sldId="419"/>
        </pc:sldMkLst>
      </pc:sldChg>
      <pc:sldChg chg="modSp add del mod">
        <pc:chgData name="Pedigo, Jake" userId="0c06b333-eb43-4e1b-ae58-2615bd219d7a" providerId="ADAL" clId="{4DC4072A-A7A9-4E39-B1B1-651B9C675D8C}" dt="2024-07-08T18:17:29.625" v="58" actId="47"/>
        <pc:sldMkLst>
          <pc:docMk/>
          <pc:sldMk cId="4274257968" sldId="419"/>
        </pc:sldMkLst>
        <pc:graphicFrameChg chg="mod modGraphic">
          <ac:chgData name="Pedigo, Jake" userId="0c06b333-eb43-4e1b-ae58-2615bd219d7a" providerId="ADAL" clId="{4DC4072A-A7A9-4E39-B1B1-651B9C675D8C}" dt="2024-07-08T18:17:20.595" v="56" actId="2164"/>
          <ac:graphicFrameMkLst>
            <pc:docMk/>
            <pc:sldMk cId="4274257968" sldId="41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4DC4072A-A7A9-4E39-B1B1-651B9C675D8C}" dt="2024-07-08T18:17:32.264" v="59" actId="47"/>
        <pc:sldMkLst>
          <pc:docMk/>
          <pc:sldMk cId="1435066896" sldId="420"/>
        </pc:sldMkLst>
      </pc:sldChg>
      <pc:sldChg chg="add del">
        <pc:chgData name="Pedigo, Jake" userId="0c06b333-eb43-4e1b-ae58-2615bd219d7a" providerId="ADAL" clId="{4DC4072A-A7A9-4E39-B1B1-651B9C675D8C}" dt="2024-07-08T18:17:33.899" v="60" actId="47"/>
        <pc:sldMkLst>
          <pc:docMk/>
          <pc:sldMk cId="4093633974" sldId="421"/>
        </pc:sldMkLst>
      </pc:sldChg>
    </pc:docChg>
  </pc:docChgLst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Pedigo, Jake" userId="0c06b333-eb43-4e1b-ae58-2615bd219d7a" providerId="ADAL" clId="{431D2B65-FBE3-4640-90AB-DE2C51205CD0}"/>
    <pc:docChg chg="addSld delSld modSld modSection">
      <pc:chgData name="Pedigo, Jake" userId="0c06b333-eb43-4e1b-ae58-2615bd219d7a" providerId="ADAL" clId="{431D2B65-FBE3-4640-90AB-DE2C51205CD0}" dt="2024-09-05T15:02:36.299" v="52" actId="2164"/>
      <pc:docMkLst>
        <pc:docMk/>
      </pc:docMkLst>
      <pc:sldChg chg="modSp mod">
        <pc:chgData name="Pedigo, Jake" userId="0c06b333-eb43-4e1b-ae58-2615bd219d7a" providerId="ADAL" clId="{431D2B65-FBE3-4640-90AB-DE2C51205CD0}" dt="2024-09-03T15:08:44.669" v="5" actId="20577"/>
        <pc:sldMkLst>
          <pc:docMk/>
          <pc:sldMk cId="730603795" sldId="260"/>
        </pc:sldMkLst>
        <pc:spChg chg="mod">
          <ac:chgData name="Pedigo, Jake" userId="0c06b333-eb43-4e1b-ae58-2615bd219d7a" providerId="ADAL" clId="{431D2B65-FBE3-4640-90AB-DE2C51205CD0}" dt="2024-09-03T15:08:44.669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431D2B65-FBE3-4640-90AB-DE2C51205CD0}" dt="2024-09-05T15:00:10.552" v="40"/>
        <pc:sldMkLst>
          <pc:docMk/>
          <pc:sldMk cId="2900273907" sldId="286"/>
        </pc:sldMkLst>
        <pc:spChg chg="mod">
          <ac:chgData name="Pedigo, Jake" userId="0c06b333-eb43-4e1b-ae58-2615bd219d7a" providerId="ADAL" clId="{431D2B65-FBE3-4640-90AB-DE2C51205CD0}" dt="2024-09-03T15:08:59.100" v="1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0:10.552" v="4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4:59:50.614" v="39" actId="2164"/>
        <pc:sldMkLst>
          <pc:docMk/>
          <pc:sldMk cId="3485043083" sldId="402"/>
        </pc:sldMkLst>
        <pc:spChg chg="mod">
          <ac:chgData name="Pedigo, Jake" userId="0c06b333-eb43-4e1b-ae58-2615bd219d7a" providerId="ADAL" clId="{431D2B65-FBE3-4640-90AB-DE2C51205CD0}" dt="2024-09-03T15:08:49.496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4:59:50.614" v="39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2:22.321" v="49" actId="404"/>
        <pc:sldMkLst>
          <pc:docMk/>
          <pc:sldMk cId="2506534793" sldId="410"/>
        </pc:sldMkLst>
        <pc:spChg chg="mod">
          <ac:chgData name="Pedigo, Jake" userId="0c06b333-eb43-4e1b-ae58-2615bd219d7a" providerId="ADAL" clId="{431D2B65-FBE3-4640-90AB-DE2C51205CD0}" dt="2024-09-03T15:09:20.704" v="3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2:22.321" v="49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431D2B65-FBE3-4640-90AB-DE2C51205CD0}" dt="2024-09-05T15:01:43.023" v="44" actId="404"/>
        <pc:sldMkLst>
          <pc:docMk/>
          <pc:sldMk cId="2569309724" sldId="413"/>
        </pc:sldMkLst>
        <pc:spChg chg="mod">
          <ac:chgData name="Pedigo, Jake" userId="0c06b333-eb43-4e1b-ae58-2615bd219d7a" providerId="ADAL" clId="{431D2B65-FBE3-4640-90AB-DE2C51205CD0}" dt="2024-09-03T15:09:06.616" v="2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431D2B65-FBE3-4640-90AB-DE2C51205CD0}" dt="2024-09-05T15:01:43.023" v="44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431D2B65-FBE3-4640-90AB-DE2C51205CD0}" dt="2024-09-05T15:02:06.297" v="47" actId="2164"/>
        <pc:sldMkLst>
          <pc:docMk/>
          <pc:sldMk cId="532642549" sldId="414"/>
        </pc:sldMkLst>
        <pc:graphicFrameChg chg="mod modGraphic">
          <ac:chgData name="Pedigo, Jake" userId="0c06b333-eb43-4e1b-ae58-2615bd219d7a" providerId="ADAL" clId="{431D2B65-FBE3-4640-90AB-DE2C51205CD0}" dt="2024-09-05T15:02:06.297" v="47" actId="2164"/>
          <ac:graphicFrameMkLst>
            <pc:docMk/>
            <pc:sldMk cId="532642549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3.613" v="28" actId="47"/>
        <pc:sldMkLst>
          <pc:docMk/>
          <pc:sldMk cId="2195706054" sldId="415"/>
        </pc:sldMkLst>
      </pc:sldChg>
      <pc:sldChg chg="modSp add mod">
        <pc:chgData name="Pedigo, Jake" userId="0c06b333-eb43-4e1b-ae58-2615bd219d7a" providerId="ADAL" clId="{431D2B65-FBE3-4640-90AB-DE2C51205CD0}" dt="2024-09-05T15:02:36.299" v="52" actId="2164"/>
        <pc:sldMkLst>
          <pc:docMk/>
          <pc:sldMk cId="2215305760" sldId="415"/>
        </pc:sldMkLst>
        <pc:graphicFrameChg chg="mod modGraphic">
          <ac:chgData name="Pedigo, Jake" userId="0c06b333-eb43-4e1b-ae58-2615bd219d7a" providerId="ADAL" clId="{431D2B65-FBE3-4640-90AB-DE2C51205CD0}" dt="2024-09-05T15:02:36.299" v="52" actId="2164"/>
          <ac:graphicFrameMkLst>
            <pc:docMk/>
            <pc:sldMk cId="2215305760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431D2B65-FBE3-4640-90AB-DE2C51205CD0}" dt="2024-09-03T15:09:12.810" v="27" actId="47"/>
        <pc:sldMkLst>
          <pc:docMk/>
          <pc:sldMk cId="1947681996" sldId="416"/>
        </pc:sldMkLst>
      </pc:sldChg>
      <pc:sldChg chg="del">
        <pc:chgData name="Pedigo, Jake" userId="0c06b333-eb43-4e1b-ae58-2615bd219d7a" providerId="ADAL" clId="{431D2B65-FBE3-4640-90AB-DE2C51205CD0}" dt="2024-09-03T15:09:24.051" v="36" actId="47"/>
        <pc:sldMkLst>
          <pc:docMk/>
          <pc:sldMk cId="4096911272" sldId="417"/>
        </pc:sldMkLst>
      </pc:sldChg>
      <pc:sldChg chg="del">
        <pc:chgData name="Pedigo, Jake" userId="0c06b333-eb43-4e1b-ae58-2615bd219d7a" providerId="ADAL" clId="{431D2B65-FBE3-4640-90AB-DE2C51205CD0}" dt="2024-09-03T15:09:25.027" v="37" actId="47"/>
        <pc:sldMkLst>
          <pc:docMk/>
          <pc:sldMk cId="501035732" sldId="418"/>
        </pc:sldMkLst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86A8B23E-06D0-42FD-90C4-53F7DB2F41CC}"/>
    <pc:docChg chg="addSld delSld modSld modSection">
      <pc:chgData name="Pedigo, Jake" userId="0c06b333-eb43-4e1b-ae58-2615bd219d7a" providerId="ADAL" clId="{86A8B23E-06D0-42FD-90C4-53F7DB2F41CC}" dt="2024-08-02T19:25:59.431" v="50" actId="47"/>
      <pc:docMkLst>
        <pc:docMk/>
      </pc:docMkLst>
      <pc:sldChg chg="modSp mod">
        <pc:chgData name="Pedigo, Jake" userId="0c06b333-eb43-4e1b-ae58-2615bd219d7a" providerId="ADAL" clId="{86A8B23E-06D0-42FD-90C4-53F7DB2F41CC}" dt="2024-08-01T14:25:59.964" v="3" actId="20577"/>
        <pc:sldMkLst>
          <pc:docMk/>
          <pc:sldMk cId="730603795" sldId="260"/>
        </pc:sldMkLst>
        <pc:spChg chg="mod">
          <ac:chgData name="Pedigo, Jake" userId="0c06b333-eb43-4e1b-ae58-2615bd219d7a" providerId="ADAL" clId="{86A8B23E-06D0-42FD-90C4-53F7DB2F41CC}" dt="2024-08-01T14:25:59.964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6A8B23E-06D0-42FD-90C4-53F7DB2F41CC}" dt="2024-08-02T19:23:26.066" v="30"/>
        <pc:sldMkLst>
          <pc:docMk/>
          <pc:sldMk cId="2900273907" sldId="286"/>
        </pc:sldMkLst>
        <pc:spChg chg="mod">
          <ac:chgData name="Pedigo, Jake" userId="0c06b333-eb43-4e1b-ae58-2615bd219d7a" providerId="ADAL" clId="{86A8B23E-06D0-42FD-90C4-53F7DB2F41CC}" dt="2024-08-01T14:26:13.555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26.066" v="3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3:05.938" v="29"/>
        <pc:sldMkLst>
          <pc:docMk/>
          <pc:sldMk cId="3485043083" sldId="402"/>
        </pc:sldMkLst>
        <pc:spChg chg="mod">
          <ac:chgData name="Pedigo, Jake" userId="0c06b333-eb43-4e1b-ae58-2615bd219d7a" providerId="ADAL" clId="{86A8B23E-06D0-42FD-90C4-53F7DB2F41CC}" dt="2024-08-01T14:26:05.192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3:05.938" v="2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5:22.118" v="45" actId="255"/>
        <pc:sldMkLst>
          <pc:docMk/>
          <pc:sldMk cId="2506534793" sldId="410"/>
        </pc:sldMkLst>
        <pc:spChg chg="mod">
          <ac:chgData name="Pedigo, Jake" userId="0c06b333-eb43-4e1b-ae58-2615bd219d7a" providerId="ADAL" clId="{86A8B23E-06D0-42FD-90C4-53F7DB2F41CC}" dt="2024-08-01T14:26:37.543" v="25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5:22.118" v="45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6A8B23E-06D0-42FD-90C4-53F7DB2F41CC}" dt="2024-08-02T19:24:16.578" v="35" actId="255"/>
        <pc:sldMkLst>
          <pc:docMk/>
          <pc:sldMk cId="2569309724" sldId="413"/>
        </pc:sldMkLst>
        <pc:spChg chg="mod">
          <ac:chgData name="Pedigo, Jake" userId="0c06b333-eb43-4e1b-ae58-2615bd219d7a" providerId="ADAL" clId="{86A8B23E-06D0-42FD-90C4-53F7DB2F41CC}" dt="2024-08-01T14:26:21.434" v="1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6A8B23E-06D0-42FD-90C4-53F7DB2F41CC}" dt="2024-08-02T19:24:16.578" v="35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4:52.487" v="40" actId="47"/>
        <pc:sldMkLst>
          <pc:docMk/>
          <pc:sldMk cId="53326999" sldId="414"/>
        </pc:sldMkLst>
      </pc:sldChg>
      <pc:sldChg chg="modSp add mod">
        <pc:chgData name="Pedigo, Jake" userId="0c06b333-eb43-4e1b-ae58-2615bd219d7a" providerId="ADAL" clId="{86A8B23E-06D0-42FD-90C4-53F7DB2F41CC}" dt="2024-08-02T19:24:48.461" v="39" actId="2164"/>
        <pc:sldMkLst>
          <pc:docMk/>
          <pc:sldMk cId="2195706054" sldId="415"/>
        </pc:sldMkLst>
        <pc:graphicFrameChg chg="mod modGraphic">
          <ac:chgData name="Pedigo, Jake" userId="0c06b333-eb43-4e1b-ae58-2615bd219d7a" providerId="ADAL" clId="{86A8B23E-06D0-42FD-90C4-53F7DB2F41CC}" dt="2024-08-02T19:24:48.461" v="39" actId="2164"/>
          <ac:graphicFrameMkLst>
            <pc:docMk/>
            <pc:sldMk cId="2195706054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975" v="20" actId="47"/>
        <pc:sldMkLst>
          <pc:docMk/>
          <pc:sldMk cId="2731545863" sldId="415"/>
        </pc:sldMkLst>
      </pc:sldChg>
      <pc:sldChg chg="modSp add mod">
        <pc:chgData name="Pedigo, Jake" userId="0c06b333-eb43-4e1b-ae58-2615bd219d7a" providerId="ADAL" clId="{86A8B23E-06D0-42FD-90C4-53F7DB2F41CC}" dt="2024-08-02T19:24:34.956" v="37" actId="255"/>
        <pc:sldMkLst>
          <pc:docMk/>
          <pc:sldMk cId="1947681996" sldId="416"/>
        </pc:sldMkLst>
        <pc:graphicFrameChg chg="mod modGraphic">
          <ac:chgData name="Pedigo, Jake" userId="0c06b333-eb43-4e1b-ae58-2615bd219d7a" providerId="ADAL" clId="{86A8B23E-06D0-42FD-90C4-53F7DB2F41CC}" dt="2024-08-02T19:24:34.956" v="37" actId="255"/>
          <ac:graphicFrameMkLst>
            <pc:docMk/>
            <pc:sldMk cId="1947681996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30.058" v="19" actId="47"/>
        <pc:sldMkLst>
          <pc:docMk/>
          <pc:sldMk cId="2736942238" sldId="416"/>
        </pc:sldMkLst>
      </pc:sldChg>
      <pc:sldChg chg="del">
        <pc:chgData name="Pedigo, Jake" userId="0c06b333-eb43-4e1b-ae58-2615bd219d7a" providerId="ADAL" clId="{86A8B23E-06D0-42FD-90C4-53F7DB2F41CC}" dt="2024-08-01T14:26:41.173" v="26" actId="47"/>
        <pc:sldMkLst>
          <pc:docMk/>
          <pc:sldMk cId="870562216" sldId="417"/>
        </pc:sldMkLst>
      </pc:sldChg>
      <pc:sldChg chg="modSp add mod">
        <pc:chgData name="Pedigo, Jake" userId="0c06b333-eb43-4e1b-ae58-2615bd219d7a" providerId="ADAL" clId="{86A8B23E-06D0-42FD-90C4-53F7DB2F41CC}" dt="2024-08-02T19:25:39.187" v="47" actId="255"/>
        <pc:sldMkLst>
          <pc:docMk/>
          <pc:sldMk cId="4096911272" sldId="417"/>
        </pc:sldMkLst>
        <pc:graphicFrameChg chg="mod modGraphic">
          <ac:chgData name="Pedigo, Jake" userId="0c06b333-eb43-4e1b-ae58-2615bd219d7a" providerId="ADAL" clId="{86A8B23E-06D0-42FD-90C4-53F7DB2F41CC}" dt="2024-08-02T19:25:39.187" v="47" actId="255"/>
          <ac:graphicFrameMkLst>
            <pc:docMk/>
            <pc:sldMk cId="4096911272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86A8B23E-06D0-42FD-90C4-53F7DB2F41CC}" dt="2024-08-01T14:26:42.147" v="27" actId="47"/>
        <pc:sldMkLst>
          <pc:docMk/>
          <pc:sldMk cId="415004132" sldId="418"/>
        </pc:sldMkLst>
      </pc:sldChg>
      <pc:sldChg chg="modSp add mod">
        <pc:chgData name="Pedigo, Jake" userId="0c06b333-eb43-4e1b-ae58-2615bd219d7a" providerId="ADAL" clId="{86A8B23E-06D0-42FD-90C4-53F7DB2F41CC}" dt="2024-08-02T19:25:56.028" v="49" actId="2164"/>
        <pc:sldMkLst>
          <pc:docMk/>
          <pc:sldMk cId="501035732" sldId="418"/>
        </pc:sldMkLst>
        <pc:graphicFrameChg chg="mod modGraphic">
          <ac:chgData name="Pedigo, Jake" userId="0c06b333-eb43-4e1b-ae58-2615bd219d7a" providerId="ADAL" clId="{86A8B23E-06D0-42FD-90C4-53F7DB2F41CC}" dt="2024-08-02T19:25:56.028" v="49" actId="2164"/>
          <ac:graphicFrameMkLst>
            <pc:docMk/>
            <pc:sldMk cId="501035732" sldId="41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6A8B23E-06D0-42FD-90C4-53F7DB2F41CC}" dt="2024-08-02T19:25:59.431" v="50" actId="47"/>
        <pc:sldMkLst>
          <pc:docMk/>
          <pc:sldMk cId="562958798" sldId="419"/>
        </pc:sldMkLst>
      </pc:sldChg>
      <pc:sldChg chg="del">
        <pc:chgData name="Pedigo, Jake" userId="0c06b333-eb43-4e1b-ae58-2615bd219d7a" providerId="ADAL" clId="{86A8B23E-06D0-42FD-90C4-53F7DB2F41CC}" dt="2024-08-01T14:26:43.153" v="28" actId="47"/>
        <pc:sldMkLst>
          <pc:docMk/>
          <pc:sldMk cId="4274257968" sldId="419"/>
        </pc:sldMkLst>
      </pc:sldChg>
    </pc:docChg>
  </pc:docChgLst>
  <pc:docChgLst>
    <pc:chgData name="Pedigo, Jake" userId="0c06b333-eb43-4e1b-ae58-2615bd219d7a" providerId="ADAL" clId="{5FC447D6-A907-4521-A459-10ED97C10615}"/>
    <pc:docChg chg="addSld delSld modSld modSection">
      <pc:chgData name="Pedigo, Jake" userId="0c06b333-eb43-4e1b-ae58-2615bd219d7a" providerId="ADAL" clId="{5FC447D6-A907-4521-A459-10ED97C10615}" dt="2024-06-05T16:50:39.018" v="70" actId="404"/>
      <pc:docMkLst>
        <pc:docMk/>
      </pc:docMkLst>
      <pc:sldChg chg="modSp mod">
        <pc:chgData name="Pedigo, Jake" userId="0c06b333-eb43-4e1b-ae58-2615bd219d7a" providerId="ADAL" clId="{5FC447D6-A907-4521-A459-10ED97C10615}" dt="2024-06-05T15:03:46.753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5FC447D6-A907-4521-A459-10ED97C10615}" dt="2024-06-05T15:03:46.753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5FC447D6-A907-4521-A459-10ED97C10615}" dt="2024-06-05T16:06:00.897" v="36"/>
        <pc:sldMkLst>
          <pc:docMk/>
          <pc:sldMk cId="2900273907" sldId="286"/>
        </pc:sldMkLst>
        <pc:spChg chg="mod">
          <ac:chgData name="Pedigo, Jake" userId="0c06b333-eb43-4e1b-ae58-2615bd219d7a" providerId="ADAL" clId="{5FC447D6-A907-4521-A459-10ED97C10615}" dt="2024-06-05T15:03:59.862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00.897" v="3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50:39.018" v="70" actId="404"/>
        <pc:sldMkLst>
          <pc:docMk/>
          <pc:sldMk cId="3485043083" sldId="402"/>
        </pc:sldMkLst>
        <pc:spChg chg="mod">
          <ac:chgData name="Pedigo, Jake" userId="0c06b333-eb43-4e1b-ae58-2615bd219d7a" providerId="ADAL" clId="{5FC447D6-A907-4521-A459-10ED97C10615}" dt="2024-06-05T15:03:51.948" v="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50:39.018" v="70" actId="40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16:02.516" v="55" actId="404"/>
        <pc:sldMkLst>
          <pc:docMk/>
          <pc:sldMk cId="2506534793" sldId="410"/>
        </pc:sldMkLst>
        <pc:spChg chg="mod">
          <ac:chgData name="Pedigo, Jake" userId="0c06b333-eb43-4e1b-ae58-2615bd219d7a" providerId="ADAL" clId="{5FC447D6-A907-4521-A459-10ED97C10615}" dt="2024-06-05T15:04:28.929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16:02.516" v="5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5FC447D6-A907-4521-A459-10ED97C10615}" dt="2024-06-05T16:06:48.675" v="38" actId="404"/>
        <pc:sldMkLst>
          <pc:docMk/>
          <pc:sldMk cId="2569309724" sldId="413"/>
        </pc:sldMkLst>
        <pc:spChg chg="mod">
          <ac:chgData name="Pedigo, Jake" userId="0c06b333-eb43-4e1b-ae58-2615bd219d7a" providerId="ADAL" clId="{5FC447D6-A907-4521-A459-10ED97C10615}" dt="2024-06-05T15:04:08.696" v="21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5FC447D6-A907-4521-A459-10ED97C10615}" dt="2024-06-05T16:06:48.675" v="38" actId="40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08:20.437" v="49" actId="2164"/>
        <pc:sldMkLst>
          <pc:docMk/>
          <pc:sldMk cId="1672613261" sldId="414"/>
        </pc:sldMkLst>
        <pc:graphicFrameChg chg="mod modGraphic">
          <ac:chgData name="Pedigo, Jake" userId="0c06b333-eb43-4e1b-ae58-2615bd219d7a" providerId="ADAL" clId="{5FC447D6-A907-4521-A459-10ED97C10615}" dt="2024-06-05T16:08:20.437" v="49" actId="2164"/>
          <ac:graphicFrameMkLst>
            <pc:docMk/>
            <pc:sldMk cId="1672613261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20.712" v="26" actId="47"/>
        <pc:sldMkLst>
          <pc:docMk/>
          <pc:sldMk cId="2994082264" sldId="414"/>
        </pc:sldMkLst>
      </pc:sldChg>
      <pc:sldChg chg="del">
        <pc:chgData name="Pedigo, Jake" userId="0c06b333-eb43-4e1b-ae58-2615bd219d7a" providerId="ADAL" clId="{5FC447D6-A907-4521-A459-10ED97C10615}" dt="2024-06-05T15:04:19.566" v="25" actId="47"/>
        <pc:sldMkLst>
          <pc:docMk/>
          <pc:sldMk cId="1010666113" sldId="415"/>
        </pc:sldMkLst>
      </pc:sldChg>
      <pc:sldChg chg="modSp add mod">
        <pc:chgData name="Pedigo, Jake" userId="0c06b333-eb43-4e1b-ae58-2615bd219d7a" providerId="ADAL" clId="{5FC447D6-A907-4521-A459-10ED97C10615}" dt="2024-06-05T16:08:03.734" v="47" actId="404"/>
        <pc:sldMkLst>
          <pc:docMk/>
          <pc:sldMk cId="2330901821" sldId="415"/>
        </pc:sldMkLst>
        <pc:graphicFrameChg chg="mod modGraphic">
          <ac:chgData name="Pedigo, Jake" userId="0c06b333-eb43-4e1b-ae58-2615bd219d7a" providerId="ADAL" clId="{5FC447D6-A907-4521-A459-10ED97C10615}" dt="2024-06-05T16:08:03.734" v="47" actId="404"/>
          <ac:graphicFrameMkLst>
            <pc:docMk/>
            <pc:sldMk cId="2330901821" sldId="415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5FC447D6-A907-4521-A459-10ED97C10615}" dt="2024-06-05T16:18:13.025" v="65" actId="404"/>
        <pc:sldMkLst>
          <pc:docMk/>
          <pc:sldMk cId="466331333" sldId="416"/>
        </pc:sldMkLst>
        <pc:graphicFrameChg chg="mod modGraphic">
          <ac:chgData name="Pedigo, Jake" userId="0c06b333-eb43-4e1b-ae58-2615bd219d7a" providerId="ADAL" clId="{5FC447D6-A907-4521-A459-10ED97C10615}" dt="2024-06-05T16:18:13.025" v="65" actId="404"/>
          <ac:graphicFrameMkLst>
            <pc:docMk/>
            <pc:sldMk cId="466331333" sldId="416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18.155" v="24" actId="47"/>
        <pc:sldMkLst>
          <pc:docMk/>
          <pc:sldMk cId="2485644163" sldId="416"/>
        </pc:sldMkLst>
      </pc:sldChg>
      <pc:sldChg chg="del">
        <pc:chgData name="Pedigo, Jake" userId="0c06b333-eb43-4e1b-ae58-2615bd219d7a" providerId="ADAL" clId="{5FC447D6-A907-4521-A459-10ED97C10615}" dt="2024-06-05T15:04:17.123" v="23" actId="47"/>
        <pc:sldMkLst>
          <pc:docMk/>
          <pc:sldMk cId="229747223" sldId="417"/>
        </pc:sldMkLst>
      </pc:sldChg>
      <pc:sldChg chg="modSp add mod">
        <pc:chgData name="Pedigo, Jake" userId="0c06b333-eb43-4e1b-ae58-2615bd219d7a" providerId="ADAL" clId="{5FC447D6-A907-4521-A459-10ED97C10615}" dt="2024-06-05T16:16:53.352" v="61" actId="404"/>
        <pc:sldMkLst>
          <pc:docMk/>
          <pc:sldMk cId="2100461293" sldId="417"/>
        </pc:sldMkLst>
        <pc:graphicFrameChg chg="mod modGraphic">
          <ac:chgData name="Pedigo, Jake" userId="0c06b333-eb43-4e1b-ae58-2615bd219d7a" providerId="ADAL" clId="{5FC447D6-A907-4521-A459-10ED97C10615}" dt="2024-06-05T16:16:53.352" v="61" actId="404"/>
          <ac:graphicFrameMkLst>
            <pc:docMk/>
            <pc:sldMk cId="210046129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2.720" v="31" actId="47"/>
        <pc:sldMkLst>
          <pc:docMk/>
          <pc:sldMk cId="3308530979" sldId="418"/>
        </pc:sldMkLst>
      </pc:sldChg>
      <pc:sldChg chg="modSp add mod">
        <pc:chgData name="Pedigo, Jake" userId="0c06b333-eb43-4e1b-ae58-2615bd219d7a" providerId="ADAL" clId="{5FC447D6-A907-4521-A459-10ED97C10615}" dt="2024-06-05T16:16:37.446" v="59" actId="404"/>
        <pc:sldMkLst>
          <pc:docMk/>
          <pc:sldMk cId="3405508835" sldId="418"/>
        </pc:sldMkLst>
        <pc:graphicFrameChg chg="mod modGraphic">
          <ac:chgData name="Pedigo, Jake" userId="0c06b333-eb43-4e1b-ae58-2615bd219d7a" providerId="ADAL" clId="{5FC447D6-A907-4521-A459-10ED97C10615}" dt="2024-06-05T16:16:37.446" v="59" actId="404"/>
          <ac:graphicFrameMkLst>
            <pc:docMk/>
            <pc:sldMk cId="3405508835" sldId="418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3.568" v="32" actId="47"/>
        <pc:sldMkLst>
          <pc:docMk/>
          <pc:sldMk cId="2682949338" sldId="419"/>
        </pc:sldMkLst>
      </pc:sldChg>
      <pc:sldChg chg="modSp add mod">
        <pc:chgData name="Pedigo, Jake" userId="0c06b333-eb43-4e1b-ae58-2615bd219d7a" providerId="ADAL" clId="{5FC447D6-A907-4521-A459-10ED97C10615}" dt="2024-06-05T16:16:20.848" v="57" actId="404"/>
        <pc:sldMkLst>
          <pc:docMk/>
          <pc:sldMk cId="3594022461" sldId="419"/>
        </pc:sldMkLst>
        <pc:graphicFrameChg chg="mod modGraphic">
          <ac:chgData name="Pedigo, Jake" userId="0c06b333-eb43-4e1b-ae58-2615bd219d7a" providerId="ADAL" clId="{5FC447D6-A907-4521-A459-10ED97C10615}" dt="2024-06-05T16:16:20.848" v="57" actId="404"/>
          <ac:graphicFrameMkLst>
            <pc:docMk/>
            <pc:sldMk cId="3594022461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5FC447D6-A907-4521-A459-10ED97C10615}" dt="2024-06-05T15:04:34.415" v="33" actId="47"/>
        <pc:sldMkLst>
          <pc:docMk/>
          <pc:sldMk cId="1275707828" sldId="420"/>
        </pc:sldMkLst>
      </pc:sldChg>
      <pc:sldChg chg="add del">
        <pc:chgData name="Pedigo, Jake" userId="0c06b333-eb43-4e1b-ae58-2615bd219d7a" providerId="ADAL" clId="{5FC447D6-A907-4521-A459-10ED97C10615}" dt="2024-06-05T16:18:14.965" v="66" actId="47"/>
        <pc:sldMkLst>
          <pc:docMk/>
          <pc:sldMk cId="2836006764" sldId="420"/>
        </pc:sldMkLst>
      </pc:sldChg>
      <pc:sldChg chg="del">
        <pc:chgData name="Pedigo, Jake" userId="0c06b333-eb43-4e1b-ae58-2615bd219d7a" providerId="ADAL" clId="{5FC447D6-A907-4521-A459-10ED97C10615}" dt="2024-06-05T15:04:35.356" v="34" actId="47"/>
        <pc:sldMkLst>
          <pc:docMk/>
          <pc:sldMk cId="108840912" sldId="421"/>
        </pc:sldMkLst>
      </pc:sldChg>
      <pc:sldChg chg="del">
        <pc:chgData name="Pedigo, Jake" userId="0c06b333-eb43-4e1b-ae58-2615bd219d7a" providerId="ADAL" clId="{5FC447D6-A907-4521-A459-10ED97C10615}" dt="2024-06-05T15:04:36.484" v="35" actId="47"/>
        <pc:sldMkLst>
          <pc:docMk/>
          <pc:sldMk cId="3758460526" sldId="42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93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59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August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August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10341"/>
              </p:ext>
            </p:extLst>
          </p:nvPr>
        </p:nvGraphicFramePr>
        <p:xfrm>
          <a:off x="381000" y="959831"/>
          <a:ext cx="8382000" cy="1042473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199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August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78467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4,881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August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027468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August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99856"/>
              </p:ext>
            </p:extLst>
          </p:nvPr>
        </p:nvGraphicFramePr>
        <p:xfrm>
          <a:off x="378068" y="838201"/>
          <a:ext cx="8384930" cy="1843875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64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August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432709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August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05274"/>
              </p:ext>
            </p:extLst>
          </p:nvPr>
        </p:nvGraphicFramePr>
        <p:xfrm>
          <a:off x="438509" y="732605"/>
          <a:ext cx="8382000" cy="103332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30576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4" ma:contentTypeDescription="Create a new document." ma:contentTypeScope="" ma:versionID="7737c9c6d978e9b68ca8d309e281e4ed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e44a7b61269f7dff22485560e810e664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54b9945b-bdc1-47d8-839f-cb700d43e85f"/>
    <ds:schemaRef ds:uri="http://schemas.microsoft.com/office/2006/metadata/properties"/>
    <ds:schemaRef ds:uri="fb345aca-afcc-41ce-93cb-87b3e88e776f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0B5D030-9E3F-4392-8715-4D18A1B12B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b9945b-bdc1-47d8-839f-cb700d43e85f"/>
    <ds:schemaRef ds:uri="fb345aca-afcc-41ce-93cb-87b3e88e77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7781</TotalTime>
  <Words>530</Words>
  <Application>Microsoft Office PowerPoint</Application>
  <PresentationFormat>On-screen Show (4:3)</PresentationFormat>
  <Paragraphs>321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August 2024</vt:lpstr>
      <vt:lpstr>IRR Summary – August 2024</vt:lpstr>
      <vt:lpstr>IRR ≥ 95%, ≥ 100 Scored Intervals – August 2024</vt:lpstr>
      <vt:lpstr>IRR ≥ 95%, ≥ 100 Scored Intervals – August 2024</vt:lpstr>
      <vt:lpstr>IRR &lt; 95%, ≥ 100 Scored Intervals – August 2024</vt:lpstr>
      <vt:lpstr>IRR &lt; 95%, ≥ 100 Scored Intervals – August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2024-09-05T15:02:39Z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