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9" r:id="rId6"/>
    <p:sldId id="261" r:id="rId7"/>
    <p:sldId id="258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0" d="100"/>
          <a:sy n="50" d="100"/>
        </p:scale>
        <p:origin x="78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686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4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6868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426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9500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475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11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564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55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008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87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9/5/2024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033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9/5/2024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082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9/5/2024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56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7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275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5CE01-EDA9-4590-9F84-D3EAEF83005D}" type="datetimeFigureOut">
              <a:rPr lang="en-US" smtClean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7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committees/rms/mc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7006C-5D56-4092-AF9B-E3FD19C988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Market Coordination Team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7D822-807D-47FC-9708-03D87214A0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RMS: September 10, 2024</a:t>
            </a:r>
          </a:p>
        </p:txBody>
      </p:sp>
    </p:spTree>
    <p:extLst>
      <p:ext uri="{BB962C8B-B14F-4D97-AF65-F5344CB8AC3E}">
        <p14:creationId xmlns:p14="http://schemas.microsoft.com/office/powerpoint/2010/main" val="990848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F80E6-BA41-4D74-9334-13F894EC2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679509"/>
            <a:ext cx="8915400" cy="5554382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Reviewed 814_04 Implementation Guide redlines from TXSETCC851– Update the gray box for the SHF (Switch Hold Indicator) to reflect the SHF Reject Code is not valid when LIN07 or LIN09 = MVO.</a:t>
            </a:r>
          </a:p>
          <a:p>
            <a:endParaRPr lang="en-US" sz="2800" dirty="0"/>
          </a:p>
          <a:p>
            <a:r>
              <a:rPr lang="en-US" sz="2800" dirty="0"/>
              <a:t>Reviewed updated Business Requirements for TXSETCC850 and TXSETCC851</a:t>
            </a:r>
          </a:p>
          <a:p>
            <a:pPr lvl="1"/>
            <a:r>
              <a:rPr lang="en-US" sz="2600" dirty="0"/>
              <a:t>TXSETCC850 – update the 824 Guide to reflect current process for ERCOT and CRs to send 824s for all types of 867s</a:t>
            </a:r>
          </a:p>
          <a:p>
            <a:pPr lvl="1"/>
            <a:r>
              <a:rPr lang="en-US" sz="2600" dirty="0"/>
              <a:t>TXSETCC851 – Update the gray box for the SHF in the 814_04</a:t>
            </a:r>
          </a:p>
          <a:p>
            <a:endParaRPr lang="en-US" sz="2800" dirty="0"/>
          </a:p>
          <a:p>
            <a:endParaRPr lang="en-US" sz="2400" dirty="0"/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664631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71C62-3226-D915-6A98-F0884E4FA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8544" y="568354"/>
            <a:ext cx="8915400" cy="5721292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Reminder: The following documents can be found on the MCT page on ERCOT.com </a:t>
            </a:r>
          </a:p>
          <a:p>
            <a:pPr lvl="1"/>
            <a:r>
              <a:rPr lang="en-US" sz="2600" dirty="0"/>
              <a:t>Texas SET v5.0 Business Requirements</a:t>
            </a:r>
          </a:p>
          <a:p>
            <a:pPr lvl="1"/>
            <a:r>
              <a:rPr lang="en-US" sz="2600" dirty="0"/>
              <a:t>DDL for TDSP ESIID Extract </a:t>
            </a:r>
          </a:p>
          <a:p>
            <a:pPr lvl="1"/>
            <a:r>
              <a:rPr lang="en-US" sz="2600" dirty="0"/>
              <a:t>DDL for the Siebel Service Order Extract</a:t>
            </a:r>
          </a:p>
          <a:p>
            <a:pPr lvl="1"/>
            <a:r>
              <a:rPr lang="en-US" sz="2600" dirty="0"/>
              <a:t>Zip file containing all approved Texas SET v5.0 Change Controls</a:t>
            </a:r>
          </a:p>
          <a:p>
            <a:pPr lvl="1"/>
            <a:r>
              <a:rPr lang="en-US" sz="2600" dirty="0"/>
              <a:t>Texas SET v5.0 DRAFT Redlines</a:t>
            </a:r>
          </a:p>
          <a:p>
            <a:pPr lvl="1"/>
            <a:r>
              <a:rPr lang="en-US" sz="2600" dirty="0"/>
              <a:t>Texas SET v5.0 DRAFT SEF Files</a:t>
            </a:r>
          </a:p>
          <a:p>
            <a:pPr lvl="1"/>
            <a:r>
              <a:rPr lang="en-US" sz="2600" dirty="0"/>
              <a:t>Texas SET v5.0 Implementation Plan</a:t>
            </a:r>
          </a:p>
          <a:p>
            <a:pPr marL="457200" lvl="1" indent="0">
              <a:buNone/>
            </a:pPr>
            <a:endParaRPr lang="en-US" sz="2800" dirty="0">
              <a:hlinkClick r:id="rId2"/>
            </a:endParaRPr>
          </a:p>
          <a:p>
            <a:pPr marL="457200" lvl="1" indent="0">
              <a:buNone/>
            </a:pPr>
            <a:r>
              <a:rPr lang="en-US" sz="2800" dirty="0">
                <a:hlinkClick r:id="rId2"/>
              </a:rPr>
              <a:t>Market Coordination Team for Texas SET Version Releases (ercot.com)</a:t>
            </a:r>
            <a:endParaRPr lang="en-US" sz="2200" dirty="0"/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14676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0FE29-D39A-4634-97FA-819326848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Future</a:t>
            </a:r>
            <a:r>
              <a:rPr lang="en-US" dirty="0"/>
              <a:t>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C224E-6851-4993-99F5-3F5B2A11A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September</a:t>
            </a:r>
            <a:r>
              <a:rPr lang="en-US" sz="2800" baseline="30000" dirty="0"/>
              <a:t> </a:t>
            </a:r>
            <a:r>
              <a:rPr lang="en-US" sz="2800" dirty="0"/>
              <a:t>17</a:t>
            </a:r>
            <a:r>
              <a:rPr lang="en-US" sz="2800" baseline="30000" dirty="0"/>
              <a:t>th</a:t>
            </a:r>
            <a:r>
              <a:rPr lang="en-US" sz="2800" dirty="0"/>
              <a:t> </a:t>
            </a:r>
          </a:p>
          <a:p>
            <a:endParaRPr lang="en-US" sz="2800" baseline="30000" dirty="0"/>
          </a:p>
          <a:p>
            <a:r>
              <a:rPr lang="en-US" sz="2800" dirty="0"/>
              <a:t>October 23</a:t>
            </a:r>
            <a:r>
              <a:rPr lang="en-US" sz="2800" baseline="30000" dirty="0"/>
              <a:t>rd</a:t>
            </a:r>
            <a:r>
              <a:rPr lang="en-US" sz="2800" dirty="0"/>
              <a:t>   </a:t>
            </a:r>
          </a:p>
          <a:p>
            <a:endParaRPr lang="en-US" sz="2800" baseline="30000" dirty="0"/>
          </a:p>
          <a:p>
            <a:r>
              <a:rPr lang="en-US" sz="2800" dirty="0"/>
              <a:t>December 3</a:t>
            </a:r>
            <a:r>
              <a:rPr lang="en-US" sz="2800" baseline="30000" dirty="0"/>
              <a:t>rd</a:t>
            </a:r>
            <a:r>
              <a:rPr lang="en-US" sz="2800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924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B45CAC-9CB2-FC63-9821-685B01C4C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4712E04-D0D3-5EC9-D886-C34C509AE3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1669" y="946777"/>
            <a:ext cx="10128446" cy="5578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71722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38A853E2A21D478864F317E572DCF9" ma:contentTypeVersion="12" ma:contentTypeDescription="Create a new document." ma:contentTypeScope="" ma:versionID="029a2705f5fe948151c097c78f8bd955">
  <xsd:schema xmlns:xsd="http://www.w3.org/2001/XMLSchema" xmlns:xs="http://www.w3.org/2001/XMLSchema" xmlns:p="http://schemas.microsoft.com/office/2006/metadata/properties" xmlns:ns3="97deaf5a-01d9-4834-89d2-802f43df07d1" xmlns:ns4="ded7f6be-006e-48d8-8435-0405bc84a9a7" targetNamespace="http://schemas.microsoft.com/office/2006/metadata/properties" ma:root="true" ma:fieldsID="93c90ac9b57db8328c650b64ab4e73e9" ns3:_="" ns4:_="">
    <xsd:import namespace="97deaf5a-01d9-4834-89d2-802f43df07d1"/>
    <xsd:import namespace="ded7f6be-006e-48d8-8435-0405bc84a9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eaf5a-01d9-4834-89d2-802f43df07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d7f6be-006e-48d8-8435-0405bc84a9a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F215376-418E-4677-914E-486E763E705E}">
  <ds:schemaRefs>
    <ds:schemaRef ds:uri="http://www.w3.org/XML/1998/namespace"/>
    <ds:schemaRef ds:uri="http://purl.org/dc/elements/1.1/"/>
    <ds:schemaRef ds:uri="ded7f6be-006e-48d8-8435-0405bc84a9a7"/>
    <ds:schemaRef ds:uri="http://purl.org/dc/terms/"/>
    <ds:schemaRef ds:uri="97deaf5a-01d9-4834-89d2-802f43df07d1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AB06AE6-F182-4DF8-8B0B-8C70BE614E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deaf5a-01d9-4834-89d2-802f43df07d1"/>
    <ds:schemaRef ds:uri="ded7f6be-006e-48d8-8435-0405bc84a9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DFB7A8B-BDA3-4416-BD04-166D89D0C5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4032</TotalTime>
  <Words>168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Wisp</vt:lpstr>
      <vt:lpstr>Market Coordination Team Update</vt:lpstr>
      <vt:lpstr>PowerPoint Presentation</vt:lpstr>
      <vt:lpstr>PowerPoint Presentation</vt:lpstr>
      <vt:lpstr>Future Meetings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Coordination Team Update</dc:title>
  <dc:creator>Thurman, Kathryn</dc:creator>
  <cp:lastModifiedBy>Hanson, Pamela</cp:lastModifiedBy>
  <cp:revision>37</cp:revision>
  <dcterms:created xsi:type="dcterms:W3CDTF">2022-07-28T16:49:29Z</dcterms:created>
  <dcterms:modified xsi:type="dcterms:W3CDTF">2024-09-05T14:56:24Z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0x010100E238A853E2A21D478864F317E572DCF9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2023-07-25T13:03:22Z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0973334d-558f-4079-a0c1-5bed0c28f24d</vt:lpwstr>
  </property>
  <property fmtid="{D5CDD505-2E9C-101B-9397-08002B2CF9AE}" pid="9" name="MSIP_Label_7084cbda-52b8-46fb-a7b7-cb5bd465ed85_ContentBits">
    <vt:lpwstr>0</vt:lpwstr>
  </property>
</Properties>
</file>