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"/>
  </p:notesMasterIdLst>
  <p:sldIdLst>
    <p:sldId id="256" r:id="rId2"/>
    <p:sldId id="26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FF9933"/>
    <a:srgbClr val="663300"/>
    <a:srgbClr val="FF00FF"/>
    <a:srgbClr val="996600"/>
    <a:srgbClr val="996633"/>
    <a:srgbClr val="CC99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815DA-6878-42E1-9CCA-8BF1112152E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DF8E-9A9F-4B81-9561-34F6552D1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7DF8E-9A9F-4B81-9561-34F6552D1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0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1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1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75000"/>
              </a:schemeClr>
            </a:gs>
            <a:gs pos="63000">
              <a:schemeClr val="accent1">
                <a:lumMod val="50000"/>
              </a:schemeClr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Rectangle 1147">
            <a:extLst>
              <a:ext uri="{FF2B5EF4-FFF2-40B4-BE49-F238E27FC236}">
                <a16:creationId xmlns:a16="http://schemas.microsoft.com/office/drawing/2014/main" id="{6C65A0EB-B4AF-498D-99DD-3FC35BE6C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 group of football players&#10;&#10;Description automatically generated">
            <a:extLst>
              <a:ext uri="{FF2B5EF4-FFF2-40B4-BE49-F238E27FC236}">
                <a16:creationId xmlns:a16="http://schemas.microsoft.com/office/drawing/2014/main" id="{234678ED-7EC5-D71A-53DF-1D1D1896B2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</a:blip>
          <a:srcRect/>
          <a:stretch/>
        </p:blipFill>
        <p:spPr>
          <a:xfrm>
            <a:off x="20" y="3809"/>
            <a:ext cx="12191980" cy="6858000"/>
          </a:xfrm>
          <a:prstGeom prst="rect">
            <a:avLst/>
          </a:prstGeom>
          <a:solidFill>
            <a:srgbClr val="FF0000">
              <a:alpha val="34000"/>
            </a:srgbClr>
          </a:solidFill>
        </p:spPr>
      </p:pic>
      <p:cxnSp>
        <p:nvCxnSpPr>
          <p:cNvPr id="1150" name="Straight Connector 1149">
            <a:extLst>
              <a:ext uri="{FF2B5EF4-FFF2-40B4-BE49-F238E27FC236}">
                <a16:creationId xmlns:a16="http://schemas.microsoft.com/office/drawing/2014/main" id="{2CF4F262-1058-4E99-8912-4DFBA70B9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9600" dirty="0">
                <a:ln w="22225">
                  <a:solidFill>
                    <a:srgbClr val="000066"/>
                  </a:solidFill>
                </a:ln>
                <a:solidFill>
                  <a:srgbClr val="00B0F0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Nordique Inline" panose="00000500000000000000" pitchFamily="2" charset="0"/>
                <a:cs typeface="72 Black" panose="020B0A04030603020204" pitchFamily="34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b="1" cap="all" dirty="0">
                <a:ln w="22225">
                  <a:solidFill>
                    <a:srgbClr val="000066"/>
                  </a:solidFill>
                </a:ln>
                <a:solidFill>
                  <a:srgbClr val="00B0F0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Nordique Inline" panose="00000500000000000000" pitchFamily="2" charset="0"/>
                <a:ea typeface="+mj-ea"/>
                <a:cs typeface="72 Black" panose="020B0A04030603020204" pitchFamily="34" charset="0"/>
              </a:rPr>
              <a:t>RMS: September 10, 2024</a:t>
            </a:r>
          </a:p>
        </p:txBody>
      </p:sp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6C0DD7BF-8F3D-4D34-A37A-85563D3D6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1034B51-D3B1-4C80-B6BF-4A9281E64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1378C0-C504-544C-CBAF-16CF0677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459" y="505099"/>
            <a:ext cx="8073541" cy="135636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6600" b="1" cap="all" dirty="0">
                <a:ln w="22225">
                  <a:solidFill>
                    <a:srgbClr val="000099"/>
                  </a:solidFill>
                </a:ln>
                <a:solidFill>
                  <a:schemeClr val="accent2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Nordique Inline" panose="00000500000000000000" pitchFamily="2" charset="0"/>
                <a:cs typeface="72 Black" panose="020B0A04030603020204" pitchFamily="34" charset="0"/>
              </a:rPr>
              <a:t>UPDATEs &amp; Voting </a:t>
            </a:r>
            <a:r>
              <a:rPr lang="en-US" sz="6600" b="1" cap="all" dirty="0" err="1">
                <a:ln w="22225">
                  <a:solidFill>
                    <a:srgbClr val="000099"/>
                  </a:solidFill>
                </a:ln>
                <a:solidFill>
                  <a:schemeClr val="accent2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Nordique Inline" panose="00000500000000000000" pitchFamily="2" charset="0"/>
                <a:cs typeface="72 Black" panose="020B0A04030603020204" pitchFamily="34" charset="0"/>
              </a:rPr>
              <a:t>ItemS</a:t>
            </a:r>
            <a:endParaRPr lang="en-US" sz="6600" b="1" cap="all" dirty="0">
              <a:ln w="22225">
                <a:solidFill>
                  <a:srgbClr val="000099"/>
                </a:solidFill>
              </a:ln>
              <a:solidFill>
                <a:schemeClr val="accent2"/>
              </a:solidFill>
              <a:effectLst>
                <a:glow rad="63500">
                  <a:srgbClr val="002060">
                    <a:alpha val="40000"/>
                  </a:srgbClr>
                </a:glow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Nordique Inline" panose="00000500000000000000" pitchFamily="2" charset="0"/>
              <a:cs typeface="72 Black" panose="020B0A040306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3527E-45D5-A403-5056-E7559D75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61" r="34471" b="-2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C106FCF-79F6-C6F9-E490-59B78CD0B1B7}"/>
              </a:ext>
            </a:extLst>
          </p:cNvPr>
          <p:cNvSpPr txBox="1">
            <a:spLocks/>
          </p:cNvSpPr>
          <p:nvPr/>
        </p:nvSpPr>
        <p:spPr>
          <a:xfrm>
            <a:off x="4808698" y="2112843"/>
            <a:ext cx="6693061" cy="2682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4360" lvl="1" indent="0">
              <a:spcBef>
                <a:spcPts val="1400"/>
              </a:spcBef>
              <a:buClr>
                <a:srgbClr val="000099"/>
              </a:buClr>
              <a:buNone/>
            </a:pPr>
            <a:r>
              <a:rPr lang="en-US" sz="2800" b="1" dirty="0" err="1">
                <a:solidFill>
                  <a:srgbClr val="000099"/>
                </a:solidFill>
              </a:rPr>
              <a:t>FlighTrak</a:t>
            </a:r>
            <a:r>
              <a:rPr lang="en-US" sz="2800" b="1" dirty="0">
                <a:solidFill>
                  <a:srgbClr val="000099"/>
                </a:solidFill>
              </a:rPr>
              <a:t> Presentation</a:t>
            </a:r>
          </a:p>
          <a:p>
            <a:pPr marL="594360" lvl="1" indent="0">
              <a:spcBef>
                <a:spcPts val="1400"/>
              </a:spcBef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000099"/>
                </a:solidFill>
              </a:rPr>
              <a:t>Flight 0924: TEXAS SET 5.0</a:t>
            </a:r>
          </a:p>
          <a:p>
            <a:pPr marL="594360" lvl="1" indent="0">
              <a:spcBef>
                <a:spcPts val="1400"/>
              </a:spcBef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000099"/>
                </a:solidFill>
              </a:rPr>
              <a:t>	Test Beds: 9/16</a:t>
            </a:r>
          </a:p>
          <a:p>
            <a:pPr marL="594360" lvl="1" indent="0">
              <a:spcBef>
                <a:spcPts val="1400"/>
              </a:spcBef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000099"/>
                </a:solidFill>
              </a:rPr>
              <a:t>	Day 1: 9/23</a:t>
            </a:r>
          </a:p>
          <a:p>
            <a:pPr marL="594360" lvl="1" indent="0">
              <a:spcBef>
                <a:spcPts val="1400"/>
              </a:spcBef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000099"/>
                </a:solidFill>
              </a:rPr>
              <a:t>2025 Flight Schedule (Vote)</a:t>
            </a:r>
          </a:p>
          <a:p>
            <a:pPr marL="777240" lvl="1">
              <a:spcBef>
                <a:spcPts val="1400"/>
              </a:spcBef>
            </a:pPr>
            <a:endParaRPr lang="en-US" b="1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FB82C82-5CD1-4F5F-9401-9B1BAE32C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DFE2698-5E80-101B-43BE-891517D1AC03}"/>
              </a:ext>
            </a:extLst>
          </p:cNvPr>
          <p:cNvSpPr/>
          <p:nvPr/>
        </p:nvSpPr>
        <p:spPr>
          <a:xfrm>
            <a:off x="5066523" y="2153969"/>
            <a:ext cx="221806" cy="243529"/>
          </a:xfrm>
          <a:prstGeom prst="star5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D2C91B9-14B3-4B46-56CA-25C186A88878}"/>
              </a:ext>
            </a:extLst>
          </p:cNvPr>
          <p:cNvSpPr/>
          <p:nvPr/>
        </p:nvSpPr>
        <p:spPr>
          <a:xfrm>
            <a:off x="5066523" y="2726801"/>
            <a:ext cx="221806" cy="243529"/>
          </a:xfrm>
          <a:prstGeom prst="star5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F81A99-EA16-D236-4972-DFBF7E3DA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206" y="4320469"/>
            <a:ext cx="280440" cy="2987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7B45D6-CA4E-0C4F-5847-66AF8DE8F584}"/>
              </a:ext>
            </a:extLst>
          </p:cNvPr>
          <p:cNvSpPr/>
          <p:nvPr/>
        </p:nvSpPr>
        <p:spPr>
          <a:xfrm>
            <a:off x="3879698" y="4836248"/>
            <a:ext cx="8073541" cy="1785263"/>
          </a:xfrm>
          <a:prstGeom prst="rect">
            <a:avLst/>
          </a:prstGeom>
          <a:gradFill flip="none" rotWithShape="1">
            <a:gsLst>
              <a:gs pos="0">
                <a:srgbClr val="000099"/>
              </a:gs>
              <a:gs pos="56000">
                <a:schemeClr val="bg1">
                  <a:lumMod val="50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94360" lvl="1" indent="0">
              <a:spcBef>
                <a:spcPts val="1400"/>
              </a:spcBef>
              <a:buClr>
                <a:srgbClr val="000099"/>
              </a:buClr>
              <a:buNone/>
            </a:pPr>
            <a:r>
              <a:rPr lang="en-US" sz="6600" b="1" cap="all" dirty="0">
                <a:ln w="22225">
                  <a:solidFill>
                    <a:srgbClr val="000099"/>
                  </a:solidFill>
                </a:ln>
                <a:solidFill>
                  <a:schemeClr val="accent2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Nordique Inline" panose="00000500000000000000" pitchFamily="2" charset="0"/>
                <a:ea typeface="+mj-ea"/>
                <a:cs typeface="72 Black" panose="020B0A04030603020204" pitchFamily="34" charset="0"/>
              </a:rPr>
              <a:t>Next Meeting: </a:t>
            </a:r>
          </a:p>
          <a:p>
            <a:pPr marL="594360" lvl="1" indent="0">
              <a:spcBef>
                <a:spcPts val="1400"/>
              </a:spcBef>
              <a:buClr>
                <a:srgbClr val="000099"/>
              </a:buClr>
              <a:buNone/>
            </a:pPr>
            <a:r>
              <a:rPr lang="en-US" sz="1800" b="1" dirty="0">
                <a:solidFill>
                  <a:schemeClr val="bg1"/>
                </a:solidFill>
              </a:rPr>
              <a:t>9/17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sz="1800" b="1" dirty="0">
                <a:solidFill>
                  <a:schemeClr val="bg1"/>
                </a:solidFill>
              </a:rPr>
              <a:t>Joint MCT/SET	WEBEX Only		9:3oAM</a:t>
            </a:r>
          </a:p>
        </p:txBody>
      </p:sp>
    </p:spTree>
    <p:extLst>
      <p:ext uri="{BB962C8B-B14F-4D97-AF65-F5344CB8AC3E}">
        <p14:creationId xmlns:p14="http://schemas.microsoft.com/office/powerpoint/2010/main" val="140677698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17721</TotalTime>
  <Words>53</Words>
  <Application>Microsoft Office PowerPoint</Application>
  <PresentationFormat>Widescreen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Corbel</vt:lpstr>
      <vt:lpstr>Nordique Inline</vt:lpstr>
      <vt:lpstr>Basis</vt:lpstr>
      <vt:lpstr>TEXAS SET UPDATE</vt:lpstr>
      <vt:lpstr>UPDATEs &amp; Voting ItemS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47</cp:revision>
  <dcterms:created xsi:type="dcterms:W3CDTF">2023-01-06T15:32:23Z</dcterms:created>
  <dcterms:modified xsi:type="dcterms:W3CDTF">2024-09-05T19:43:15Z</dcterms:modified>
</cp:coreProperties>
</file>