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6" r:id="rId4"/>
    <p:sldId id="278" r:id="rId5"/>
    <p:sldId id="279" r:id="rId6"/>
    <p:sldId id="277" r:id="rId7"/>
    <p:sldId id="27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8/30/2024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10168"/>
            <a:ext cx="9144000" cy="2894202"/>
          </a:xfrm>
        </p:spPr>
        <p:txBody>
          <a:bodyPr>
            <a:noAutofit/>
          </a:bodyPr>
          <a:lstStyle/>
          <a:p>
            <a:r>
              <a:rPr lang="en-US" sz="28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2800" dirty="0"/>
              <a:t>The Reliability and Operations Subcommittee</a:t>
            </a:r>
          </a:p>
          <a:p>
            <a:r>
              <a:rPr lang="en-US" sz="2800" dirty="0"/>
              <a:t>Dylan Preas, PLWG Chair</a:t>
            </a:r>
          </a:p>
          <a:p>
            <a:r>
              <a:rPr lang="en-US" sz="2800" dirty="0"/>
              <a:t>Mina Turner, PLWG Vice-Chair</a:t>
            </a:r>
          </a:p>
          <a:p>
            <a:r>
              <a:rPr lang="en-US" dirty="0"/>
              <a:t> </a:t>
            </a:r>
            <a:br>
              <a:rPr lang="en-US" sz="2800" dirty="0"/>
            </a:br>
            <a:r>
              <a:rPr lang="en-US" sz="2800" dirty="0"/>
              <a:t>September 9,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675" y="2081319"/>
            <a:ext cx="10926589" cy="4245819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PGRR107 (NPRR1180)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Inclusion of Forecasted Load in Planning Analyses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PLWG reached consensus on PGRR107 (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107PGRR-07 ERCOT comments 071524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and agreed to recommend this revision request for ROS consideration.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PLWG recommended changing “Load” to “load” or “Load forecast” in the definition of Substantiated Load, part (c), in NPRR1180.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ERCOT submitted comments to PGRR107 on Aug 28 (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107PGRR-08 ERCOT Comments 082824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with revisions not considered by PLWG.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324" y="1836687"/>
            <a:ext cx="11200907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PGRR115 (related to NPRR1234)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Interconnection Requirements for Large Loads and Modeling Standards for Loads 25 MW or Greater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reviewed reply comments (submitted on Aug 13) to ERCOT Steel Mills comments (submitted on July 3). One of the concerns in the comments are related to Section 9.2.5(1) remote-control disconnect requirements for existing large loads, particularly industrial facilities.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also discussed a potential revision request which will limit how much load can be served at a single station (to mitigate frequency events with the loss of large load), as well as language that modifies ERCOT Planning Guide Section 4.1.1.8 Maintenance Outage Reliability Criteria.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tabled PGRR115 for further discussion.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</p:spTree>
    <p:extLst>
      <p:ext uri="{BB962C8B-B14F-4D97-AF65-F5344CB8AC3E}">
        <p14:creationId xmlns:p14="http://schemas.microsoft.com/office/powerpoint/2010/main" val="210439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325" y="1836687"/>
            <a:ext cx="11130116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PGRR117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Addition of Resiliency Assessment and Criteria to Reflect PUCT Rule Changes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PGRR117 revises the ERCOT Planning Guide to reflect the Public Utility Commission’s rulemaking which requires ERCOT to conduct a biennial assessment of the ERCOT power grid’s reliability and resiliency in extreme weather scenarios and permits ERCOT to recommend transmission projects to address resiliency issues identified in the assessment.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ERCOT provided an overview of PGRR117, and discussion was held.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PLWG tabled PGRR117 for further discussion.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</p:spTree>
    <p:extLst>
      <p:ext uri="{BB962C8B-B14F-4D97-AF65-F5344CB8AC3E}">
        <p14:creationId xmlns:p14="http://schemas.microsoft.com/office/powerpoint/2010/main" val="389395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325" y="1990070"/>
            <a:ext cx="11130116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NPRR1247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Incorporation of Congestion Cost Savings Test in Economic Evaluation of Transmission Projects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As a consultant to ERCOT, Energy and Environmental Economics (E3) recommended system-wide energy cost reduction (“System-Wide Gross Load Cost”) as the most suitable congestion cost savings test.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ERCOT provided an overview of NPRR1247, which incorporates the recommended congestion cost savings test into the economic planning criteria in Section 3.11.2.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NPRR1247 is pending formal assignment and presented for discussion only.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</p:spTree>
    <p:extLst>
      <p:ext uri="{BB962C8B-B14F-4D97-AF65-F5344CB8AC3E}">
        <p14:creationId xmlns:p14="http://schemas.microsoft.com/office/powerpoint/2010/main" val="399473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40" y="2104647"/>
            <a:ext cx="11262919" cy="3818251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NERC Topics Roundtable</a:t>
            </a:r>
            <a:endParaRPr lang="en-US" sz="3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Mina Turner (AEP) is on the drafting team for NERC CIP-014-4 and plans to discuss the revised standard at a future PLWG meeting.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Future topics related to NERC TPL-008-1 Transmission Planning Performance Requirements for Extreme Weather.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</p:spTree>
    <p:extLst>
      <p:ext uri="{BB962C8B-B14F-4D97-AF65-F5344CB8AC3E}">
        <p14:creationId xmlns:p14="http://schemas.microsoft.com/office/powerpoint/2010/main" val="399242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F2AA-27A0-9908-976D-195C0AC94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2880813"/>
            <a:ext cx="10986082" cy="381825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600" b="1" dirty="0"/>
              <a:t>NPRR1070 </a:t>
            </a:r>
            <a:r>
              <a:rPr lang="en-US" sz="3600" dirty="0"/>
              <a:t>– Planning Criteria for GTC Exit Solutions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Remains tabled as ERCOT staff develops draft revision requests</a:t>
            </a:r>
            <a:r>
              <a:rPr lang="en-US" sz="2800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Aug 13, 2024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CF7938-347F-53F0-F896-21874FDC2EA1}"/>
              </a:ext>
            </a:extLst>
          </p:cNvPr>
          <p:cNvSpPr txBox="1">
            <a:spLocks/>
          </p:cNvSpPr>
          <p:nvPr/>
        </p:nvSpPr>
        <p:spPr>
          <a:xfrm>
            <a:off x="588776" y="2012565"/>
            <a:ext cx="5819714" cy="848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+mn-lt"/>
              </a:rPr>
              <a:t>Open Action Item(s)</a:t>
            </a: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7734</TotalTime>
  <Words>512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Update Aug 13, 2024 Meeting</vt:lpstr>
      <vt:lpstr>PLWG Update Aug 13, 2024 Meeting</vt:lpstr>
      <vt:lpstr>PLWG Update Aug 13, 2024 Meeting</vt:lpstr>
      <vt:lpstr>PLWG Update Aug 13, 2024 Meeting</vt:lpstr>
      <vt:lpstr>PLWG Update Aug 13, 2024 Meeting</vt:lpstr>
      <vt:lpstr>PLWG Update Aug 13, 2024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203</cp:revision>
  <dcterms:created xsi:type="dcterms:W3CDTF">2021-03-22T15:18:30Z</dcterms:created>
  <dcterms:modified xsi:type="dcterms:W3CDTF">2024-08-30T21:47:10Z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