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86" r:id="rId5"/>
    <p:sldId id="283" r:id="rId6"/>
    <p:sldId id="263" r:id="rId7"/>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E11AF3-41E4-46EB-A5B2-FDAD053C07F9}" v="6" dt="2024-09-03T20:41:26.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0" d="100"/>
          <a:sy n="50"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latin typeface="Calibri" panose="020F0502020204030204" pitchFamily="34" charset="0"/>
              <a:ea typeface="+mn-ea"/>
              <a:cs typeface="Calibri" panose="020F0502020204030204" pitchFamily="34" charset="0"/>
            </a:rPr>
            <a:t>2025 SLO &amp; Release Calendar </a:t>
          </a:r>
          <a:r>
            <a:rPr lang="en-US" sz="2000" b="0" dirty="0">
              <a:solidFill>
                <a:schemeClr val="tx1"/>
              </a:solidFill>
              <a:latin typeface="Calibri" panose="020F0502020204030204" pitchFamily="34" charset="0"/>
              <a:ea typeface="+mn-ea"/>
              <a:cs typeface="Calibri" panose="020F0502020204030204" pitchFamily="34" charset="0"/>
            </a:rPr>
            <a:t>– ERCOT finalizing; however, was discussed during August TDTMS that the structure will be the same as 2024 with more frequent, yet shorter duration and one longer retail release. Goal to finalize in September with RMS presentment and approval in October.</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7ADB67D-A496-4D70-9A09-7CAE1F4DF62D}">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System Instances &amp; MT Performance </a:t>
          </a:r>
          <a:r>
            <a:rPr lang="en-US" sz="2000" b="0" u="none" dirty="0">
              <a:solidFill>
                <a:schemeClr val="tx1"/>
              </a:solidFill>
            </a:rPr>
            <a:t>– All July SLAs met.</a:t>
          </a:r>
          <a:endParaRPr lang="en-US" sz="2000" b="1" u="sng" dirty="0">
            <a:solidFill>
              <a:schemeClr val="tx1"/>
            </a:solidFill>
          </a:endParaRPr>
        </a:p>
      </dgm:t>
    </dgm:pt>
    <dgm:pt modelId="{3B077C5E-99EE-4675-92B8-E14FE678C395}" type="parTrans" cxnId="{FD72CCBE-7643-405B-A5C0-FEDB8E572040}">
      <dgm:prSet/>
      <dgm:spPr/>
    </dgm:pt>
    <dgm:pt modelId="{B0853B0C-13CD-45C6-956C-B5E25938384D}" type="sibTrans" cxnId="{FD72CCBE-7643-405B-A5C0-FEDB8E572040}">
      <dgm:prSet/>
      <dgm:spPr/>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9C3A2005-A209-4C68-B3C7-AA869E8BB276}">
      <dgm:prSet phldrT="[Text]" custT="1"/>
      <dgm:spPr>
        <a:solidFill>
          <a:schemeClr val="bg1">
            <a:alpha val="90000"/>
          </a:schemeClr>
        </a:solidFill>
      </dgm:spPr>
      <dgm:t>
        <a:bodyPr anchor="ctr" anchorCtr="0"/>
        <a:lstStyle/>
        <a:p>
          <a:pPr algn="just">
            <a:lnSpc>
              <a:spcPct val="100000"/>
            </a:lnSpc>
            <a:spcAft>
              <a:spcPts val="1200"/>
            </a:spcAft>
          </a:pPr>
          <a:r>
            <a:rPr lang="en-US" sz="2000" b="1" u="sng" dirty="0">
              <a:solidFill>
                <a:schemeClr val="tx1"/>
              </a:solidFill>
            </a:rPr>
            <a:t>Listservs </a:t>
          </a:r>
          <a:r>
            <a:rPr lang="en-US" sz="2000" b="0" dirty="0">
              <a:solidFill>
                <a:schemeClr val="tx1"/>
              </a:solidFill>
            </a:rPr>
            <a:t>– No issues.</a:t>
          </a:r>
        </a:p>
      </dgm:t>
    </dgm:pt>
    <dgm:pt modelId="{17F0B1FE-EC4E-4D98-A43F-FD814F245AFB}" type="sibTrans" cxnId="{AA2C3B27-DBC3-433A-98FE-538B2504EF6D}">
      <dgm:prSet/>
      <dgm:spPr/>
    </dgm:pt>
    <dgm:pt modelId="{08CD82FF-A315-41BD-9942-8E34D07EC0B7}" type="parTrans" cxnId="{AA2C3B27-DBC3-433A-98FE-538B2504EF6D}">
      <dgm:prSet/>
      <dgm:spPr/>
    </dgm:pt>
    <dgm:pt modelId="{EEF86C98-0CFA-4314-A68A-3367F1612C20}">
      <dgm:prSet phldrT="[Text]" custT="1"/>
      <dgm:spPr>
        <a:solidFill>
          <a:schemeClr val="bg1">
            <a:alpha val="90000"/>
          </a:schemeClr>
        </a:solidFill>
      </dgm:spPr>
      <dgm:t>
        <a:bodyPr anchor="ctr" anchorCtr="0"/>
        <a:lstStyle/>
        <a:p>
          <a:pPr algn="just">
            <a:lnSpc>
              <a:spcPct val="100000"/>
            </a:lnSpc>
            <a:spcAft>
              <a:spcPts val="1200"/>
            </a:spcAft>
          </a:pPr>
          <a:r>
            <a:rPr lang="en-US" sz="1800" b="0" dirty="0"/>
            <a:t>Robust discussion concerning aligning retail releases with other production releases; possibly to be performed during the week but that may affect intermittent activity of Find MIS, Find Transactions, and MarkeTrak applications. Additional discussion and protocol updates are needed to align; this may be held off until 2026 calendar year.</a:t>
          </a:r>
        </a:p>
      </dgm:t>
    </dgm:pt>
    <dgm:pt modelId="{5E419A8F-FFD9-48BA-A0BA-648B34EE9D42}" type="parTrans" cxnId="{EBB2167E-E050-4CAD-BCB6-F3EC33A4EBE8}">
      <dgm:prSet/>
      <dgm:spPr/>
    </dgm:pt>
    <dgm:pt modelId="{9BE369EA-E928-4930-B72D-DF0E27A79284}" type="sibTrans" cxnId="{EBB2167E-E050-4CAD-BCB6-F3EC33A4EBE8}">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06F0BE12-F991-49E5-BB58-50EC465A56C0}" type="presOf" srcId="{97ADB67D-A496-4D70-9A09-7CAE1F4DF62D}" destId="{12E172B9-01B0-436D-9684-1CCC8FA3FE5C}" srcOrd="0" destOrd="6" presId="urn:microsoft.com/office/officeart/2005/8/layout/list1"/>
    <dgm:cxn modelId="{39DDC214-6FC1-454E-88EC-0DDBEDCA2EF5}" type="presOf" srcId="{0CECDB57-B9D3-44E6-A2D1-2B3212E4F9DC}" destId="{12E172B9-01B0-436D-9684-1CCC8FA3FE5C}" srcOrd="0" destOrd="11" presId="urn:microsoft.com/office/officeart/2005/8/layout/list1"/>
    <dgm:cxn modelId="{88C32A1D-DD90-44C2-A691-1200AF962A42}" srcId="{FA84BF92-43C6-4E94-A77F-6263E68B6783}" destId="{E15C1410-7F0E-4185-926C-39F817A0C3D4}" srcOrd="3" destOrd="0" parTransId="{FA584E19-5F98-4075-AE8C-CDAAA03AEE0D}" sibTransId="{C6D9BD8B-69F1-435E-A049-CA6C9C403599}"/>
    <dgm:cxn modelId="{AA2C3B27-DBC3-433A-98FE-538B2504EF6D}" srcId="{FA84BF92-43C6-4E94-A77F-6263E68B6783}" destId="{9C3A2005-A209-4C68-B3C7-AA869E8BB276}" srcOrd="4" destOrd="0" parTransId="{08CD82FF-A315-41BD-9942-8E34D07EC0B7}" sibTransId="{17F0B1FE-EC4E-4D98-A43F-FD814F245AFB}"/>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7"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7"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EA4FD5C-BCE7-4278-98D1-B794D0698A3D}" type="presOf" srcId="{9C3A2005-A209-4C68-B3C7-AA869E8BB276}" destId="{12E172B9-01B0-436D-9684-1CCC8FA3FE5C}" srcOrd="0" destOrd="5"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4" presId="urn:microsoft.com/office/officeart/2005/8/layout/list1"/>
    <dgm:cxn modelId="{A1F9B648-F63C-432A-A4F3-E26A8CBE4719}" type="presOf" srcId="{FCEFAC0C-5069-4448-A59D-67F3FF38F006}" destId="{12E172B9-01B0-436D-9684-1CCC8FA3FE5C}" srcOrd="0" destOrd="13"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DD48DB58-3F86-4D61-8F9C-D900565CCF29}" type="presOf" srcId="{F9A36B2E-3D32-427C-B6D2-3234E6BF0C93}" destId="{12E172B9-01B0-436D-9684-1CCC8FA3FE5C}" srcOrd="0" destOrd="9" presId="urn:microsoft.com/office/officeart/2005/8/layout/list1"/>
    <dgm:cxn modelId="{0C8D335A-1E31-4D71-A435-F30023CACF77}" type="presOf" srcId="{263CFF6C-8696-4F6A-9EB7-628D97548AAD}" destId="{12E172B9-01B0-436D-9684-1CCC8FA3FE5C}" srcOrd="0" destOrd="10" presId="urn:microsoft.com/office/officeart/2005/8/layout/list1"/>
    <dgm:cxn modelId="{E3D56A7A-83E3-4EFF-9C59-322EF44762C9}" type="presOf" srcId="{226B0FD5-C8F1-4A31-92EE-7133608D07F3}" destId="{12E172B9-01B0-436D-9684-1CCC8FA3FE5C}"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EBB2167E-E050-4CAD-BCB6-F3EC33A4EBE8}" srcId="{E15C1410-7F0E-4185-926C-39F817A0C3D4}" destId="{EEF86C98-0CFA-4314-A68A-3367F1612C20}" srcOrd="0" destOrd="0" parTransId="{5E419A8F-FFD9-48BA-A0BA-648B34EE9D42}" sibTransId="{9BE369EA-E928-4930-B72D-DF0E27A79284}"/>
    <dgm:cxn modelId="{CCAE0588-6A04-4E4F-87A6-969C4A8AC45C}" type="presOf" srcId="{E15C1410-7F0E-4185-926C-39F817A0C3D4}" destId="{12E172B9-01B0-436D-9684-1CCC8FA3FE5C}" srcOrd="0" destOrd="3" presId="urn:microsoft.com/office/officeart/2005/8/layout/list1"/>
    <dgm:cxn modelId="{53FE3A94-2A7C-4489-88CD-2B784B95DDA8}" type="presOf" srcId="{74E390F1-7AF1-432A-99A0-B8F1B85D20B3}" destId="{12E172B9-01B0-436D-9684-1CCC8FA3FE5C}" srcOrd="0" destOrd="16" presId="urn:microsoft.com/office/officeart/2005/8/layout/list1"/>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8" presId="urn:microsoft.com/office/officeart/2005/8/layout/list1"/>
    <dgm:cxn modelId="{75E2A7B7-31BB-4DBF-BE1E-781D0681E8C9}" type="presOf" srcId="{EEF86C98-0CFA-4314-A68A-3367F1612C20}" destId="{12E172B9-01B0-436D-9684-1CCC8FA3FE5C}" srcOrd="0" destOrd="4" presId="urn:microsoft.com/office/officeart/2005/8/layout/list1"/>
    <dgm:cxn modelId="{FD72CCBE-7643-405B-A5C0-FEDB8E572040}" srcId="{FA84BF92-43C6-4E94-A77F-6263E68B6783}" destId="{97ADB67D-A496-4D70-9A09-7CAE1F4DF62D}" srcOrd="5" destOrd="0" parTransId="{3B077C5E-99EE-4675-92B8-E14FE678C395}" sibTransId="{B0853B0C-13CD-45C6-956C-B5E25938384D}"/>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5"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New version of Business Requirements posted to MCT ERCOT.</a:t>
          </a:r>
          <a:r>
            <a:rPr lang="en-US" sz="2000" b="1" dirty="0">
              <a:solidFill>
                <a:schemeClr val="tx1"/>
              </a:solidFill>
            </a:rPr>
            <a:t>	</a:t>
          </a: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53B37869-90B3-44C3-A755-4BBDE0E8E626}">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161B9CBE-F33B-4B96-885F-BCD9CD9A509D}" type="parTrans" cxnId="{4748C3C7-B018-4857-9716-47BE5F98642A}">
      <dgm:prSet/>
      <dgm:spPr/>
      <dgm:t>
        <a:bodyPr/>
        <a:lstStyle/>
        <a:p>
          <a:endParaRPr lang="en-US"/>
        </a:p>
      </dgm:t>
    </dgm:pt>
    <dgm:pt modelId="{9B80CDBB-D55E-40B6-9877-B3B0AE4D75D7}" type="sibTrans" cxnId="{4748C3C7-B018-4857-9716-47BE5F98642A}">
      <dgm:prSet/>
      <dgm:spPr/>
      <dgm:t>
        <a:bodyPr/>
        <a:lstStyle/>
        <a:p>
          <a:endParaRPr lang="en-US"/>
        </a:p>
      </dgm:t>
    </dgm:pt>
    <dgm:pt modelId="{619B5F64-9A70-4AF0-BFEB-090F9ADF49F3}">
      <dgm:prSet phldrT="[Text]" custT="1"/>
      <dgm:spPr>
        <a:solidFill>
          <a:schemeClr val="bg1">
            <a:alpha val="90000"/>
          </a:schemeClr>
        </a:solidFill>
      </dgm:spPr>
      <dgm:t>
        <a:bodyPr anchor="ctr" anchorCtr="0"/>
        <a:lstStyle/>
        <a:p>
          <a:pPr algn="l">
            <a:lnSpc>
              <a:spcPct val="90000"/>
            </a:lnSpc>
            <a:buFontTx/>
            <a:buNone/>
          </a:pPr>
          <a:endParaRPr lang="en-US" sz="2000" b="0" dirty="0">
            <a:solidFill>
              <a:schemeClr val="tx1"/>
            </a:solidFill>
          </a:endParaRPr>
        </a:p>
      </dgm:t>
    </dgm:pt>
    <dgm:pt modelId="{76F2F7D6-5151-460D-9A9F-B920DA38BE3F}" type="parTrans" cxnId="{660B1613-F7B4-4E61-BB7A-0A5C180F293B}">
      <dgm:prSet/>
      <dgm:spPr/>
      <dgm:t>
        <a:bodyPr/>
        <a:lstStyle/>
        <a:p>
          <a:endParaRPr lang="en-US"/>
        </a:p>
      </dgm:t>
    </dgm:pt>
    <dgm:pt modelId="{57AFAFA5-28E8-4C45-99B2-D413C2C98744}" type="sibTrans" cxnId="{660B1613-F7B4-4E61-BB7A-0A5C180F293B}">
      <dgm:prSet/>
      <dgm:spPr/>
      <dgm:t>
        <a:bodyPr/>
        <a:lstStyle/>
        <a:p>
          <a:endParaRPr lang="en-US"/>
        </a:p>
      </dgm:t>
    </dgm:pt>
    <dgm:pt modelId="{59F1EB01-8390-4B7E-ADDD-E49D8F66044E}">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WSDL currently being tested with no changes identified thus far. Please send questions to ERCOT Retail Operations.</a:t>
          </a:r>
        </a:p>
      </dgm:t>
    </dgm:pt>
    <dgm:pt modelId="{5B446236-A632-4F13-BA07-A8B189DD68FF}" type="parTrans" cxnId="{FCE6FCAA-2D47-4612-8A6F-6899E439D7D4}">
      <dgm:prSet/>
      <dgm:spPr/>
      <dgm:t>
        <a:bodyPr/>
        <a:lstStyle/>
        <a:p>
          <a:endParaRPr lang="en-US"/>
        </a:p>
      </dgm:t>
    </dgm:pt>
    <dgm:pt modelId="{5571FE3A-67C1-4A66-ADB1-77D29354CBE6}" type="sibTrans" cxnId="{FCE6FCAA-2D47-4612-8A6F-6899E439D7D4}">
      <dgm:prSet/>
      <dgm:spPr/>
      <dgm:t>
        <a:bodyPr/>
        <a:lstStyle/>
        <a:p>
          <a:endParaRPr lang="en-US"/>
        </a:p>
      </dgm:t>
    </dgm:pt>
    <dgm:pt modelId="{0AEA1C8F-AECA-4FAE-A2CF-027389E345CA}">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Online module updates progressing and will be reviewed via RMTTF</a:t>
          </a:r>
          <a:r>
            <a:rPr lang="en-US" sz="2000" b="1" dirty="0">
              <a:solidFill>
                <a:schemeClr val="tx1"/>
              </a:solidFill>
            </a:rPr>
            <a:t>						Proposed Transition Plan  - UPDATED</a:t>
          </a:r>
        </a:p>
      </dgm:t>
    </dgm:pt>
    <dgm:pt modelId="{AEC175AC-BDD4-45B5-BA3E-42074F166A98}" type="parTrans" cxnId="{EDFA0DA8-01F8-4C4A-8B4D-EF6CC8CC6C5E}">
      <dgm:prSet/>
      <dgm:spPr/>
      <dgm:t>
        <a:bodyPr/>
        <a:lstStyle/>
        <a:p>
          <a:endParaRPr lang="en-US"/>
        </a:p>
      </dgm:t>
    </dgm:pt>
    <dgm:pt modelId="{3059581D-EE4D-46B1-850E-9C41E77D766C}" type="sibTrans" cxnId="{EDFA0DA8-01F8-4C4A-8B4D-EF6CC8CC6C5E}">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2F6E4903-9FC8-4C79-BDF4-4BD17ABC26AD}" type="presOf" srcId="{619B5F64-9A70-4AF0-BFEB-090F9ADF49F3}" destId="{12E172B9-01B0-436D-9684-1CCC8FA3FE5C}" srcOrd="0" destOrd="6" presId="urn:microsoft.com/office/officeart/2005/8/layout/list1"/>
    <dgm:cxn modelId="{B21C0004-5B6B-4921-9024-9077980811F5}" type="presOf" srcId="{53B37869-90B3-44C3-A755-4BBDE0E8E626}" destId="{12E172B9-01B0-436D-9684-1CCC8FA3FE5C}" srcOrd="0" destOrd="7" presId="urn:microsoft.com/office/officeart/2005/8/layout/list1"/>
    <dgm:cxn modelId="{660B1613-F7B4-4E61-BB7A-0A5C180F293B}" srcId="{FA84BF92-43C6-4E94-A77F-6263E68B6783}" destId="{619B5F64-9A70-4AF0-BFEB-090F9ADF49F3}" srcOrd="6" destOrd="0" parTransId="{76F2F7D6-5151-460D-9A9F-B920DA38BE3F}" sibTransId="{57AFAFA5-28E8-4C45-99B2-D413C2C98744}"/>
    <dgm:cxn modelId="{39DDC214-6FC1-454E-88EC-0DDBEDCA2EF5}" type="presOf" srcId="{0CECDB57-B9D3-44E6-A2D1-2B3212E4F9DC}" destId="{12E172B9-01B0-436D-9684-1CCC8FA3FE5C}" srcOrd="0" destOrd="10" presId="urn:microsoft.com/office/officeart/2005/8/layout/list1"/>
    <dgm:cxn modelId="{F762CF1B-1424-495A-ACCE-2E89A1028D72}" type="presOf" srcId="{59F1EB01-8390-4B7E-ADDD-E49D8F66044E}" destId="{12E172B9-01B0-436D-9684-1CCC8FA3FE5C}" srcOrd="0" destOrd="3"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6" presId="urn:microsoft.com/office/officeart/2005/8/layout/list1"/>
    <dgm:cxn modelId="{E6498C3C-A12E-46C2-959B-F3E549BF1F3E}" type="presOf" srcId="{0AEA1C8F-AECA-4FAE-A2CF-027389E345CA}" destId="{12E172B9-01B0-436D-9684-1CCC8FA3FE5C}" srcOrd="0" destOrd="5"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0" destOrd="0" parTransId="{97BDA069-1255-4E85-B88A-6FCCDC7B7136}" sibTransId="{A4CF7CFA-5064-4465-83D7-9FEE5A29D56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3" presId="urn:microsoft.com/office/officeart/2005/8/layout/list1"/>
    <dgm:cxn modelId="{A1F9B648-F63C-432A-A4F3-E26A8CBE4719}" type="presOf" srcId="{FCEFAC0C-5069-4448-A59D-67F3FF38F006}" destId="{12E172B9-01B0-436D-9684-1CCC8FA3FE5C}" srcOrd="0" destOrd="12" presId="urn:microsoft.com/office/officeart/2005/8/layout/list1"/>
    <dgm:cxn modelId="{4D6A1677-FACA-4FC2-9BAD-D795E46A726B}" srcId="{FA84BF92-43C6-4E94-A77F-6263E68B6783}" destId="{0CECDB57-B9D3-44E6-A2D1-2B3212E4F9DC}" srcOrd="8" destOrd="0" parTransId="{192466B8-3FF2-4C5B-A04F-2D616EACCEE2}" sibTransId="{4171523B-F827-47D5-B708-BFF4D519D913}"/>
    <dgm:cxn modelId="{DD48DB58-3F86-4D61-8F9C-D900565CCF29}" type="presOf" srcId="{F9A36B2E-3D32-427C-B6D2-3234E6BF0C93}" destId="{12E172B9-01B0-436D-9684-1CCC8FA3FE5C}" srcOrd="0" destOrd="8" presId="urn:microsoft.com/office/officeart/2005/8/layout/list1"/>
    <dgm:cxn modelId="{0C8D335A-1E31-4D71-A435-F30023CACF77}" type="presOf" srcId="{263CFF6C-8696-4F6A-9EB7-628D97548AAD}" destId="{12E172B9-01B0-436D-9684-1CCC8FA3FE5C}" srcOrd="0" destOrd="9" presId="urn:microsoft.com/office/officeart/2005/8/layout/list1"/>
    <dgm:cxn modelId="{E3D56A7A-83E3-4EFF-9C59-322EF44762C9}" type="presOf" srcId="{226B0FD5-C8F1-4A31-92EE-7133608D07F3}" destId="{12E172B9-01B0-436D-9684-1CCC8FA3FE5C}" srcOrd="0" destOrd="4"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2" destOrd="0" parTransId="{480C3FD9-8EB1-4EE2-B4F9-2C138C6BD6D0}" sibTransId="{9E5FF257-C3DA-4EA6-B516-DEDC36EB687B}"/>
    <dgm:cxn modelId="{53FE3A94-2A7C-4489-88CD-2B784B95DDA8}" type="presOf" srcId="{74E390F1-7AF1-432A-99A0-B8F1B85D20B3}" destId="{12E172B9-01B0-436D-9684-1CCC8FA3FE5C}" srcOrd="0" destOrd="15" presId="urn:microsoft.com/office/officeart/2005/8/layout/list1"/>
    <dgm:cxn modelId="{1B216798-B512-402E-9FF6-18FE7E53DA3D}" srcId="{FA84BF92-43C6-4E94-A77F-6263E68B6783}" destId="{F18887B4-A9C2-4B49-ABE8-49DF326452E7}" srcOrd="11" destOrd="0" parTransId="{CE36CAE3-5A27-4090-ABCC-90C2B2DA4F88}" sibTransId="{08076DF6-76C1-494E-95E8-6622E5A06ECB}"/>
    <dgm:cxn modelId="{C8574798-3ECD-4B9E-85DD-58961791511C}" srcId="{FA84BF92-43C6-4E94-A77F-6263E68B6783}" destId="{EF487C93-5E55-4DAF-B79D-ADDE8830BA0C}" srcOrd="9" destOrd="0" parTransId="{2C58708F-C7CE-45B7-9B32-0810D9FFD79A}" sibTransId="{E4E6C7DA-0DCE-4085-9AAA-A8B306BC756D}"/>
    <dgm:cxn modelId="{EDFA0DA8-01F8-4C4A-8B4D-EF6CC8CC6C5E}" srcId="{FA84BF92-43C6-4E94-A77F-6263E68B6783}" destId="{0AEA1C8F-AECA-4FAE-A2CF-027389E345CA}" srcOrd="5" destOrd="0" parTransId="{AEC175AC-BDD4-45B5-BA3E-42074F166A98}" sibTransId="{3059581D-EE4D-46B1-850E-9C41E77D766C}"/>
    <dgm:cxn modelId="{FCE6FCAA-2D47-4612-8A6F-6899E439D7D4}" srcId="{FA84BF92-43C6-4E94-A77F-6263E68B6783}" destId="{59F1EB01-8390-4B7E-ADDD-E49D8F66044E}" srcOrd="3" destOrd="0" parTransId="{5B446236-A632-4F13-BA07-A8B189DD68FF}" sibTransId="{5571FE3A-67C1-4A66-ADB1-77D29354CBE6}"/>
    <dgm:cxn modelId="{E10B46AC-F791-4473-90F0-88FB3E5093F9}" srcId="{FA84BF92-43C6-4E94-A77F-6263E68B6783}" destId="{226B0FD5-C8F1-4A31-92EE-7133608D07F3}" srcOrd="4" destOrd="0" parTransId="{6BAB4B72-5E31-437F-BA9F-1C8BAD622EBB}" sibTransId="{9B6AC911-7C23-4037-8F88-6A4709B859E4}"/>
    <dgm:cxn modelId="{2E5AFDAE-E8EE-4CF7-AAFE-853A1D0707CF}" srcId="{53B37869-90B3-44C3-A755-4BBDE0E8E626}"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7" presId="urn:microsoft.com/office/officeart/2005/8/layout/list1"/>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4748C3C7-B018-4857-9716-47BE5F98642A}" srcId="{FA84BF92-43C6-4E94-A77F-6263E68B6783}" destId="{53B37869-90B3-44C3-A755-4BBDE0E8E626}" srcOrd="7" destOrd="0" parTransId="{161B9CBE-F33B-4B96-885F-BCD9CD9A509D}" sibTransId="{9B80CDBB-D55E-40B6-9877-B3B0AE4D75D7}"/>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53B37869-90B3-44C3-A755-4BBDE0E8E626}" destId="{263CFF6C-8696-4F6A-9EB7-628D97548AAD}" srcOrd="1" destOrd="0" parTransId="{A043C1D6-F430-46C4-B296-68806E48B67A}" sibTransId="{CDABCD78-7AF2-430B-BCD5-72F16543D760}"/>
    <dgm:cxn modelId="{BF43E7D7-4876-4F08-A970-02BE68EB30D0}" srcId="{FA84BF92-43C6-4E94-A77F-6263E68B6783}" destId="{94550AC5-755B-4FE2-BC99-418571DCBADA}" srcOrd="2" destOrd="0" parTransId="{AFF17592-D8D3-48B6-9DA0-9DBBD36BDB49}" sibTransId="{5F933F13-77D4-474D-BF80-CCFE77C06778}"/>
    <dgm:cxn modelId="{05A690E2-0105-4346-9445-82CDC7965746}" type="presOf" srcId="{94C110E6-5461-46AA-8C04-078B6F0C89A9}" destId="{12E172B9-01B0-436D-9684-1CCC8FA3FE5C}" srcOrd="0" destOrd="14"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1"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Testing &amp; Training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spcAft>
              <a:spcPts val="1200"/>
            </a:spcAft>
          </a:pPr>
          <a:r>
            <a:rPr lang="en-US" sz="2400" b="1" u="sng" dirty="0">
              <a:latin typeface="+mn-lt"/>
            </a:rPr>
            <a:t>SCR817 Training/Testing Dates</a:t>
          </a: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spcAft>
              <a:spcPct val="15000"/>
            </a:spcAft>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spcAft>
              <a:spcPct val="15000"/>
            </a:spcAft>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spcAft>
              <a:spcPct val="15000"/>
            </a:spcAf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D6F1695C-B62C-491B-8AF9-7864085673CC}">
      <dgm:prSet phldrT="[Text]" custT="1"/>
      <dgm:spPr/>
      <dgm:t>
        <a:bodyPr/>
        <a:lstStyle/>
        <a:p>
          <a:pPr algn="l">
            <a:spcAft>
              <a:spcPts val="1200"/>
            </a:spcAft>
          </a:pPr>
          <a:r>
            <a:rPr lang="en-US" sz="2400" b="1" dirty="0">
              <a:latin typeface="+mn-lt"/>
            </a:rPr>
            <a:t>9/18/24</a:t>
          </a:r>
          <a:r>
            <a:rPr lang="en-US" sz="2000" dirty="0">
              <a:latin typeface="+mn-lt"/>
            </a:rPr>
            <a:t> – Training, in-depth, SCR817 changes @ 9:30 AM with TDTMS scheduled at 1:00 PM</a:t>
          </a:r>
        </a:p>
      </dgm:t>
    </dgm:pt>
    <dgm:pt modelId="{6B640D62-6DF6-489B-9B29-98AA59B9D74E}" type="parTrans" cxnId="{2AE81236-EF7C-45D7-9C0D-5B95678588E0}">
      <dgm:prSet/>
      <dgm:spPr/>
      <dgm:t>
        <a:bodyPr/>
        <a:lstStyle/>
        <a:p>
          <a:endParaRPr lang="en-US"/>
        </a:p>
      </dgm:t>
    </dgm:pt>
    <dgm:pt modelId="{399103BC-A1F5-486F-98B0-639ABFB494F4}" type="sibTrans" cxnId="{2AE81236-EF7C-45D7-9C0D-5B95678588E0}">
      <dgm:prSet/>
      <dgm:spPr/>
      <dgm:t>
        <a:bodyPr/>
        <a:lstStyle/>
        <a:p>
          <a:endParaRPr lang="en-US"/>
        </a:p>
      </dgm:t>
    </dgm:pt>
    <dgm:pt modelId="{374AA562-A6B2-4C09-A068-2273B2EACFCF}">
      <dgm:prSet phldrT="[Text]" custT="1"/>
      <dgm:spPr/>
      <dgm:t>
        <a:bodyPr/>
        <a:lstStyle/>
        <a:p>
          <a:pPr algn="l">
            <a:spcAft>
              <a:spcPts val="1200"/>
            </a:spcAft>
          </a:pPr>
          <a:r>
            <a:rPr lang="en-US" sz="2400" b="1" dirty="0">
              <a:latin typeface="+mn-lt"/>
            </a:rPr>
            <a:t>10/24/24 </a:t>
          </a:r>
          <a:r>
            <a:rPr lang="en-US" sz="2000" b="1" dirty="0">
              <a:latin typeface="+mn-lt"/>
            </a:rPr>
            <a:t>– </a:t>
          </a:r>
          <a:r>
            <a:rPr lang="en-US" sz="2000" dirty="0">
              <a:latin typeface="+mn-lt"/>
            </a:rPr>
            <a:t>Training, in-depth, SCR817 changes @ 9:30 AM with TDTMS scheduled at 1:00 PM</a:t>
          </a:r>
          <a:endParaRPr lang="en-US" sz="2400" b="0" dirty="0">
            <a:latin typeface="+mn-lt"/>
          </a:endParaRPr>
        </a:p>
      </dgm:t>
    </dgm:pt>
    <dgm:pt modelId="{C527F2CA-7864-4565-A693-753B798BECF7}" type="parTrans" cxnId="{413263FB-472D-4EE8-BAAD-A95D47F0BA58}">
      <dgm:prSet/>
      <dgm:spPr/>
      <dgm:t>
        <a:bodyPr/>
        <a:lstStyle/>
        <a:p>
          <a:endParaRPr lang="en-US"/>
        </a:p>
      </dgm:t>
    </dgm:pt>
    <dgm:pt modelId="{8339BF20-CA40-4F91-B24D-76D4F91F911F}" type="sibTrans" cxnId="{413263FB-472D-4EE8-BAAD-A95D47F0BA58}">
      <dgm:prSet/>
      <dgm:spPr/>
      <dgm:t>
        <a:bodyPr/>
        <a:lstStyle/>
        <a:p>
          <a:endParaRPr lang="en-US"/>
        </a:p>
      </dgm:t>
    </dgm:pt>
    <dgm:pt modelId="{DD1D7BF4-038A-4B77-8800-84E153AF9CD6}">
      <dgm:prSet phldrT="[Text]" custT="1"/>
      <dgm:spPr/>
      <dgm:t>
        <a:bodyPr/>
        <a:lstStyle/>
        <a:p>
          <a:pPr algn="l">
            <a:spcAft>
              <a:spcPts val="1200"/>
            </a:spcAft>
          </a:pPr>
          <a:endParaRPr lang="en-US" sz="2400" b="1" dirty="0">
            <a:latin typeface="+mn-lt"/>
          </a:endParaRPr>
        </a:p>
      </dgm:t>
    </dgm:pt>
    <dgm:pt modelId="{7E08A0B3-A3E5-4CA9-9A27-58F0F48A7430}" type="parTrans" cxnId="{E70234FC-3AEE-4CDA-AD1D-30C766877C2E}">
      <dgm:prSet/>
      <dgm:spPr/>
      <dgm:t>
        <a:bodyPr/>
        <a:lstStyle/>
        <a:p>
          <a:endParaRPr lang="en-US"/>
        </a:p>
      </dgm:t>
    </dgm:pt>
    <dgm:pt modelId="{0B5AF6B2-08D3-4BC0-A7B8-4070BC68FA68}" type="sibTrans" cxnId="{E70234FC-3AEE-4CDA-AD1D-30C766877C2E}">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NeighborY="58204">
        <dgm:presLayoutVars>
          <dgm:bulletEnabled val="1"/>
        </dgm:presLayoutVars>
      </dgm:prSet>
      <dgm:spPr/>
    </dgm:pt>
  </dgm:ptLst>
  <dgm:cxnLst>
    <dgm:cxn modelId="{5BF9E507-9DD5-415F-8B74-AF6D161F517A}" type="presOf" srcId="{9D1E325A-858B-4716-A56E-13A823DC9943}" destId="{12E172B9-01B0-436D-9684-1CCC8FA3FE5C}" srcOrd="0" destOrd="10" presId="urn:microsoft.com/office/officeart/2005/8/layout/list1"/>
    <dgm:cxn modelId="{4AAC5512-8FDE-469B-99A0-3AE5C0CC71E6}" type="presOf" srcId="{374AA562-A6B2-4C09-A068-2273B2EACFCF}" destId="{12E172B9-01B0-436D-9684-1CCC8FA3FE5C}" srcOrd="0" destOrd="3" presId="urn:microsoft.com/office/officeart/2005/8/layout/list1"/>
    <dgm:cxn modelId="{0A87A425-79E7-4E6F-A8B1-3C8AE02CE449}" type="presOf" srcId="{DD1D7BF4-038A-4B77-8800-84E153AF9CD6}" destId="{12E172B9-01B0-436D-9684-1CCC8FA3FE5C}" srcOrd="0" destOrd="0" presId="urn:microsoft.com/office/officeart/2005/8/layout/list1"/>
    <dgm:cxn modelId="{4BCE8D29-5696-4CF8-BE2A-87435836A477}" type="presOf" srcId="{FA84BF92-43C6-4E94-A77F-6263E68B6783}" destId="{4FC84B32-D1CC-469D-BDF0-F53E02EEAA9C}" srcOrd="1" destOrd="0" presId="urn:microsoft.com/office/officeart/2005/8/layout/list1"/>
    <dgm:cxn modelId="{2AE81236-EF7C-45D7-9C0D-5B95678588E0}" srcId="{1AFB66F0-95C8-4468-A011-E51331EFA4DE}" destId="{D6F1695C-B62C-491B-8AF9-7864085673CC}" srcOrd="0" destOrd="0" parTransId="{6B640D62-6DF6-489B-9B29-98AA59B9D74E}" sibTransId="{399103BC-A1F5-486F-98B0-639ABFB494F4}"/>
    <dgm:cxn modelId="{CA156B5C-791E-4725-B16C-FA59E4F55EC1}" srcId="{FA84BF92-43C6-4E94-A77F-6263E68B6783}" destId="{1AFB66F0-95C8-4468-A011-E51331EFA4DE}" srcOrd="1"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5"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9" presId="urn:microsoft.com/office/officeart/2005/8/layout/list1"/>
    <dgm:cxn modelId="{E427EB46-0862-47CB-ABAC-0BEB69228682}" srcId="{FA84BF92-43C6-4E94-A77F-6263E68B6783}" destId="{73A2303A-26ED-4FD9-9481-ACB9C24032D1}" srcOrd="7" destOrd="0" parTransId="{65788DD5-76DC-4ADF-8C90-8E1046E00B0C}" sibTransId="{4B4D5775-0C22-47FE-9D71-29D86C361E90}"/>
    <dgm:cxn modelId="{EC8B0A54-F4B1-49C6-837C-284194D9AD9B}" srcId="{FA84BF92-43C6-4E94-A77F-6263E68B6783}" destId="{9D1E325A-858B-4716-A56E-13A823DC9943}" srcOrd="8" destOrd="0" parTransId="{1FFCD2D4-CE04-4F36-9C3C-CA0F12C5CD0E}" sibTransId="{06A29AD8-5402-4D73-B82F-60898F313CB2}"/>
    <dgm:cxn modelId="{D0DFDE79-D19F-4E87-B5A2-49E987977A88}" type="presOf" srcId="{D6F1695C-B62C-491B-8AF9-7864085673CC}" destId="{12E172B9-01B0-436D-9684-1CCC8FA3FE5C}" srcOrd="0" destOrd="2" presId="urn:microsoft.com/office/officeart/2005/8/layout/list1"/>
    <dgm:cxn modelId="{7D3B8C5A-14C3-46E7-9530-3B87BA492A8C}" srcId="{FA84BF92-43C6-4E94-A77F-6263E68B6783}" destId="{677379F4-192F-42B3-91B3-2EEAA0E5E5B6}" srcOrd="6"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4" presId="urn:microsoft.com/office/officeart/2005/8/layout/list1"/>
    <dgm:cxn modelId="{5C53538D-6CDA-4B9E-88DF-C03ED722509E}" srcId="{FA84BF92-43C6-4E94-A77F-6263E68B6783}" destId="{9AC21A6B-C21D-4F00-9399-67D74B344BF9}" srcOrd="3" destOrd="0" parTransId="{BC216B42-3F0A-4F2B-B5F1-C4CD4AE70559}" sibTransId="{B49554F9-FE83-47F2-90A2-F99F5283D107}"/>
    <dgm:cxn modelId="{509E9B8E-7733-4486-9282-FE39CD471294}" srcId="{FA84BF92-43C6-4E94-A77F-6263E68B6783}" destId="{38DF35B7-A42D-4DDA-AF53-760F10DC649E}" srcOrd="4" destOrd="0" parTransId="{92C5052A-C1A2-4CA5-BC90-AC8CB837C9F4}" sibTransId="{F13A7C07-B7FE-49D1-BC38-CADC2C78ECC8}"/>
    <dgm:cxn modelId="{CC3FD696-ACFC-4398-930D-83B720E24FCB}" type="presOf" srcId="{38DF35B7-A42D-4DDA-AF53-760F10DC649E}" destId="{12E172B9-01B0-436D-9684-1CCC8FA3FE5C}" srcOrd="0" destOrd="6" presId="urn:microsoft.com/office/officeart/2005/8/layout/list1"/>
    <dgm:cxn modelId="{0C15A097-E8BF-4277-80E5-BF8FD50CA8A6}" srcId="{FA84BF92-43C6-4E94-A77F-6263E68B6783}" destId="{902E5DB1-9418-444A-973A-046629847972}" srcOrd="9" destOrd="0" parTransId="{DEEA694C-4DA4-4DD9-A43D-B0BB66A0E400}" sibTransId="{E07D8CE9-1AF0-41EC-A772-C5C806C7C6C2}"/>
    <dgm:cxn modelId="{4FFC70C0-FF0E-4277-A2CC-3233D36682C1}" type="presOf" srcId="{902E5DB1-9418-444A-973A-046629847972}" destId="{12E172B9-01B0-436D-9684-1CCC8FA3FE5C}" srcOrd="0" destOrd="11" presId="urn:microsoft.com/office/officeart/2005/8/layout/list1"/>
    <dgm:cxn modelId="{76E977C1-19D9-4697-8CEF-220CB318FFEA}" type="presOf" srcId="{1AFB66F0-95C8-4468-A011-E51331EFA4DE}" destId="{12E172B9-01B0-436D-9684-1CCC8FA3FE5C}" srcOrd="0" destOrd="1" presId="urn:microsoft.com/office/officeart/2005/8/layout/list1"/>
    <dgm:cxn modelId="{474E0FEA-09FA-4C62-AB15-FA187888ECE5}" type="presOf" srcId="{677379F4-192F-42B3-91B3-2EEAA0E5E5B6}" destId="{12E172B9-01B0-436D-9684-1CCC8FA3FE5C}" srcOrd="0" destOrd="8" presId="urn:microsoft.com/office/officeart/2005/8/layout/list1"/>
    <dgm:cxn modelId="{2A26EDEC-5253-4383-96B7-B4EA04354314}" srcId="{FA84BF92-43C6-4E94-A77F-6263E68B6783}" destId="{EE85E4CA-F469-4EC9-828E-1528149D6B86}" srcOrd="2" destOrd="0" parTransId="{3A6E5675-9C44-4EED-AD9B-760D9806AF8B}" sibTransId="{8A7496BF-96F9-4103-BC86-D04E258B0D6A}"/>
    <dgm:cxn modelId="{77CC30F8-D3BD-4ED9-8A89-C690D43F000D}" srcId="{FA84BF92-43C6-4E94-A77F-6263E68B6783}" destId="{8714BE14-980B-4E92-8D58-A509B79C63B4}" srcOrd="5" destOrd="0" parTransId="{F827886D-C51B-455D-ABA3-10EE521C23FB}" sibTransId="{45B5501D-13E9-4941-BAE3-86E9B3AEE644}"/>
    <dgm:cxn modelId="{413263FB-472D-4EE8-BAAD-A95D47F0BA58}" srcId="{1AFB66F0-95C8-4468-A011-E51331EFA4DE}" destId="{374AA562-A6B2-4C09-A068-2273B2EACFCF}" srcOrd="1" destOrd="0" parTransId="{C527F2CA-7864-4565-A693-753B798BECF7}" sibTransId="{8339BF20-CA40-4F91-B24D-76D4F91F911F}"/>
    <dgm:cxn modelId="{E70234FC-3AEE-4CDA-AD1D-30C766877C2E}" srcId="{FA84BF92-43C6-4E94-A77F-6263E68B6783}" destId="{DD1D7BF4-038A-4B77-8800-84E153AF9CD6}" srcOrd="0" destOrd="0" parTransId="{7E08A0B3-A3E5-4CA9-9A27-58F0F48A7430}" sibTransId="{0B5AF6B2-08D3-4BC0-A7B8-4070BC68FA68}"/>
    <dgm:cxn modelId="{380371FC-9727-446E-8791-C059741A417D}" type="presOf" srcId="{8714BE14-980B-4E92-8D58-A509B79C63B4}" destId="{12E172B9-01B0-436D-9684-1CCC8FA3FE5C}" srcOrd="0" destOrd="7"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MarkeTrak Subtypes Volumes Analysis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TDTMS plans to collaborate with RMTTF to incorporate anonymous MT analysis data into training for awareness and examples of where there may be process and resource inefficiencies.</a:t>
          </a:r>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97A278A4-40FC-4995-9A4F-92C05947E353}">
      <dgm:prSet phldrT="[Text]" custT="1"/>
      <dgm:spPr/>
      <dgm:t>
        <a:bodyPr/>
        <a:lstStyle/>
        <a:p>
          <a:pPr algn="l">
            <a:buFontTx/>
            <a:buNone/>
          </a:pPr>
          <a:endParaRPr lang="en-US" sz="2000" dirty="0">
            <a:latin typeface="Arial Rounded MT Bold" panose="020F0704030504030204" pitchFamily="34" charset="0"/>
          </a:endParaRPr>
        </a:p>
      </dgm:t>
    </dgm:pt>
    <dgm:pt modelId="{F48EAB7F-9B0C-4A36-98BD-45F912B1B157}" type="parTrans" cxnId="{5CD7EBF0-A7C9-4FB6-B799-AD96D3B0B321}">
      <dgm:prSet/>
      <dgm:spPr/>
      <dgm:t>
        <a:bodyPr/>
        <a:lstStyle/>
        <a:p>
          <a:endParaRPr lang="en-US"/>
        </a:p>
      </dgm:t>
    </dgm:pt>
    <dgm:pt modelId="{89633BD2-DA29-4CE2-8DF7-D123B2E3E886}" type="sibTrans" cxnId="{5CD7EBF0-A7C9-4FB6-B799-AD96D3B0B321}">
      <dgm:prSet/>
      <dgm:spPr/>
      <dgm:t>
        <a:bodyPr/>
        <a:lstStyle/>
        <a:p>
          <a:endParaRPr lang="en-US"/>
        </a:p>
      </dgm:t>
    </dgm:pt>
    <dgm:pt modelId="{A988FB0E-76BA-4D56-A4C1-DA22A67EC2C3}">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REPs can examine their data to:</a:t>
          </a:r>
        </a:p>
      </dgm:t>
    </dgm:pt>
    <dgm:pt modelId="{AD9A700F-7D3F-488A-B59A-33D9C7A7093D}" type="parTrans" cxnId="{3738D692-D297-40F5-8260-03043737E29A}">
      <dgm:prSet/>
      <dgm:spPr/>
      <dgm:t>
        <a:bodyPr/>
        <a:lstStyle/>
        <a:p>
          <a:endParaRPr lang="en-US"/>
        </a:p>
      </dgm:t>
    </dgm:pt>
    <dgm:pt modelId="{4941FCC1-2ACD-4910-B35C-67774D81902B}" type="sibTrans" cxnId="{3738D692-D297-40F5-8260-03043737E29A}">
      <dgm:prSet/>
      <dgm:spPr/>
      <dgm:t>
        <a:bodyPr/>
        <a:lstStyle/>
        <a:p>
          <a:endParaRPr lang="en-US"/>
        </a:p>
      </dgm:t>
    </dgm:pt>
    <dgm:pt modelId="{25C7288A-F7D3-42F2-9B57-97A41C34B946}">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Reduce volumes of MarkeTraks (unnecessary resource load).</a:t>
          </a:r>
        </a:p>
      </dgm:t>
    </dgm:pt>
    <dgm:pt modelId="{98CF7AB6-7765-454B-97BB-6557768B8955}" type="parTrans" cxnId="{29049FD8-2104-4FAD-A4BB-0FE38E428C88}">
      <dgm:prSet/>
      <dgm:spPr/>
      <dgm:t>
        <a:bodyPr/>
        <a:lstStyle/>
        <a:p>
          <a:endParaRPr lang="en-US"/>
        </a:p>
      </dgm:t>
    </dgm:pt>
    <dgm:pt modelId="{F44F3090-DE35-432B-A451-CE45B5E3355E}" type="sibTrans" cxnId="{29049FD8-2104-4FAD-A4BB-0FE38E428C88}">
      <dgm:prSet/>
      <dgm:spPr/>
      <dgm:t>
        <a:bodyPr/>
        <a:lstStyle/>
        <a:p>
          <a:endParaRPr lang="en-US"/>
        </a:p>
      </dgm:t>
    </dgm:pt>
    <dgm:pt modelId="{A0ACFD1B-5741-45BF-A577-4D105BAD84D5}">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AB18FE41-7A12-4939-BA21-41B2335354D4}" type="parTrans" cxnId="{3975DCB8-6BBB-450E-BA69-56B6641E0404}">
      <dgm:prSet/>
      <dgm:spPr/>
      <dgm:t>
        <a:bodyPr/>
        <a:lstStyle/>
        <a:p>
          <a:endParaRPr lang="en-US"/>
        </a:p>
      </dgm:t>
    </dgm:pt>
    <dgm:pt modelId="{9931BA71-7AFB-4D21-9085-70A9D3A3CF1D}" type="sibTrans" cxnId="{3975DCB8-6BBB-450E-BA69-56B6641E0404}">
      <dgm:prSet/>
      <dgm:spPr/>
      <dgm:t>
        <a:bodyPr/>
        <a:lstStyle/>
        <a:p>
          <a:endParaRPr lang="en-US"/>
        </a:p>
      </dgm:t>
    </dgm:pt>
    <dgm:pt modelId="{31CB9D8E-F33D-4461-B48D-A8867F8FF7F5}">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Review REP’s individual performance and measure it against anonymous peer REPs.</a:t>
          </a:r>
        </a:p>
      </dgm:t>
    </dgm:pt>
    <dgm:pt modelId="{C0D1C6B1-B99A-4118-B4BD-2DB6DDCC17B2}" type="parTrans" cxnId="{45B767C0-93AA-4C98-A797-852C203CA8E2}">
      <dgm:prSet/>
      <dgm:spPr/>
      <dgm:t>
        <a:bodyPr/>
        <a:lstStyle/>
        <a:p>
          <a:endParaRPr lang="en-US"/>
        </a:p>
      </dgm:t>
    </dgm:pt>
    <dgm:pt modelId="{3C85B41B-264D-4396-BA9C-035255327F74}" type="sibTrans" cxnId="{45B767C0-93AA-4C98-A797-852C203CA8E2}">
      <dgm:prSet/>
      <dgm:spPr/>
      <dgm:t>
        <a:bodyPr/>
        <a:lstStyle/>
        <a:p>
          <a:endParaRPr lang="en-US"/>
        </a:p>
      </dgm:t>
    </dgm:pt>
    <dgm:pt modelId="{18781FFD-A503-4B41-9B97-244C59B2BECB}">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Opportunity to enhance REP practices and possibly market practices.</a:t>
          </a:r>
        </a:p>
      </dgm:t>
    </dgm:pt>
    <dgm:pt modelId="{E51106F7-F51D-4482-B2BC-8B165B9282BB}" type="parTrans" cxnId="{AA5FF53A-3092-4FE7-98EA-677767664F20}">
      <dgm:prSet/>
      <dgm:spPr/>
      <dgm:t>
        <a:bodyPr/>
        <a:lstStyle/>
        <a:p>
          <a:endParaRPr lang="en-US"/>
        </a:p>
      </dgm:t>
    </dgm:pt>
    <dgm:pt modelId="{FBF32111-8209-44E9-A45B-13C0618CF870}" type="sibTrans" cxnId="{AA5FF53A-3092-4FE7-98EA-677767664F20}">
      <dgm:prSet/>
      <dgm:spPr/>
      <dgm:t>
        <a:bodyPr/>
        <a:lstStyle/>
        <a:p>
          <a:endParaRPr lang="en-US"/>
        </a:p>
      </dgm:t>
    </dgm:pt>
    <dgm:pt modelId="{160EEBA4-7CD3-4076-BEC8-2CD6193C24DC}">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Eliminate duplicative work.</a:t>
          </a:r>
        </a:p>
      </dgm:t>
    </dgm:pt>
    <dgm:pt modelId="{5269C650-A431-477D-AF8F-A59D352DCD6C}" type="parTrans" cxnId="{EA705C7E-F5C9-4DA4-A2E6-37300B0D8515}">
      <dgm:prSet/>
      <dgm:spPr/>
      <dgm:t>
        <a:bodyPr/>
        <a:lstStyle/>
        <a:p>
          <a:endParaRPr lang="en-US"/>
        </a:p>
      </dgm:t>
    </dgm:pt>
    <dgm:pt modelId="{6CA90779-A630-44B0-B797-4BD36AC7C879}" type="sibTrans" cxnId="{EA705C7E-F5C9-4DA4-A2E6-37300B0D8515}">
      <dgm:prSet/>
      <dgm:spPr/>
      <dgm:t>
        <a:bodyPr/>
        <a:lstStyle/>
        <a:p>
          <a:endParaRPr lang="en-US"/>
        </a:p>
      </dgm:t>
    </dgm:pt>
    <dgm:pt modelId="{8D6B9686-8088-4551-A4D8-5FCD69488745}">
      <dgm:prSet phldrT="[Text]" custT="1"/>
      <dgm:spPr>
        <a:solidFill>
          <a:schemeClr val="bg1">
            <a:alpha val="90000"/>
          </a:schemeClr>
        </a:solidFill>
      </dgm:spPr>
      <dgm:t>
        <a:bodyPr anchor="ctr" anchorCtr="0"/>
        <a:lstStyle/>
        <a:p>
          <a:pPr algn="l">
            <a:buFont typeface="Arial" panose="020B0604020202020204" pitchFamily="34" charset="0"/>
            <a:buChar char="•"/>
          </a:pPr>
          <a:r>
            <a:rPr lang="en-US" sz="2200" b="0" dirty="0"/>
            <a:t>TDTMS has requested additional 2024 data to perform further MT analysis.</a:t>
          </a:r>
        </a:p>
      </dgm:t>
    </dgm:pt>
    <dgm:pt modelId="{369462CF-C93A-47F8-B3E3-A03EBCD64191}" type="parTrans" cxnId="{586057DF-C092-49F2-A217-0C98FE5E7B57}">
      <dgm:prSet/>
      <dgm:spPr/>
      <dgm:t>
        <a:bodyPr/>
        <a:lstStyle/>
        <a:p>
          <a:endParaRPr lang="en-US"/>
        </a:p>
      </dgm:t>
    </dgm:pt>
    <dgm:pt modelId="{1F0F7C97-C828-473C-B3E8-8EB2371F52D3}" type="sibTrans" cxnId="{586057DF-C092-49F2-A217-0C98FE5E7B57}">
      <dgm:prSet/>
      <dgm:spPr/>
      <dgm:t>
        <a:bodyPr/>
        <a:lstStyle/>
        <a:p>
          <a:endParaRPr lang="en-US"/>
        </a:p>
      </dgm:t>
    </dgm:pt>
    <dgm:pt modelId="{E5181524-B40B-46C1-9C8A-3DFA67C94D0E}">
      <dgm:prSet phldrT="[Text]" custT="1"/>
      <dgm:spPr>
        <a:solidFill>
          <a:schemeClr val="bg1">
            <a:alpha val="90000"/>
          </a:schemeClr>
        </a:solidFill>
      </dgm:spPr>
      <dgm:t>
        <a:bodyPr anchor="ctr" anchorCtr="0"/>
        <a:lstStyle/>
        <a:p>
          <a:pPr algn="l">
            <a:buFont typeface="Arial" panose="020B0604020202020204" pitchFamily="34" charset="0"/>
            <a:buNone/>
          </a:pPr>
          <a:endParaRPr lang="en-US" sz="2200" b="0" dirty="0"/>
        </a:p>
      </dgm:t>
    </dgm:pt>
    <dgm:pt modelId="{C944B5E9-611C-432E-A2D2-1D6843190E00}" type="parTrans" cxnId="{585B1DA1-6729-44E5-97D1-99675657AA1D}">
      <dgm:prSet/>
      <dgm:spPr/>
      <dgm:t>
        <a:bodyPr/>
        <a:lstStyle/>
        <a:p>
          <a:endParaRPr lang="en-US"/>
        </a:p>
      </dgm:t>
    </dgm:pt>
    <dgm:pt modelId="{84939E51-4E11-4A59-9112-19F29F6F3A82}" type="sibTrans" cxnId="{585B1DA1-6729-44E5-97D1-99675657AA1D}">
      <dgm:prSet/>
      <dgm:spPr/>
      <dgm:t>
        <a:bodyPr/>
        <a:lstStyle/>
        <a:p>
          <a:endParaRPr lang="en-US"/>
        </a:p>
      </dgm:t>
    </dgm:pt>
    <dgm:pt modelId="{51D556D0-2FD4-4507-9189-C01658BD569A}">
      <dgm:prSet phldrT="[Text]" custT="1"/>
      <dgm:spPr>
        <a:solidFill>
          <a:schemeClr val="bg1">
            <a:alpha val="90000"/>
          </a:schemeClr>
        </a:solidFill>
      </dgm:spPr>
      <dgm:t>
        <a:bodyPr anchor="ctr" anchorCtr="0"/>
        <a:lstStyle/>
        <a:p>
          <a:pPr algn="l">
            <a:buFont typeface="Arial" panose="020B0604020202020204" pitchFamily="34" charset="0"/>
            <a:buNone/>
          </a:pPr>
          <a:endParaRPr lang="en-US" sz="2200" b="0" dirty="0"/>
        </a:p>
      </dgm:t>
    </dgm:pt>
    <dgm:pt modelId="{A11042B0-F935-4338-86C7-943E8C0DADF9}" type="parTrans" cxnId="{85CE3864-FB80-431D-AB56-B355974DCEE9}">
      <dgm:prSet/>
      <dgm:spPr/>
      <dgm:t>
        <a:bodyPr/>
        <a:lstStyle/>
        <a:p>
          <a:endParaRPr lang="en-US"/>
        </a:p>
      </dgm:t>
    </dgm:pt>
    <dgm:pt modelId="{FE891F13-3593-4748-9217-C073E660AFB4}" type="sibTrans" cxnId="{85CE3864-FB80-431D-AB56-B355974DCEE9}">
      <dgm:prSet/>
      <dgm:spPr/>
      <dgm:t>
        <a:bodyPr/>
        <a:lstStyle/>
        <a:p>
          <a:endParaRPr lang="en-US"/>
        </a:p>
      </dgm:t>
    </dgm:pt>
    <dgm:pt modelId="{D079162B-75E0-42AD-9666-9407906A7480}">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48816269-A2C7-4C43-B2DB-3CEE623F96D5}" type="parTrans" cxnId="{B0262A00-FF40-4ADE-8750-0E411EF46632}">
      <dgm:prSet/>
      <dgm:spPr/>
    </dgm:pt>
    <dgm:pt modelId="{2B421AA1-90A2-40A2-BB67-F031698A029C}" type="sibTrans" cxnId="{B0262A00-FF40-4ADE-8750-0E411EF46632}">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4235"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25960" custLinFactY="-7888" custLinFactNeighborX="341" custLinFactNeighborY="-100000">
        <dgm:presLayoutVars>
          <dgm:bulletEnabled val="1"/>
        </dgm:presLayoutVars>
      </dgm:prSet>
      <dgm:spPr/>
    </dgm:pt>
  </dgm:ptLst>
  <dgm:cxnLst>
    <dgm:cxn modelId="{B0262A00-FF40-4ADE-8750-0E411EF46632}" srcId="{FA84BF92-43C6-4E94-A77F-6263E68B6783}" destId="{D079162B-75E0-42AD-9666-9407906A7480}" srcOrd="1" destOrd="0" parTransId="{48816269-A2C7-4C43-B2DB-3CEE623F96D5}" sibTransId="{2B421AA1-90A2-40A2-BB67-F031698A029C}"/>
    <dgm:cxn modelId="{D53BD502-DDED-4C25-8D5D-66CD66FDB38A}" type="presOf" srcId="{8D6B9686-8088-4551-A4D8-5FCD69488745}" destId="{12E172B9-01B0-436D-9684-1CCC8FA3FE5C}" srcOrd="0" destOrd="10" presId="urn:microsoft.com/office/officeart/2005/8/layout/list1"/>
    <dgm:cxn modelId="{5BF9E507-9DD5-415F-8B74-AF6D161F517A}" type="presOf" srcId="{9D1E325A-858B-4716-A56E-13A823DC9943}" destId="{12E172B9-01B0-436D-9684-1CCC8FA3FE5C}" srcOrd="0" destOrd="18" presId="urn:microsoft.com/office/officeart/2005/8/layout/list1"/>
    <dgm:cxn modelId="{4BCE8D29-5696-4CF8-BE2A-87435836A477}" type="presOf" srcId="{FA84BF92-43C6-4E94-A77F-6263E68B6783}" destId="{4FC84B32-D1CC-469D-BDF0-F53E02EEAA9C}" srcOrd="1" destOrd="0" presId="urn:microsoft.com/office/officeart/2005/8/layout/list1"/>
    <dgm:cxn modelId="{BE5E8A2E-AA7E-446A-8BBE-96A364AEE6BD}" srcId="{FA84BF92-43C6-4E94-A77F-6263E68B6783}" destId="{F57B7354-295B-44C6-85CC-4CDD2C9AE390}" srcOrd="2" destOrd="0" parTransId="{4D447EFC-8102-423E-80E6-FB446E763480}" sibTransId="{9004EBDB-28DD-47E1-9F51-06139932917C}"/>
    <dgm:cxn modelId="{AA5FF53A-3092-4FE7-98EA-677767664F20}" srcId="{A988FB0E-76BA-4D56-A4C1-DA22A67EC2C3}" destId="{18781FFD-A503-4B41-9B97-244C59B2BECB}" srcOrd="2" destOrd="0" parTransId="{E51106F7-F51D-4482-B2BC-8B165B9282BB}" sibTransId="{FBF32111-8209-44E9-A45B-13C0618CF870}"/>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13" presId="urn:microsoft.com/office/officeart/2005/8/layout/list1"/>
    <dgm:cxn modelId="{33320C62-C43B-47FC-96AE-640F80DE87D7}" type="presOf" srcId="{FA84BF92-43C6-4E94-A77F-6263E68B6783}" destId="{8D263EF1-990E-4235-B334-4F0671851AEE}" srcOrd="0" destOrd="0" presId="urn:microsoft.com/office/officeart/2005/8/layout/list1"/>
    <dgm:cxn modelId="{85CE3864-FB80-431D-AB56-B355974DCEE9}" srcId="{FA84BF92-43C6-4E94-A77F-6263E68B6783}" destId="{51D556D0-2FD4-4507-9189-C01658BD569A}" srcOrd="5" destOrd="0" parTransId="{A11042B0-F935-4338-86C7-943E8C0DADF9}" sibTransId="{FE891F13-3593-4748-9217-C073E660AFB4}"/>
    <dgm:cxn modelId="{F0F13964-D016-4FFF-8157-528C8F75CB15}" type="presOf" srcId="{73A2303A-26ED-4FD9-9481-ACB9C24032D1}" destId="{12E172B9-01B0-436D-9684-1CCC8FA3FE5C}" srcOrd="0" destOrd="17" presId="urn:microsoft.com/office/officeart/2005/8/layout/list1"/>
    <dgm:cxn modelId="{E427EB46-0862-47CB-ABAC-0BEB69228682}" srcId="{FA84BF92-43C6-4E94-A77F-6263E68B6783}" destId="{73A2303A-26ED-4FD9-9481-ACB9C24032D1}" srcOrd="12" destOrd="0" parTransId="{65788DD5-76DC-4ADF-8C90-8E1046E00B0C}" sibTransId="{4B4D5775-0C22-47FE-9D71-29D86C361E90}"/>
    <dgm:cxn modelId="{EC8B0A54-F4B1-49C6-837C-284194D9AD9B}" srcId="{FA84BF92-43C6-4E94-A77F-6263E68B6783}" destId="{9D1E325A-858B-4716-A56E-13A823DC9943}" srcOrd="13" destOrd="0" parTransId="{1FFCD2D4-CE04-4F36-9C3C-CA0F12C5CD0E}" sibTransId="{06A29AD8-5402-4D73-B82F-60898F313CB2}"/>
    <dgm:cxn modelId="{7D3B8C5A-14C3-46E7-9530-3B87BA492A8C}" srcId="{FA84BF92-43C6-4E94-A77F-6263E68B6783}" destId="{677379F4-192F-42B3-91B3-2EEAA0E5E5B6}" srcOrd="11" destOrd="0" parTransId="{551028B0-4684-4566-8D2B-9EB1B72FEB8A}" sibTransId="{DC619B71-2FD6-4057-A456-EA58A89EED96}"/>
    <dgm:cxn modelId="{003D9D7B-D76A-4C4D-B844-6345C78DB361}" type="presOf" srcId="{160EEBA4-7CD3-4076-BEC8-2CD6193C24DC}" destId="{12E172B9-01B0-436D-9684-1CCC8FA3FE5C}"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255D9A7C-EAC8-4F73-85D4-6C244AB40C86}" type="presOf" srcId="{31CB9D8E-F33D-4461-B48D-A8867F8FF7F5}" destId="{12E172B9-01B0-436D-9684-1CCC8FA3FE5C}" srcOrd="0" destOrd="6" presId="urn:microsoft.com/office/officeart/2005/8/layout/list1"/>
    <dgm:cxn modelId="{EA705C7E-F5C9-4DA4-A2E6-37300B0D8515}" srcId="{A988FB0E-76BA-4D56-A4C1-DA22A67EC2C3}" destId="{160EEBA4-7CD3-4076-BEC8-2CD6193C24DC}" srcOrd="3" destOrd="0" parTransId="{5269C650-A431-477D-AF8F-A59D352DCD6C}" sibTransId="{6CA90779-A630-44B0-B797-4BD36AC7C879}"/>
    <dgm:cxn modelId="{67F76081-FA63-40DC-BB5C-D6B32D5A45F2}" type="presOf" srcId="{EE85E4CA-F469-4EC9-828E-1528149D6B86}" destId="{12E172B9-01B0-436D-9684-1CCC8FA3FE5C}" srcOrd="0" destOrd="12" presId="urn:microsoft.com/office/officeart/2005/8/layout/list1"/>
    <dgm:cxn modelId="{103F3986-BAB1-4E32-816D-FA80A128A4BB}" type="presOf" srcId="{51D556D0-2FD4-4507-9189-C01658BD569A}" destId="{12E172B9-01B0-436D-9684-1CCC8FA3FE5C}" srcOrd="0" destOrd="9" presId="urn:microsoft.com/office/officeart/2005/8/layout/list1"/>
    <dgm:cxn modelId="{5C53538D-6CDA-4B9E-88DF-C03ED722509E}" srcId="{FA84BF92-43C6-4E94-A77F-6263E68B6783}" destId="{9AC21A6B-C21D-4F00-9399-67D74B344BF9}" srcOrd="8" destOrd="0" parTransId="{BC216B42-3F0A-4F2B-B5F1-C4CD4AE70559}" sibTransId="{B49554F9-FE83-47F2-90A2-F99F5283D107}"/>
    <dgm:cxn modelId="{509E9B8E-7733-4486-9282-FE39CD471294}" srcId="{FA84BF92-43C6-4E94-A77F-6263E68B6783}" destId="{38DF35B7-A42D-4DDA-AF53-760F10DC649E}" srcOrd="9" destOrd="0" parTransId="{92C5052A-C1A2-4CA5-BC90-AC8CB837C9F4}" sibTransId="{F13A7C07-B7FE-49D1-BC38-CADC2C78ECC8}"/>
    <dgm:cxn modelId="{3738D692-D297-40F5-8260-03043737E29A}" srcId="{FA84BF92-43C6-4E94-A77F-6263E68B6783}" destId="{A988FB0E-76BA-4D56-A4C1-DA22A67EC2C3}" srcOrd="4" destOrd="0" parTransId="{AD9A700F-7D3F-488A-B59A-33D9C7A7093D}" sibTransId="{4941FCC1-2ACD-4910-B35C-67774D81902B}"/>
    <dgm:cxn modelId="{CC3FD696-ACFC-4398-930D-83B720E24FCB}" type="presOf" srcId="{38DF35B7-A42D-4DDA-AF53-760F10DC649E}" destId="{12E172B9-01B0-436D-9684-1CCC8FA3FE5C}" srcOrd="0" destOrd="14" presId="urn:microsoft.com/office/officeart/2005/8/layout/list1"/>
    <dgm:cxn modelId="{0C15A097-E8BF-4277-80E5-BF8FD50CA8A6}" srcId="{FA84BF92-43C6-4E94-A77F-6263E68B6783}" destId="{902E5DB1-9418-444A-973A-046629847972}" srcOrd="14" destOrd="0" parTransId="{DEEA694C-4DA4-4DD9-A43D-B0BB66A0E400}" sibTransId="{E07D8CE9-1AF0-41EC-A772-C5C806C7C6C2}"/>
    <dgm:cxn modelId="{585B1DA1-6729-44E5-97D1-99675657AA1D}" srcId="{FA84BF92-43C6-4E94-A77F-6263E68B6783}" destId="{E5181524-B40B-46C1-9C8A-3DFA67C94D0E}" srcOrd="3" destOrd="0" parTransId="{C944B5E9-611C-432E-A2D2-1D6843190E00}" sibTransId="{84939E51-4E11-4A59-9112-19F29F6F3A82}"/>
    <dgm:cxn modelId="{7D5EE8A7-9E80-4331-A0A9-FE446303F1A1}" type="presOf" srcId="{97A278A4-40FC-4995-9A4F-92C05947E353}" destId="{12E172B9-01B0-436D-9684-1CCC8FA3FE5C}" srcOrd="0" destOrd="0" presId="urn:microsoft.com/office/officeart/2005/8/layout/list1"/>
    <dgm:cxn modelId="{B5DCB4AA-0E03-4B9B-B46B-2F123A6F7E96}" type="presOf" srcId="{18781FFD-A503-4B41-9B97-244C59B2BECB}" destId="{12E172B9-01B0-436D-9684-1CCC8FA3FE5C}" srcOrd="0" destOrd="7" presId="urn:microsoft.com/office/officeart/2005/8/layout/list1"/>
    <dgm:cxn modelId="{F343C7AA-6C97-4C2D-ABD0-250C87E6EEA0}" type="presOf" srcId="{E5181524-B40B-46C1-9C8A-3DFA67C94D0E}" destId="{12E172B9-01B0-436D-9684-1CCC8FA3FE5C}" srcOrd="0" destOrd="3" presId="urn:microsoft.com/office/officeart/2005/8/layout/list1"/>
    <dgm:cxn modelId="{E3539BB2-F72A-431C-AFE0-3D8989B6C1C3}" type="presOf" srcId="{25C7288A-F7D3-42F2-9B57-97A41C34B946}" destId="{12E172B9-01B0-436D-9684-1CCC8FA3FE5C}" srcOrd="0" destOrd="5" presId="urn:microsoft.com/office/officeart/2005/8/layout/list1"/>
    <dgm:cxn modelId="{3975DCB8-6BBB-450E-BA69-56B6641E0404}" srcId="{8D6B9686-8088-4551-A4D8-5FCD69488745}" destId="{A0ACFD1B-5741-45BF-A577-4D105BAD84D5}" srcOrd="0" destOrd="0" parTransId="{AB18FE41-7A12-4939-BA21-41B2335354D4}" sibTransId="{9931BA71-7AFB-4D21-9085-70A9D3A3CF1D}"/>
    <dgm:cxn modelId="{45B767C0-93AA-4C98-A797-852C203CA8E2}" srcId="{A988FB0E-76BA-4D56-A4C1-DA22A67EC2C3}" destId="{31CB9D8E-F33D-4461-B48D-A8867F8FF7F5}" srcOrd="1" destOrd="0" parTransId="{C0D1C6B1-B99A-4118-B4BD-2DB6DDCC17B2}" sibTransId="{3C85B41B-264D-4396-BA9C-035255327F74}"/>
    <dgm:cxn modelId="{4FFC70C0-FF0E-4277-A2CC-3233D36682C1}" type="presOf" srcId="{902E5DB1-9418-444A-973A-046629847972}" destId="{12E172B9-01B0-436D-9684-1CCC8FA3FE5C}" srcOrd="0" destOrd="19" presId="urn:microsoft.com/office/officeart/2005/8/layout/list1"/>
    <dgm:cxn modelId="{689332C1-4429-432D-B51E-978D57ABE548}" type="presOf" srcId="{A988FB0E-76BA-4D56-A4C1-DA22A67EC2C3}" destId="{12E172B9-01B0-436D-9684-1CCC8FA3FE5C}" srcOrd="0" destOrd="4" presId="urn:microsoft.com/office/officeart/2005/8/layout/list1"/>
    <dgm:cxn modelId="{A3E019CA-8D87-4F6F-9684-46428752AC29}" type="presOf" srcId="{A0ACFD1B-5741-45BF-A577-4D105BAD84D5}" destId="{12E172B9-01B0-436D-9684-1CCC8FA3FE5C}" srcOrd="0" destOrd="11" presId="urn:microsoft.com/office/officeart/2005/8/layout/list1"/>
    <dgm:cxn modelId="{A470B6CB-0BD9-464D-B1D4-2369602489AD}" type="presOf" srcId="{D079162B-75E0-42AD-9666-9407906A7480}" destId="{12E172B9-01B0-436D-9684-1CCC8FA3FE5C}" srcOrd="0" destOrd="1" presId="urn:microsoft.com/office/officeart/2005/8/layout/list1"/>
    <dgm:cxn modelId="{29049FD8-2104-4FAD-A4BB-0FE38E428C88}" srcId="{A988FB0E-76BA-4D56-A4C1-DA22A67EC2C3}" destId="{25C7288A-F7D3-42F2-9B57-97A41C34B946}" srcOrd="0" destOrd="0" parTransId="{98CF7AB6-7765-454B-97BB-6557768B8955}" sibTransId="{F44F3090-DE35-432B-A451-CE45B5E3355E}"/>
    <dgm:cxn modelId="{586057DF-C092-49F2-A217-0C98FE5E7B57}" srcId="{FA84BF92-43C6-4E94-A77F-6263E68B6783}" destId="{8D6B9686-8088-4551-A4D8-5FCD69488745}" srcOrd="6" destOrd="0" parTransId="{369462CF-C93A-47F8-B3E3-A03EBCD64191}" sibTransId="{1F0F7C97-C828-473C-B3E8-8EB2371F52D3}"/>
    <dgm:cxn modelId="{8E78B9E3-6F86-4ED3-A82B-E1038D8F83D0}" type="presOf" srcId="{F57B7354-295B-44C6-85CC-4CDD2C9AE390}" destId="{12E172B9-01B0-436D-9684-1CCC8FA3FE5C}" srcOrd="0" destOrd="2" presId="urn:microsoft.com/office/officeart/2005/8/layout/list1"/>
    <dgm:cxn modelId="{474E0FEA-09FA-4C62-AB15-FA187888ECE5}" type="presOf" srcId="{677379F4-192F-42B3-91B3-2EEAA0E5E5B6}" destId="{12E172B9-01B0-436D-9684-1CCC8FA3FE5C}" srcOrd="0" destOrd="16" presId="urn:microsoft.com/office/officeart/2005/8/layout/list1"/>
    <dgm:cxn modelId="{2A26EDEC-5253-4383-96B7-B4EA04354314}" srcId="{FA84BF92-43C6-4E94-A77F-6263E68B6783}" destId="{EE85E4CA-F469-4EC9-828E-1528149D6B86}" srcOrd="7" destOrd="0" parTransId="{3A6E5675-9C44-4EED-AD9B-760D9806AF8B}" sibTransId="{8A7496BF-96F9-4103-BC86-D04E258B0D6A}"/>
    <dgm:cxn modelId="{5CD7EBF0-A7C9-4FB6-B799-AD96D3B0B321}" srcId="{FA84BF92-43C6-4E94-A77F-6263E68B6783}" destId="{97A278A4-40FC-4995-9A4F-92C05947E353}" srcOrd="0" destOrd="0" parTransId="{F48EAB7F-9B0C-4A36-98BD-45F912B1B157}" sibTransId="{89633BD2-DA29-4CE2-8DF7-D123B2E3E886}"/>
    <dgm:cxn modelId="{77CC30F8-D3BD-4ED9-8A89-C690D43F000D}" srcId="{FA84BF92-43C6-4E94-A77F-6263E68B6783}" destId="{8714BE14-980B-4E92-8D58-A509B79C63B4}" srcOrd="10" destOrd="0" parTransId="{F827886D-C51B-455D-ABA3-10EE521C23FB}" sibTransId="{45B5501D-13E9-4941-BAE3-86E9B3AEE644}"/>
    <dgm:cxn modelId="{380371FC-9727-446E-8791-C059741A417D}" type="presOf" srcId="{8714BE14-980B-4E92-8D58-A509B79C63B4}" destId="{12E172B9-01B0-436D-9684-1CCC8FA3FE5C}" srcOrd="0" destOrd="15"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Wednesday, August 14th</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673FA59-847C-4E39-BDD5-6490E0B76F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Wednesday, September 18</a:t>
          </a:r>
          <a:r>
            <a:rPr lang="en-US" sz="2600" b="1" baseline="30000" dirty="0"/>
            <a:t>th</a:t>
          </a:r>
          <a:r>
            <a:rPr lang="en-US" sz="2600" b="1" dirty="0"/>
            <a:t> </a:t>
          </a:r>
          <a:r>
            <a:rPr lang="en-US" sz="2600" b="1" dirty="0">
              <a:latin typeface="Tenorite" panose="00000500000000000000" pitchFamily="2" charset="0"/>
              <a:cs typeface="Calibri" panose="020F0502020204030204" pitchFamily="34" charset="0"/>
            </a:rPr>
            <a:t>– 1:00 PM WebEx only </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System Instances &amp; MT Performance</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02F7AF0B-EC7F-4527-A68E-4A56FEF22CAA}">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Listserv</a:t>
          </a:r>
        </a:p>
      </dgm:t>
    </dgm:pt>
    <dgm:pt modelId="{D037B3F9-D3DE-4A58-AF2E-9DE91828FF09}" type="sibTrans" cxnId="{36F8B17E-C395-4A93-B1D9-C03401023B9C}">
      <dgm:prSet/>
      <dgm:spPr/>
      <dgm:t>
        <a:bodyPr/>
        <a:lstStyle/>
        <a:p>
          <a:endParaRPr lang="en-US"/>
        </a:p>
      </dgm:t>
    </dgm:pt>
    <dgm:pt modelId="{2C082062-0F4A-46CE-9F54-2255FBF89EF2}" type="parTrans" cxnId="{36F8B17E-C395-4A93-B1D9-C03401023B9C}">
      <dgm:prSet/>
      <dgm:spPr/>
      <dgm:t>
        <a:bodyPr/>
        <a:lstStyle/>
        <a:p>
          <a:endParaRPr lang="en-US"/>
        </a:p>
      </dgm:t>
    </dgm:pt>
    <dgm:pt modelId="{76A35C91-12B2-4981-B525-E5F3B01AF5B3}">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Market Notice Archives - update</a:t>
          </a:r>
        </a:p>
      </dgm:t>
    </dgm:pt>
    <dgm:pt modelId="{74B7FD14-692A-4D67-894E-763843FBE56E}" type="sibTrans" cxnId="{BEEE9A0A-5781-40CF-8547-6298150119DE}">
      <dgm:prSet/>
      <dgm:spPr/>
      <dgm:t>
        <a:bodyPr/>
        <a:lstStyle/>
        <a:p>
          <a:endParaRPr lang="en-US"/>
        </a:p>
      </dgm:t>
    </dgm:pt>
    <dgm:pt modelId="{6CD47E5B-A81E-4886-82D5-12B5E996D474}" type="parTrans" cxnId="{BEEE9A0A-5781-40CF-8547-6298150119DE}">
      <dgm:prSet/>
      <dgm:spPr/>
      <dgm:t>
        <a:bodyPr/>
        <a:lstStyle/>
        <a:p>
          <a:endParaRPr lang="en-US"/>
        </a:p>
      </dgm:t>
    </dgm:pt>
    <dgm:pt modelId="{EA2EF7B5-2A7F-409F-A499-7DE3B8B815F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Business Requirements Discussion</a:t>
          </a:r>
          <a:endParaRPr lang="en-US" sz="18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4CBF06C-41E7-4306-8EEF-44084DC41C12}">
      <dgm:prSet phldrT="[Text]" custT="1"/>
      <dgm:spPr/>
      <dgm:t>
        <a:bodyPr anchor="ctr" anchorCtr="0"/>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User’s Guide Updates</a:t>
          </a:r>
          <a:endParaRPr lang="en-US" sz="1600" i="1" dirty="0">
            <a:latin typeface="Tenorite" panose="00000500000000000000" pitchFamily="2" charset="0"/>
            <a:cs typeface="Calibri" panose="020F0502020204030204" pitchFamily="34" charset="0"/>
          </a:endParaRPr>
        </a:p>
      </dgm:t>
    </dgm:pt>
    <dgm:pt modelId="{9602C7CF-0052-4C17-9499-E24AD70EAC34}" type="sibTrans" cxnId="{5EE25B50-DED9-48BE-A7AA-32AA2DE8E960}">
      <dgm:prSet/>
      <dgm:spPr/>
      <dgm:t>
        <a:bodyPr/>
        <a:lstStyle/>
        <a:p>
          <a:endParaRPr lang="en-US"/>
        </a:p>
      </dgm:t>
    </dgm:pt>
    <dgm:pt modelId="{6ED58C2C-AC5C-446A-987E-323B8E41CF6E}" type="parTrans" cxnId="{5EE25B50-DED9-48BE-A7AA-32AA2DE8E960}">
      <dgm:prSet/>
      <dgm:spPr/>
      <dgm:t>
        <a:bodyPr/>
        <a:lstStyle/>
        <a:p>
          <a:endParaRPr lang="en-US"/>
        </a:p>
      </dgm:t>
    </dgm:pt>
    <dgm:pt modelId="{1D394E68-8C7B-451F-BFFA-EFA41B818DD2}">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Communicating Transition Plan updates</a:t>
          </a:r>
        </a:p>
      </dgm:t>
    </dgm:pt>
    <dgm:pt modelId="{EB81A9A9-4791-4945-9A0B-1E13D36B717A}" type="sibTrans" cxnId="{22416E28-1857-475F-BE4F-ECA8A957A5A6}">
      <dgm:prSet/>
      <dgm:spPr/>
      <dgm:t>
        <a:bodyPr/>
        <a:lstStyle/>
        <a:p>
          <a:endParaRPr lang="en-US"/>
        </a:p>
      </dgm:t>
    </dgm:pt>
    <dgm:pt modelId="{88218737-DBB8-472C-89C5-6FD8FB604CC5}" type="parTrans" cxnId="{22416E28-1857-475F-BE4F-ECA8A957A5A6}">
      <dgm:prSet/>
      <dgm:spPr/>
      <dgm:t>
        <a:bodyPr/>
        <a:lstStyle/>
        <a:p>
          <a:endParaRPr lang="en-US"/>
        </a:p>
      </dgm:t>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2024 </a:t>
          </a: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F55EB951-9511-4885-9725-BD2C0EE8AC36}">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Online module availability</a:t>
          </a:r>
        </a:p>
      </dgm:t>
    </dgm:pt>
    <dgm:pt modelId="{3533BE2B-5361-4E17-B353-61DFA75E25CF}" type="parTrans" cxnId="{E5EA2584-3BB2-4037-B577-C2B2A07A2CB9}">
      <dgm:prSet/>
      <dgm:spPr/>
      <dgm:t>
        <a:bodyPr/>
        <a:lstStyle/>
        <a:p>
          <a:endParaRPr lang="en-US"/>
        </a:p>
      </dgm:t>
    </dgm:pt>
    <dgm:pt modelId="{BAA272AD-63F0-4100-9A5A-667306D48268}" type="sibTrans" cxnId="{E5EA2584-3BB2-4037-B577-C2B2A07A2CB9}">
      <dgm:prSet/>
      <dgm:spPr/>
      <dgm:t>
        <a:bodyPr/>
        <a:lstStyle/>
        <a:p>
          <a:endParaRPr lang="en-US"/>
        </a:p>
      </dgm:t>
    </dgm:pt>
    <dgm:pt modelId="{31F05699-7F0D-4B3A-B405-044D1127017D}">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RMTE Availability</a:t>
          </a:r>
        </a:p>
      </dgm:t>
    </dgm:pt>
    <dgm:pt modelId="{3077AA00-DD25-4AFD-8665-3C1037A249E8}" type="parTrans" cxnId="{4F34A8C5-6BAD-46C2-A3F3-D72EB05B5301}">
      <dgm:prSet/>
      <dgm:spPr/>
      <dgm:t>
        <a:bodyPr/>
        <a:lstStyle/>
        <a:p>
          <a:endParaRPr lang="en-US"/>
        </a:p>
      </dgm:t>
    </dgm:pt>
    <dgm:pt modelId="{5DFB0C87-99C7-4D37-802D-6B7CFB10D88D}" type="sibTrans" cxnId="{4F34A8C5-6BAD-46C2-A3F3-D72EB05B5301}">
      <dgm:prSet/>
      <dgm:spPr/>
      <dgm:t>
        <a:bodyPr/>
        <a:lstStyle/>
        <a:p>
          <a:endParaRPr lang="en-US"/>
        </a:p>
      </dgm:t>
    </dgm:pt>
    <dgm:pt modelId="{822D8650-A37E-444E-903D-516A1F2ADC9A}">
      <dgm:prSet custT="1"/>
      <dgm:spPr/>
      <dgm:t>
        <a:bodyPr/>
        <a:lstStyle/>
        <a:p>
          <a:pPr algn="just">
            <a:spcAft>
              <a:spcPts val="600"/>
            </a:spcAft>
            <a:buFont typeface="Arial" panose="020B0604020202020204" pitchFamily="34" charset="0"/>
            <a:buChar char="•"/>
          </a:pPr>
          <a:r>
            <a:rPr lang="en-US" sz="1600" dirty="0">
              <a:latin typeface="Tenorite" panose="00000500000000000000" pitchFamily="2" charset="0"/>
              <a:cs typeface="Calibri" panose="020F0502020204030204" pitchFamily="34" charset="0"/>
            </a:rPr>
            <a:t>SCR817 Training Feedback</a:t>
          </a:r>
        </a:p>
      </dgm:t>
    </dgm:pt>
    <dgm:pt modelId="{57D15689-8B29-4325-A612-7D0EDC7370B9}" type="parTrans" cxnId="{A7FE8525-1FF2-49FD-9F43-12744C740397}">
      <dgm:prSet/>
      <dgm:spPr/>
      <dgm:t>
        <a:bodyPr/>
        <a:lstStyle/>
        <a:p>
          <a:endParaRPr lang="en-US"/>
        </a:p>
      </dgm:t>
    </dgm:pt>
    <dgm:pt modelId="{EDDE5C96-415B-44DA-9140-E6B1D3847319}" type="sibTrans" cxnId="{A7FE8525-1FF2-49FD-9F43-12744C740397}">
      <dgm:prSet/>
      <dgm:spPr/>
      <dgm:t>
        <a:bodyPr/>
        <a:lstStyle/>
        <a:p>
          <a:endParaRPr lang="en-US"/>
        </a:p>
      </dgm:t>
    </dgm:pt>
    <dgm:pt modelId="{C0BB644F-E73E-4795-90D3-6A41B6DFD14E}">
      <dgm:prSet phldrT="[Text]" custT="1"/>
      <dgm:spPr/>
      <dgm:t>
        <a:bodyPr anchor="ctr" anchorCtr="0"/>
        <a:lstStyle/>
        <a:p>
          <a:pPr algn="just">
            <a:spcAft>
              <a:spcPts val="600"/>
            </a:spcAft>
            <a:buFont typeface="Arial" panose="020B0604020202020204" pitchFamily="34" charset="0"/>
            <a:buChar char="•"/>
          </a:pPr>
          <a:r>
            <a:rPr lang="en-US" sz="1600" i="0" dirty="0">
              <a:latin typeface="Tenorite" panose="00000500000000000000" pitchFamily="2" charset="0"/>
              <a:cs typeface="Calibri" panose="020F0502020204030204" pitchFamily="34" charset="0"/>
            </a:rPr>
            <a:t>Switch Holds, IAGs/IALs, Rescissions</a:t>
          </a:r>
        </a:p>
      </dgm:t>
    </dgm:pt>
    <dgm:pt modelId="{758782EB-F0B0-47E0-A807-C686AC2B548A}" type="parTrans" cxnId="{2017881F-4917-4E84-8877-4D43743B276A}">
      <dgm:prSet/>
      <dgm:spPr/>
      <dgm:t>
        <a:bodyPr/>
        <a:lstStyle/>
        <a:p>
          <a:endParaRPr lang="en-US"/>
        </a:p>
      </dgm:t>
    </dgm:pt>
    <dgm:pt modelId="{15093EE2-A879-4F42-8B11-C647BCFEA8EF}" type="sibTrans" cxnId="{2017881F-4917-4E84-8877-4D43743B276A}">
      <dgm:prSet/>
      <dgm:spPr/>
      <dgm:t>
        <a:bodyPr/>
        <a:lstStyle/>
        <a:p>
          <a:endParaRPr lang="en-US"/>
        </a:p>
      </dgm:t>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5383" custLinFactNeighborX="-100000" custLinFactNeighborY="-100000">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BEEE9A0A-5781-40CF-8547-6298150119DE}" srcId="{F673FA59-847C-4E39-BDD5-6490E0B76FFF}" destId="{76A35C91-12B2-4981-B525-E5F3B01AF5B3}" srcOrd="2" destOrd="0" parTransId="{6CD47E5B-A81E-4886-82D5-12B5E996D474}" sibTransId="{74B7FD14-692A-4D67-894E-763843FBE56E}"/>
    <dgm:cxn modelId="{E3B3E10E-C95C-451A-A667-F2352EA5E482}" type="presOf" srcId="{DC6638E4-C934-442B-9486-32BCEBBF301B}" destId="{5FD4668F-81DD-421E-9924-50274E363CDB}" srcOrd="0" destOrd="0" presId="urn:microsoft.com/office/officeart/2005/8/layout/list1"/>
    <dgm:cxn modelId="{FF47E610-8108-4CF2-A294-DCB652E90F5B}" srcId="{F673FA59-847C-4E39-BDD5-6490E0B76FFF}" destId="{F4442908-9FC7-4167-9B10-7F40337E004E}" srcOrd="0" destOrd="0" parTransId="{5E884D67-B5C7-4191-A5DE-52A457D75071}" sibTransId="{08EE3E14-3055-4699-87E9-1C905EB88ED8}"/>
    <dgm:cxn modelId="{2017881F-4917-4E84-8877-4D43743B276A}" srcId="{DD2C79BD-43D3-4B26-96C7-8F43C537C38D}" destId="{C0BB644F-E73E-4795-90D3-6A41B6DFD14E}" srcOrd="0" destOrd="0" parTransId="{758782EB-F0B0-47E0-A807-C686AC2B548A}" sibTransId="{15093EE2-A879-4F42-8B11-C647BCFEA8EF}"/>
    <dgm:cxn modelId="{431F7221-9789-4D91-AB34-872780AAF7A9}" type="presOf" srcId="{02F7AF0B-EC7F-4527-A68E-4A56FEF22CAA}" destId="{5FD4668F-81DD-421E-9924-50274E363CDB}" srcOrd="0" destOrd="4" presId="urn:microsoft.com/office/officeart/2005/8/layout/list1"/>
    <dgm:cxn modelId="{A7FE8525-1FF2-49FD-9F43-12744C740397}" srcId="{1D394E68-8C7B-451F-BFFA-EFA41B818DD2}" destId="{822D8650-A37E-444E-903D-516A1F2ADC9A}" srcOrd="2" destOrd="0" parTransId="{57D15689-8B29-4325-A612-7D0EDC7370B9}" sibTransId="{EDDE5C96-415B-44DA-9140-E6B1D3847319}"/>
    <dgm:cxn modelId="{22416E28-1857-475F-BE4F-ECA8A957A5A6}" srcId="{EA2EF7B5-2A7F-409F-A499-7DE3B8B815FF}" destId="{1D394E68-8C7B-451F-BFFA-EFA41B818DD2}" srcOrd="1" destOrd="0" parTransId="{88218737-DBB8-472C-89C5-6FD8FB604CC5}" sibTransId="{EB81A9A9-4791-4945-9A0B-1E13D36B717A}"/>
    <dgm:cxn modelId="{DF88B52E-D0EA-4B49-903F-7E6C2945C19E}" type="presOf" srcId="{F673FA59-847C-4E39-BDD5-6490E0B76FFF}" destId="{5FD4668F-81DD-421E-9924-50274E363CDB}" srcOrd="0" destOrd="2" presId="urn:microsoft.com/office/officeart/2005/8/layout/list1"/>
    <dgm:cxn modelId="{47B4515F-6014-4A3E-A4FE-9E468ADC1C81}" type="presOf" srcId="{F55EB951-9511-4885-9725-BD2C0EE8AC36}" destId="{5FD4668F-81DD-421E-9924-50274E363CDB}" srcOrd="0" destOrd="9" presId="urn:microsoft.com/office/officeart/2005/8/layout/list1"/>
    <dgm:cxn modelId="{B33B4B41-F48F-4F34-8054-D815D218B290}" type="presOf" srcId="{A00CC55C-C72B-47E2-9AE1-1FA65D7AAADD}" destId="{5FD4668F-81DD-421E-9924-50274E363CDB}" srcOrd="0" destOrd="14" presId="urn:microsoft.com/office/officeart/2005/8/layout/list1"/>
    <dgm:cxn modelId="{95676564-707A-49FD-A4E9-339FEBDB98E8}" type="presOf" srcId="{DD2C79BD-43D3-4B26-96C7-8F43C537C38D}" destId="{5FD4668F-81DD-421E-9924-50274E363CDB}" srcOrd="0" destOrd="12" presId="urn:microsoft.com/office/officeart/2005/8/layout/list1"/>
    <dgm:cxn modelId="{C297E244-9C00-46B1-8AF3-EA48FD13478E}" type="presOf" srcId="{D4CBF06C-41E7-4306-8EEF-44084DC41C12}" destId="{5FD4668F-81DD-421E-9924-50274E363CDB}" srcOrd="0" destOrd="7"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87D40C69-9DED-461F-AC5E-3B4346138C11}" srcId="{FA84BF92-43C6-4E94-A77F-6263E68B6783}" destId="{DC6638E4-C934-442B-9486-32BCEBBF301B}" srcOrd="0" destOrd="0" parTransId="{D35C198F-F7DC-4702-93DD-583773403FD3}" sibTransId="{A897E1DC-AAB6-45CD-AB35-A97960EB471B}"/>
    <dgm:cxn modelId="{D2F0846D-0778-4FC8-A6B9-37E0B4EB0036}" type="presOf" srcId="{1D394E68-8C7B-451F-BFFA-EFA41B818DD2}" destId="{5FD4668F-81DD-421E-9924-50274E363CDB}" srcOrd="0" destOrd="8" presId="urn:microsoft.com/office/officeart/2005/8/layout/list1"/>
    <dgm:cxn modelId="{754CFA4E-4854-4D13-AA32-EE1382C59FBA}" srcId="{D2506135-395C-47B0-8DA9-C3F76649FF22}" destId="{DD2C79BD-43D3-4B26-96C7-8F43C537C38D}" srcOrd="2"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6"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B568F27B-0E85-4EAC-B2DE-81C9E77FC4FB}" srcId="{DE4B9EAB-636A-44C0-B4F9-D4AE4F66DB43}" destId="{FA84BF92-43C6-4E94-A77F-6263E68B6783}" srcOrd="0" destOrd="0" parTransId="{AC2F3C19-8AC1-497A-9C58-F4EC2BFCFF7F}" sibTransId="{9D7AE265-07BF-4007-A381-FB05BD763012}"/>
    <dgm:cxn modelId="{1B28377E-5B00-408D-8F7E-57097E88AE39}" type="presOf" srcId="{31F05699-7F0D-4B3A-B405-044D1127017D}" destId="{5FD4668F-81DD-421E-9924-50274E363CDB}" srcOrd="0" destOrd="10" presId="urn:microsoft.com/office/officeart/2005/8/layout/list1"/>
    <dgm:cxn modelId="{36F8B17E-C395-4A93-B1D9-C03401023B9C}" srcId="{F673FA59-847C-4E39-BDD5-6490E0B76FFF}" destId="{02F7AF0B-EC7F-4527-A68E-4A56FEF22CAA}" srcOrd="1" destOrd="0" parTransId="{2C082062-0F4A-46CE-9F54-2255FBF89EF2}" sibTransId="{D037B3F9-D3DE-4A58-AF2E-9DE91828FF09}"/>
    <dgm:cxn modelId="{98592981-E84F-4C85-9B30-79C41E0260F5}" type="presOf" srcId="{822D8650-A37E-444E-903D-516A1F2ADC9A}" destId="{5FD4668F-81DD-421E-9924-50274E363CDB}" srcOrd="0" destOrd="11" presId="urn:microsoft.com/office/officeart/2005/8/layout/list1"/>
    <dgm:cxn modelId="{F3DC8182-5051-4644-BE2C-AEB2F934CA26}" type="presOf" srcId="{F4442908-9FC7-4167-9B10-7F40337E004E}" destId="{5FD4668F-81DD-421E-9924-50274E363CDB}" srcOrd="0" destOrd="3" presId="urn:microsoft.com/office/officeart/2005/8/layout/list1"/>
    <dgm:cxn modelId="{E5EA2584-3BB2-4037-B577-C2B2A07A2CB9}" srcId="{1D394E68-8C7B-451F-BFFA-EFA41B818DD2}" destId="{F55EB951-9511-4885-9725-BD2C0EE8AC36}" srcOrd="0" destOrd="0" parTransId="{3533BE2B-5361-4E17-B353-61DFA75E25CF}" sibTransId="{BAA272AD-63F0-4100-9A5A-667306D48268}"/>
    <dgm:cxn modelId="{D5964089-8262-4491-903C-F1905892A083}" type="presOf" srcId="{C0BB644F-E73E-4795-90D3-6A41B6DFD14E}" destId="{5FD4668F-81DD-421E-9924-50274E363CDB}" srcOrd="0" destOrd="13" presId="urn:microsoft.com/office/officeart/2005/8/layout/list1"/>
    <dgm:cxn modelId="{9527099C-48BD-4C52-BE1B-F581599A9067}" srcId="{FA84BF92-43C6-4E94-A77F-6263E68B6783}" destId="{D2506135-395C-47B0-8DA9-C3F76649FF22}" srcOrd="1" destOrd="0" parTransId="{5AE6885F-1A01-4324-A69E-284DA5FAEB5E}" sibTransId="{D79BAE52-B8CB-4181-ACDC-6CE5498C10F0}"/>
    <dgm:cxn modelId="{1491A9AC-1788-4EAD-9C29-8CEFCEDC670E}" type="presOf" srcId="{D2506135-395C-47B0-8DA9-C3F76649FF22}" destId="{5FD4668F-81DD-421E-9924-50274E363CDB}" srcOrd="0" destOrd="1" presId="urn:microsoft.com/office/officeart/2005/8/layout/list1"/>
    <dgm:cxn modelId="{4F34A8C5-6BAD-46C2-A3F3-D72EB05B5301}" srcId="{1D394E68-8C7B-451F-BFFA-EFA41B818DD2}" destId="{31F05699-7F0D-4B3A-B405-044D1127017D}" srcOrd="1" destOrd="0" parTransId="{3077AA00-DD25-4AFD-8665-3C1037A249E8}" sibTransId="{5DFB0C87-99C7-4D37-802D-6B7CFB10D88D}"/>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FEBFA3E9-E11A-4BE6-917E-FC3D6DF00AE6}" type="presOf" srcId="{76A35C91-12B2-4981-B525-E5F3B01AF5B3}" destId="{5FD4668F-81DD-421E-9924-50274E363CDB}" srcOrd="0" destOrd="5"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2025 SLO &amp; Release Calendar </a:t>
          </a:r>
          <a:r>
            <a:rPr lang="en-US" sz="2000" b="0" kern="1200" dirty="0">
              <a:solidFill>
                <a:schemeClr val="tx1"/>
              </a:solidFill>
              <a:latin typeface="Calibri" panose="020F0502020204030204" pitchFamily="34" charset="0"/>
              <a:ea typeface="+mn-ea"/>
              <a:cs typeface="Calibri" panose="020F0502020204030204" pitchFamily="34" charset="0"/>
            </a:rPr>
            <a:t>– ERCOT finalizing; however, was discussed during August TDTMS that the structure will be the same as 2024 with more frequent, yet shorter duration and one longer retail release. Goal to finalize in September with RMS presentment and approval in October.</a:t>
          </a:r>
          <a:endParaRPr lang="en-US" sz="3600" b="0" kern="1200" dirty="0"/>
        </a:p>
        <a:p>
          <a:pPr marL="342900" lvl="2" indent="-171450" algn="just" defTabSz="800100">
            <a:lnSpc>
              <a:spcPct val="100000"/>
            </a:lnSpc>
            <a:spcBef>
              <a:spcPct val="0"/>
            </a:spcBef>
            <a:spcAft>
              <a:spcPts val="1200"/>
            </a:spcAft>
            <a:buChar char="•"/>
          </a:pPr>
          <a:r>
            <a:rPr lang="en-US" sz="1800" b="0" kern="1200" dirty="0"/>
            <a:t>Robust discussion concerning aligning retail releases with other production releases; possibly to be performed during the week but that may affect intermittent activity of Find MIS, Find Transactions, and MarkeTrak applications. Additional discussion and protocol updates are needed to align; this may be held off until 2026 calendar year.</a:t>
          </a:r>
        </a:p>
        <a:p>
          <a:pPr marL="228600" lvl="1" indent="-228600" algn="just" defTabSz="889000">
            <a:lnSpc>
              <a:spcPct val="100000"/>
            </a:lnSpc>
            <a:spcBef>
              <a:spcPct val="0"/>
            </a:spcBef>
            <a:spcAft>
              <a:spcPts val="1200"/>
            </a:spcAft>
            <a:buChar char="•"/>
          </a:pPr>
          <a:r>
            <a:rPr lang="en-US" sz="2000" b="1" u="sng" kern="1200" dirty="0">
              <a:solidFill>
                <a:schemeClr val="tx1"/>
              </a:solidFill>
            </a:rPr>
            <a:t>Listservs </a:t>
          </a:r>
          <a:r>
            <a:rPr lang="en-US" sz="2000" b="0" kern="1200" dirty="0">
              <a:solidFill>
                <a:schemeClr val="tx1"/>
              </a:solidFill>
            </a:rPr>
            <a:t>– No issues.</a:t>
          </a:r>
        </a:p>
        <a:p>
          <a:pPr marL="228600" lvl="1" indent="-228600" algn="just" defTabSz="889000">
            <a:lnSpc>
              <a:spcPct val="100000"/>
            </a:lnSpc>
            <a:spcBef>
              <a:spcPct val="0"/>
            </a:spcBef>
            <a:spcAft>
              <a:spcPts val="1200"/>
            </a:spcAft>
            <a:buChar char="•"/>
          </a:pPr>
          <a:r>
            <a:rPr lang="en-US" sz="2000" b="1" u="sng" kern="1200" dirty="0">
              <a:solidFill>
                <a:schemeClr val="tx1"/>
              </a:solidFill>
            </a:rPr>
            <a:t>System Instances &amp; MT Performance </a:t>
          </a:r>
          <a:r>
            <a:rPr lang="en-US" sz="2000" b="0" u="none" kern="1200" dirty="0">
              <a:solidFill>
                <a:schemeClr val="tx1"/>
              </a:solidFill>
            </a:rPr>
            <a:t>– All July SLAs met.</a:t>
          </a:r>
          <a:endParaRPr lang="en-US" sz="2000" b="1"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239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5460"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WSDL currently being tested with no changes identified thus far. Please send questions to ERCOT Retail Operations.</a:t>
          </a:r>
        </a:p>
        <a:p>
          <a:pPr marL="228600" lvl="1" indent="-228600" algn="l" defTabSz="889000">
            <a:lnSpc>
              <a:spcPct val="90000"/>
            </a:lnSpc>
            <a:spcBef>
              <a:spcPct val="0"/>
            </a:spcBef>
            <a:spcAft>
              <a:spcPct val="15000"/>
            </a:spcAft>
            <a:buChar char="•"/>
          </a:pPr>
          <a:r>
            <a:rPr lang="en-US" sz="2000" b="0" kern="1200" dirty="0">
              <a:solidFill>
                <a:schemeClr val="tx1"/>
              </a:solidFill>
            </a:rPr>
            <a:t>New version of Business Requirements posted to MCT ERCOT.</a:t>
          </a:r>
          <a:r>
            <a:rPr lang="en-US" sz="2000" b="1" kern="1200" dirty="0">
              <a:solidFill>
                <a:schemeClr val="tx1"/>
              </a:solidFill>
            </a:rPr>
            <a:t>	</a:t>
          </a:r>
          <a:endParaRPr lang="en-US" sz="2000" b="0"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Online module updates progressing and will be reviewed via RMTTF</a:t>
          </a:r>
          <a:r>
            <a:rPr lang="en-US" sz="2000" b="1" kern="1200" dirty="0">
              <a:solidFill>
                <a:schemeClr val="tx1"/>
              </a:solidFill>
            </a:rPr>
            <a:t>						Proposed Transition Plan  - UPDATED</a:t>
          </a: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228600" lvl="1" indent="-228600" algn="l" defTabSz="889000">
            <a:lnSpc>
              <a:spcPct val="90000"/>
            </a:lnSpc>
            <a:spcBef>
              <a:spcPct val="0"/>
            </a:spcBef>
            <a:spcAft>
              <a:spcPct val="15000"/>
            </a:spcAft>
            <a:buFontTx/>
            <a:buNone/>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0"/>
        <a:ext cx="11606947" cy="5182393"/>
      </dsp:txXfrm>
    </dsp:sp>
    <dsp:sp modelId="{4FC84B32-D1CC-469D-BDF0-F53E02EEAA9C}">
      <dsp:nvSpPr>
        <dsp:cNvPr id="0" name=""/>
        <dsp:cNvSpPr/>
      </dsp:nvSpPr>
      <dsp:spPr>
        <a:xfrm>
          <a:off x="0" y="0"/>
          <a:ext cx="11094707" cy="595419"/>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a:t>
          </a:r>
        </a:p>
      </dsp:txBody>
      <dsp:txXfrm>
        <a:off x="0" y="0"/>
        <a:ext cx="11094707" cy="5954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519344"/>
          <a:ext cx="11329647" cy="391669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0795" rIns="879306" bIns="170688" numCol="1" spcCol="1270" anchor="t" anchorCtr="0">
          <a:noAutofit/>
        </a:bodyPr>
        <a:lstStyle/>
        <a:p>
          <a:pPr marL="228600" lvl="1" indent="-228600" algn="l" defTabSz="1066800">
            <a:lnSpc>
              <a:spcPct val="90000"/>
            </a:lnSpc>
            <a:spcBef>
              <a:spcPct val="0"/>
            </a:spcBef>
            <a:spcAft>
              <a:spcPts val="1200"/>
            </a:spcAft>
            <a:buChar char="•"/>
          </a:pPr>
          <a:endParaRPr lang="en-US" sz="2400" b="1" kern="1200" dirty="0">
            <a:latin typeface="+mn-lt"/>
          </a:endParaRPr>
        </a:p>
        <a:p>
          <a:pPr marL="228600" lvl="1" indent="-228600" algn="l" defTabSz="1066800">
            <a:lnSpc>
              <a:spcPct val="90000"/>
            </a:lnSpc>
            <a:spcBef>
              <a:spcPct val="0"/>
            </a:spcBef>
            <a:spcAft>
              <a:spcPts val="1200"/>
            </a:spcAft>
            <a:buChar char="•"/>
          </a:pPr>
          <a:r>
            <a:rPr lang="en-US" sz="2400" b="1" u="sng" kern="1200" dirty="0">
              <a:latin typeface="+mn-lt"/>
            </a:rPr>
            <a:t>SCR817 Training/Testing Dates</a:t>
          </a:r>
        </a:p>
        <a:p>
          <a:pPr marL="457200" lvl="2" indent="-228600" algn="l" defTabSz="1066800">
            <a:lnSpc>
              <a:spcPct val="90000"/>
            </a:lnSpc>
            <a:spcBef>
              <a:spcPct val="0"/>
            </a:spcBef>
            <a:spcAft>
              <a:spcPts val="1200"/>
            </a:spcAft>
            <a:buChar char="•"/>
          </a:pPr>
          <a:r>
            <a:rPr lang="en-US" sz="2400" b="1" kern="1200" dirty="0">
              <a:latin typeface="+mn-lt"/>
            </a:rPr>
            <a:t>9/18/24</a:t>
          </a:r>
          <a:r>
            <a:rPr lang="en-US" sz="2000" kern="1200" dirty="0">
              <a:latin typeface="+mn-lt"/>
            </a:rPr>
            <a:t> – Training, in-depth, SCR817 changes @ 9:30 AM with TDTMS scheduled at 1:00 PM</a:t>
          </a:r>
        </a:p>
        <a:p>
          <a:pPr marL="457200" lvl="2" indent="-228600" algn="l" defTabSz="1066800">
            <a:lnSpc>
              <a:spcPct val="90000"/>
            </a:lnSpc>
            <a:spcBef>
              <a:spcPct val="0"/>
            </a:spcBef>
            <a:spcAft>
              <a:spcPts val="1200"/>
            </a:spcAft>
            <a:buChar char="•"/>
          </a:pPr>
          <a:r>
            <a:rPr lang="en-US" sz="2400" b="1" kern="1200" dirty="0">
              <a:latin typeface="+mn-lt"/>
            </a:rPr>
            <a:t>10/24/24 </a:t>
          </a:r>
          <a:r>
            <a:rPr lang="en-US" sz="2000" b="1" kern="1200" dirty="0">
              <a:latin typeface="+mn-lt"/>
            </a:rPr>
            <a:t>– </a:t>
          </a:r>
          <a:r>
            <a:rPr lang="en-US" sz="2000" kern="1200" dirty="0">
              <a:latin typeface="+mn-lt"/>
            </a:rPr>
            <a:t>Training, in-depth, SCR817 changes @ 9:30 AM with TDTMS scheduled at 1:00 PM</a:t>
          </a:r>
          <a:endParaRPr lang="en-US" sz="2400" b="0" kern="1200" dirty="0">
            <a:latin typeface="+mn-lt"/>
          </a:endParaRPr>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519344"/>
        <a:ext cx="11329647" cy="3916693"/>
      </dsp:txXfrm>
    </dsp:sp>
    <dsp:sp modelId="{4FC84B32-D1CC-469D-BDF0-F53E02EEAA9C}">
      <dsp:nvSpPr>
        <dsp:cNvPr id="0" name=""/>
        <dsp:cNvSpPr/>
      </dsp:nvSpPr>
      <dsp:spPr>
        <a:xfrm>
          <a:off x="0" y="0"/>
          <a:ext cx="10829645" cy="577550"/>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Testing &amp; Training</a:t>
          </a:r>
        </a:p>
      </dsp:txBody>
      <dsp:txXfrm>
        <a:off x="0" y="0"/>
        <a:ext cx="10829645" cy="5775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50469"/>
          <a:ext cx="11329647" cy="498567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294" rIns="879306" bIns="142240" numCol="1" spcCol="1270" anchor="t" anchorCtr="0">
          <a:noAutofit/>
        </a:bodyPr>
        <a:lstStyle/>
        <a:p>
          <a:pPr marL="228600" lvl="1" indent="-228600" algn="l" defTabSz="889000">
            <a:lnSpc>
              <a:spcPct val="90000"/>
            </a:lnSpc>
            <a:spcBef>
              <a:spcPct val="0"/>
            </a:spcBef>
            <a:spcAft>
              <a:spcPct val="15000"/>
            </a:spcAft>
            <a:buFontTx/>
            <a:buNone/>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r>
            <a:rPr lang="en-US" sz="2200" b="0" kern="1200" dirty="0"/>
            <a:t>TDTMS plans to collaborate with RMTTF to incorporate anonymous MT analysis data into training for awareness and examples of where there may be process and resource inefficiencies.</a:t>
          </a:r>
        </a:p>
        <a:p>
          <a:pPr marL="228600" lvl="1" indent="-228600" algn="l" defTabSz="977900">
            <a:lnSpc>
              <a:spcPct val="90000"/>
            </a:lnSpc>
            <a:spcBef>
              <a:spcPct val="0"/>
            </a:spcBef>
            <a:spcAft>
              <a:spcPct val="15000"/>
            </a:spcAft>
            <a:buFont typeface="Arial" panose="020B0604020202020204" pitchFamily="34" charset="0"/>
            <a:buNone/>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r>
            <a:rPr lang="en-US" sz="2200" b="0" kern="1200" dirty="0"/>
            <a:t>REPs can examine their data to:</a:t>
          </a:r>
        </a:p>
        <a:p>
          <a:pPr marL="457200" lvl="2" indent="-228600" algn="l" defTabSz="977900">
            <a:lnSpc>
              <a:spcPct val="90000"/>
            </a:lnSpc>
            <a:spcBef>
              <a:spcPct val="0"/>
            </a:spcBef>
            <a:spcAft>
              <a:spcPct val="15000"/>
            </a:spcAft>
            <a:buFont typeface="Arial" panose="020B0604020202020204" pitchFamily="34" charset="0"/>
            <a:buChar char="•"/>
          </a:pPr>
          <a:r>
            <a:rPr lang="en-US" sz="2200" b="0" kern="1200" dirty="0"/>
            <a:t>Reduce volumes of MarkeTraks (unnecessary resource load).</a:t>
          </a:r>
        </a:p>
        <a:p>
          <a:pPr marL="457200" lvl="2" indent="-228600" algn="l" defTabSz="977900">
            <a:lnSpc>
              <a:spcPct val="90000"/>
            </a:lnSpc>
            <a:spcBef>
              <a:spcPct val="0"/>
            </a:spcBef>
            <a:spcAft>
              <a:spcPct val="15000"/>
            </a:spcAft>
            <a:buFont typeface="Arial" panose="020B0604020202020204" pitchFamily="34" charset="0"/>
            <a:buChar char="•"/>
          </a:pPr>
          <a:r>
            <a:rPr lang="en-US" sz="2200" b="0" kern="1200" dirty="0"/>
            <a:t>Review REP’s individual performance and measure it against anonymous peer REPs.</a:t>
          </a:r>
        </a:p>
        <a:p>
          <a:pPr marL="457200" lvl="2" indent="-228600" algn="l" defTabSz="977900">
            <a:lnSpc>
              <a:spcPct val="90000"/>
            </a:lnSpc>
            <a:spcBef>
              <a:spcPct val="0"/>
            </a:spcBef>
            <a:spcAft>
              <a:spcPct val="15000"/>
            </a:spcAft>
            <a:buFont typeface="Arial" panose="020B0604020202020204" pitchFamily="34" charset="0"/>
            <a:buChar char="•"/>
          </a:pPr>
          <a:r>
            <a:rPr lang="en-US" sz="2200" b="0" kern="1200" dirty="0"/>
            <a:t>Opportunity to enhance REP practices and possibly market practices.</a:t>
          </a:r>
        </a:p>
        <a:p>
          <a:pPr marL="457200" lvl="2" indent="-228600" algn="l" defTabSz="977900">
            <a:lnSpc>
              <a:spcPct val="90000"/>
            </a:lnSpc>
            <a:spcBef>
              <a:spcPct val="0"/>
            </a:spcBef>
            <a:spcAft>
              <a:spcPct val="15000"/>
            </a:spcAft>
            <a:buFont typeface="Arial" panose="020B0604020202020204" pitchFamily="34" charset="0"/>
            <a:buChar char="•"/>
          </a:pPr>
          <a:r>
            <a:rPr lang="en-US" sz="2200" b="0" kern="1200" dirty="0"/>
            <a:t>Eliminate duplicative work.</a:t>
          </a:r>
        </a:p>
        <a:p>
          <a:pPr marL="228600" lvl="1" indent="-228600" algn="l" defTabSz="977900">
            <a:lnSpc>
              <a:spcPct val="90000"/>
            </a:lnSpc>
            <a:spcBef>
              <a:spcPct val="0"/>
            </a:spcBef>
            <a:spcAft>
              <a:spcPct val="15000"/>
            </a:spcAft>
            <a:buFont typeface="Arial" panose="020B0604020202020204" pitchFamily="34" charset="0"/>
            <a:buNone/>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r>
            <a:rPr lang="en-US" sz="2200" b="0" kern="1200" dirty="0"/>
            <a:t>TDTMS has requested additional 2024 data to perform further MT analysis.</a:t>
          </a:r>
        </a:p>
        <a:p>
          <a:pPr marL="457200" lvl="2" indent="-228600" algn="l" defTabSz="977900">
            <a:lnSpc>
              <a:spcPct val="90000"/>
            </a:lnSpc>
            <a:spcBef>
              <a:spcPct val="0"/>
            </a:spcBef>
            <a:spcAft>
              <a:spcPct val="15000"/>
            </a:spcAft>
            <a:buFont typeface="Arial" panose="020B0604020202020204" pitchFamily="34" charset="0"/>
            <a:buChar char="•"/>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50469"/>
        <a:ext cx="11329647" cy="4985674"/>
      </dsp:txXfrm>
    </dsp:sp>
    <dsp:sp modelId="{4FC84B32-D1CC-469D-BDF0-F53E02EEAA9C}">
      <dsp:nvSpPr>
        <dsp:cNvPr id="0" name=""/>
        <dsp:cNvSpPr/>
      </dsp:nvSpPr>
      <dsp:spPr>
        <a:xfrm>
          <a:off x="0" y="0"/>
          <a:ext cx="10829645" cy="592360"/>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MarkeTrak Subtypes Volumes Analysis</a:t>
          </a:r>
        </a:p>
      </dsp:txBody>
      <dsp:txXfrm>
        <a:off x="0" y="0"/>
        <a:ext cx="10829645" cy="5923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38311"/>
          <a:ext cx="11329646" cy="49062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1128"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Wednesday, September 18</a:t>
          </a:r>
          <a:r>
            <a:rPr lang="en-US" sz="2600" b="1" kern="1200" baseline="30000" dirty="0"/>
            <a:t>th</a:t>
          </a:r>
          <a:r>
            <a:rPr lang="en-US" sz="2600" b="1" kern="1200" dirty="0"/>
            <a:t> </a:t>
          </a:r>
          <a:r>
            <a:rPr lang="en-US" sz="2600" b="1" kern="1200" dirty="0">
              <a:latin typeface="Tenorite" panose="00000500000000000000" pitchFamily="2" charset="0"/>
              <a:cs typeface="Calibri" panose="020F0502020204030204" pitchFamily="34" charset="0"/>
            </a:rPr>
            <a:t>– 1:00 PM WebEx only </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System Instances &amp; MT Performance</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Listserv</a:t>
          </a: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Market Notice Archives - update</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Business Requirements Discussion</a:t>
          </a:r>
          <a:endParaRPr lang="en-US" sz="18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User’s Guide Updates</a:t>
          </a:r>
          <a:endParaRPr lang="en-US" sz="1600" i="1" kern="1200" dirty="0">
            <a:latin typeface="Tenorite" panose="00000500000000000000" pitchFamily="2" charset="0"/>
            <a:cs typeface="Calibri" panose="020F0502020204030204" pitchFamily="34" charset="0"/>
          </a:endParaRPr>
        </a:p>
        <a:p>
          <a:pPr marL="514350" lvl="3"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Communicating Transition Plan updates</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Online module availability</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RMTE Availability</a:t>
          </a:r>
        </a:p>
        <a:p>
          <a:pPr marL="685800" lvl="4" indent="-171450" algn="just" defTabSz="711200">
            <a:lnSpc>
              <a:spcPct val="90000"/>
            </a:lnSpc>
            <a:spcBef>
              <a:spcPct val="0"/>
            </a:spcBef>
            <a:spcAft>
              <a:spcPts val="600"/>
            </a:spcAft>
            <a:buFont typeface="Arial" panose="020B0604020202020204" pitchFamily="34" charset="0"/>
            <a:buChar char="•"/>
          </a:pPr>
          <a:r>
            <a:rPr lang="en-US" sz="1600" kern="1200" dirty="0">
              <a:latin typeface="Tenorite" panose="00000500000000000000" pitchFamily="2" charset="0"/>
              <a:cs typeface="Calibri" panose="020F0502020204030204" pitchFamily="34" charset="0"/>
            </a:rPr>
            <a:t>SCR817 Training Feedback</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2024 </a:t>
          </a:r>
        </a:p>
        <a:p>
          <a:pPr marL="514350" lvl="3" indent="-171450" algn="just" defTabSz="711200">
            <a:lnSpc>
              <a:spcPct val="90000"/>
            </a:lnSpc>
            <a:spcBef>
              <a:spcPct val="0"/>
            </a:spcBef>
            <a:spcAft>
              <a:spcPts val="600"/>
            </a:spcAft>
            <a:buFont typeface="Arial" panose="020B0604020202020204" pitchFamily="34" charset="0"/>
            <a:buChar char="•"/>
          </a:pPr>
          <a:r>
            <a:rPr lang="en-US" sz="1600" i="0" kern="1200" dirty="0">
              <a:latin typeface="Tenorite" panose="00000500000000000000" pitchFamily="2" charset="0"/>
              <a:cs typeface="Calibri" panose="020F0502020204030204" pitchFamily="34" charset="0"/>
            </a:rPr>
            <a:t>Switch Holds, IAGs/IALs, Rescissions</a:t>
          </a: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38311"/>
        <a:ext cx="11329646" cy="4906299"/>
      </dsp:txXfrm>
    </dsp:sp>
    <dsp:sp modelId="{4AA5C7B7-5B64-4F71-AB37-E39564456FAC}">
      <dsp:nvSpPr>
        <dsp:cNvPr id="0" name=""/>
        <dsp:cNvSpPr/>
      </dsp:nvSpPr>
      <dsp:spPr>
        <a:xfrm>
          <a:off x="0" y="0"/>
          <a:ext cx="10801436" cy="69349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Wednesday, August 14th</a:t>
          </a:r>
          <a:endParaRPr lang="en-US" sz="2600" kern="1200" dirty="0">
            <a:latin typeface="Arial Rounded MT Bold" panose="020F0704030504030204" pitchFamily="34" charset="0"/>
          </a:endParaRPr>
        </a:p>
      </dsp:txBody>
      <dsp:txXfrm>
        <a:off x="0" y="0"/>
        <a:ext cx="10801436" cy="6934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9/3/2024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9/3/2024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9/3/2024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September 10th,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035004879"/>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771606835"/>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calendar with a red line and blue text&#10;&#10;Description automatically generated">
            <a:extLst>
              <a:ext uri="{FF2B5EF4-FFF2-40B4-BE49-F238E27FC236}">
                <a16:creationId xmlns:a16="http://schemas.microsoft.com/office/drawing/2014/main" id="{A4520357-13A1-6677-3E3A-A318A39CF61C}"/>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513840" y="3241040"/>
            <a:ext cx="9164320" cy="3468870"/>
          </a:xfrm>
          <a:prstGeom prst="rect">
            <a:avLst/>
          </a:prstGeom>
          <a:noFill/>
        </p:spPr>
      </p:pic>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175045446"/>
              </p:ext>
            </p:extLst>
          </p:nvPr>
        </p:nvGraphicFramePr>
        <p:xfrm>
          <a:off x="478555" y="1210981"/>
          <a:ext cx="11329647" cy="4436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491ADEC-FA70-8763-E9E9-4325D3361479}"/>
              </a:ext>
            </a:extLst>
          </p:cNvPr>
          <p:cNvSpPr txBox="1"/>
          <p:nvPr/>
        </p:nvSpPr>
        <p:spPr>
          <a:xfrm>
            <a:off x="774085" y="4616516"/>
            <a:ext cx="10207487" cy="830997"/>
          </a:xfrm>
          <a:prstGeom prst="rect">
            <a:avLst/>
          </a:prstGeom>
          <a:solidFill>
            <a:schemeClr val="accent2"/>
          </a:solidFill>
        </p:spPr>
        <p:txBody>
          <a:bodyPr wrap="square" rtlCol="0">
            <a:spAutoFit/>
          </a:bodyPr>
          <a:lstStyle/>
          <a:p>
            <a:pPr algn="ctr"/>
            <a:r>
              <a:rPr lang="en-US" sz="2400" dirty="0"/>
              <a:t>SCR817 Functionality is scheduled to be available in RMTE on 9/16/24 and a market notice will be sent.</a:t>
            </a:r>
          </a:p>
        </p:txBody>
      </p:sp>
    </p:spTree>
    <p:extLst>
      <p:ext uri="{BB962C8B-B14F-4D97-AF65-F5344CB8AC3E}">
        <p14:creationId xmlns:p14="http://schemas.microsoft.com/office/powerpoint/2010/main" val="346343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430520393"/>
              </p:ext>
            </p:extLst>
          </p:nvPr>
        </p:nvGraphicFramePr>
        <p:xfrm>
          <a:off x="553095" y="1047509"/>
          <a:ext cx="11329647" cy="551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58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3995271611"/>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11285</TotalTime>
  <Words>402</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Hanson, Pamela</cp:lastModifiedBy>
  <cp:revision>376</cp:revision>
  <dcterms:created xsi:type="dcterms:W3CDTF">2019-02-27T15:25:50Z</dcterms:created>
  <dcterms:modified xsi:type="dcterms:W3CDTF">2024-09-03T21:07:57Z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