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4618" autoAdjust="0"/>
  </p:normalViewPr>
  <p:slideViewPr>
    <p:cSldViewPr snapToGrid="0" snapToObjects="1">
      <p:cViewPr varScale="1">
        <p:scale>
          <a:sx n="84" d="100"/>
          <a:sy n="84" d="100"/>
        </p:scale>
        <p:origin x="2346" y="9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11.14%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in July 2024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242,967</a:t>
            </a:r>
            <a:r>
              <a:rPr lang="en-US" sz="4000" dirty="0"/>
              <a:t>  </a:t>
            </a:r>
            <a:r>
              <a:rPr lang="en-US" sz="40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MW*s</a:t>
            </a:r>
            <a:r>
              <a:rPr lang="en-US" sz="2400" b="1" baseline="0" dirty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on July 29th</a:t>
            </a: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July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293,944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322,990</a:t>
            </a:r>
            <a:r>
              <a:rPr lang="en-US" sz="3600" dirty="0"/>
              <a:t>  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July 5th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242,967</a:t>
            </a:r>
            <a:r>
              <a:rPr lang="en-US" sz="32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July 29th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15.22 </a:t>
            </a:r>
            <a:r>
              <a:rPr lang="en-US" sz="1200" dirty="0" err="1"/>
              <a:t>mHz</a:t>
            </a:r>
            <a:r>
              <a:rPr lang="en-US" sz="1200" dirty="0"/>
              <a:t> on avg for July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46,311,423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10,433,001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22.53%</a:t>
            </a:r>
            <a:r>
              <a:rPr lang="en-US" sz="9600" dirty="0"/>
              <a:t> 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chemeClr val="accent2"/>
                </a:solidFill>
              </a:rPr>
              <a:t>5,159,824 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09/09/24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September 9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339E4-155E-4399-2468-A95DF9380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6840" y="877425"/>
            <a:ext cx="7030318" cy="51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0747" y="912976"/>
            <a:ext cx="6924762" cy="50320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895" y="790092"/>
            <a:ext cx="6966206" cy="50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7517" y="779241"/>
            <a:ext cx="7048961" cy="51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0426" y="790737"/>
            <a:ext cx="6763144" cy="49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354" y="766009"/>
            <a:ext cx="7063288" cy="51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459" y="721260"/>
            <a:ext cx="7091080" cy="51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6FDBD-85A0-C25A-FC89-5FF93B3C5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3867" y="1018741"/>
            <a:ext cx="7711129" cy="48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2025 AS Methodology Review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2"/>
            <a:r>
              <a:rPr lang="en-US" sz="1600" kern="0" dirty="0"/>
              <a:t>ICCP Tags for IRR Curtailments Discussion</a:t>
            </a:r>
          </a:p>
          <a:p>
            <a:pPr lvl="2"/>
            <a:r>
              <a:rPr lang="en-US" sz="1600" kern="0" dirty="0"/>
              <a:t>Analysis of Disturbances</a:t>
            </a:r>
            <a:endParaRPr lang="en-US" sz="16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July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6792" y="777784"/>
            <a:ext cx="7050789" cy="5121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1431.00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0" y="841755"/>
            <a:ext cx="7121877" cy="5174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50539"/>
            <a:ext cx="7099541" cy="51569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790" y="766816"/>
            <a:ext cx="7118416" cy="5170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17792</TotalTime>
  <Words>363</Words>
  <Application>Microsoft Office PowerPoint</Application>
  <PresentationFormat>On-screen Show (4:3)</PresentationFormat>
  <Paragraphs>69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Lara, Marissa</cp:lastModifiedBy>
  <cp:revision>872</cp:revision>
  <cp:lastPrinted>2021-08-03T14:43:19Z</cp:lastPrinted>
  <dcterms:created xsi:type="dcterms:W3CDTF">2010-04-12T23:12:02Z</dcterms:created>
  <dcterms:modified xsi:type="dcterms:W3CDTF">2024-08-26T20:51:36Z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