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256" r:id="rId2"/>
    <p:sldId id="262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8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9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1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8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7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8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2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6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2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NDSWG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Gerardo Escamilla– NDSWG Chair</a:t>
            </a:r>
          </a:p>
          <a:p>
            <a:r>
              <a:rPr lang="en-US" dirty="0"/>
              <a:t>Sep. 9, 2024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NPRR1234</a:t>
            </a:r>
          </a:p>
          <a:p>
            <a:pPr lvl="1"/>
            <a:r>
              <a:rPr lang="en-US" sz="2400" dirty="0">
                <a:effectLst/>
              </a:rPr>
              <a:t>Modeling of single owner load(s) 25 MW or greater.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0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NDSWG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NDSWG WebEx meeting held on 8/20/2024</a:t>
            </a:r>
          </a:p>
          <a:p>
            <a:r>
              <a:rPr lang="en-US" dirty="0"/>
              <a:t>NPRR1234</a:t>
            </a:r>
          </a:p>
          <a:p>
            <a:pPr lvl="1"/>
            <a:r>
              <a:rPr lang="en-US" dirty="0"/>
              <a:t>NDSWG had a presentation from ERCOT for endorsing the NPRR1234</a:t>
            </a:r>
          </a:p>
          <a:p>
            <a:pPr lvl="2"/>
            <a:r>
              <a:rPr lang="en-US" dirty="0"/>
              <a:t>NDSWG endorsed the NPRR1234.</a:t>
            </a:r>
          </a:p>
          <a:p>
            <a:pPr lvl="2"/>
            <a:r>
              <a:rPr lang="en-US" dirty="0"/>
              <a:t>Network modelers would be tasked to identify whether the load is 25 MW or greater for a single customer.</a:t>
            </a:r>
          </a:p>
          <a:p>
            <a:pPr lvl="2"/>
            <a:r>
              <a:rPr lang="en-US" dirty="0"/>
              <a:t>The modeler will provide load information as an attachment stating if the new load(s) contains a large load customer.</a:t>
            </a:r>
          </a:p>
          <a:p>
            <a:pPr lvl="1"/>
            <a:r>
              <a:rPr lang="en-US" dirty="0"/>
              <a:t>Next NDSWG meeting is Sep. 17, 2024.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3EC4302-C585-41C7-BF56-5B59409CAA18}"/>
              </a:ext>
            </a:extLst>
          </p:cNvPr>
          <p:cNvSpPr txBox="1"/>
          <p:nvPr/>
        </p:nvSpPr>
        <p:spPr>
          <a:xfrm>
            <a:off x="2785145" y="2644170"/>
            <a:ext cx="52263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96875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3169</TotalTime>
  <Words>108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NDSWG Report to ROS</vt:lpstr>
      <vt:lpstr>NDSWG TASK</vt:lpstr>
      <vt:lpstr>NDSWG Update</vt:lpstr>
      <vt:lpstr>PowerPoint Presentation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Escamilla, Gerardo</cp:lastModifiedBy>
  <cp:revision>142</cp:revision>
  <dcterms:created xsi:type="dcterms:W3CDTF">2021-02-24T20:47:36Z</dcterms:created>
  <dcterms:modified xsi:type="dcterms:W3CDTF">2024-08-29T13:26:08Z</dcterms:modified>
</cp:coreProperties>
</file>